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4.xml"/>
  <Override ContentType="application/vnd.openxmlformats-officedocument.drawingml.chart+xml" PartName="/ppt/charts/chart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2000"/>
  <p:notesSz cx="7104050" cy="10234600"/>
  <p:embeddedFontLst>
    <p:embeddedFont>
      <p:font typeface="Gill Sans"/>
      <p:regular r:id="rId33"/>
      <p:bold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5" roundtripDataSignature="AMtx7mhf0xh0z9x5+1J6NA9TDW4wEA6M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GillSans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customschemas.google.com/relationships/presentationmetadata" Target="metadata"/><Relationship Id="rId12" Type="http://schemas.openxmlformats.org/officeDocument/2006/relationships/slide" Target="slides/slide7.xml"/><Relationship Id="rId34" Type="http://schemas.openxmlformats.org/officeDocument/2006/relationships/font" Target="fonts/GillSans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BC1-4CF1-8C8A-EB8C34B224A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BC1-4CF1-8C8A-EB8C34B224A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C1-4CF1-8C8A-EB8C34B224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lang="zh-CN" sz="1800">
          <a:latin typeface="Times New Roman" panose="02020603050405020304" pitchFamily="18" charset="0"/>
          <a:ea typeface="微软雅黑" panose="020B0503020204020204" charset="-122"/>
          <a:sym typeface="Times New Roman" panose="02020603050405020304" pitchFamily="18" charset="0"/>
        </a:defRPr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126-4B03-A388-62EAD1AE51D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126-4B03-A388-62EAD1AE51D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26-4B03-A388-62EAD1AE51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lang="zh-CN" sz="1800">
          <a:latin typeface="Times New Roman" panose="02020603050405020304" pitchFamily="18" charset="0"/>
          <a:ea typeface="微软雅黑" panose="020B0503020204020204" charset="-122"/>
          <a:sym typeface="Times New Roman" panose="02020603050405020304" pitchFamily="18" charset="0"/>
        </a:defRPr>
      </a:pPr>
      <a:endParaRPr lang="tr-T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A27-46F3-97DB-B0A6437392E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A27-46F3-97DB-B0A6437392E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27-46F3-97DB-B0A643739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lang="zh-CN" sz="1800">
          <a:latin typeface="Times New Roman" panose="02020603050405020304" pitchFamily="18" charset="0"/>
          <a:ea typeface="微软雅黑" panose="020B0503020204020204" charset="-122"/>
          <a:sym typeface="Times New Roman" panose="02020603050405020304" pitchFamily="18" charset="0"/>
        </a:defRPr>
      </a:pPr>
      <a:endParaRPr lang="tr-T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201-4EC0-9662-101D90D4E2A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201-4EC0-9662-101D90D4E2A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01-4EC0-9662-101D90D4E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lang="zh-CN" sz="1800">
          <a:latin typeface="Times New Roman" panose="02020603050405020304" pitchFamily="18" charset="0"/>
          <a:ea typeface="微软雅黑" panose="020B0503020204020204" charset="-122"/>
          <a:sym typeface="Times New Roman" panose="02020603050405020304" pitchFamily="18" charset="0"/>
        </a:defRPr>
      </a:pPr>
      <a:endParaRPr lang="tr-TR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188595" cy="574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167998" y="0"/>
            <a:ext cx="3188595" cy="574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42770" y="1431824"/>
            <a:ext cx="6872756" cy="3865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0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p10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0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p11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1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2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4" name="Google Shape;374;p12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2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3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p13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13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4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" name="Google Shape;404;p14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4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5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p15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5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6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p16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16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7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4" name="Google Shape;444;p17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17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8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4" name="Google Shape;474;p18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18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9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6" name="Google Shape;526;p19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19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0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4" name="Google Shape;554;p20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20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1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5" name="Google Shape;595;p21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21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22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7" name="Google Shape;607;p22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22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23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4" name="Google Shape;654;p23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23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24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8" name="Google Shape;708;p24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24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25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7" name="Google Shape;747;p25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25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26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4" name="Google Shape;804;p26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26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27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0" name="Google Shape;910;p27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27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5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5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6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6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7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p7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7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8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8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p9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9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man Old Style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0"/>
          <p:cNvSpPr txBox="1"/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ookman Old Style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40"/>
          <p:cNvSpPr/>
          <p:nvPr>
            <p:ph idx="2" type="pic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40"/>
          <p:cNvSpPr txBox="1"/>
          <p:nvPr>
            <p:ph idx="1" type="body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71" name="Google Shape;71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objOnly">
  <p:cSld name="OBJECT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2"/>
          <p:cNvSpPr txBox="1"/>
          <p:nvPr>
            <p:ph idx="1" type="body"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>
  <p:cSld name="Slide 12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0"/>
          <p:cNvSpPr/>
          <p:nvPr>
            <p:ph idx="2" type="pic"/>
          </p:nvPr>
        </p:nvSpPr>
        <p:spPr>
          <a:xfrm>
            <a:off x="0" y="0"/>
            <a:ext cx="4481383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>
  <p:cSld name="Slide 11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1"/>
          <p:cNvSpPr/>
          <p:nvPr>
            <p:ph idx="2" type="pic"/>
          </p:nvPr>
        </p:nvSpPr>
        <p:spPr>
          <a:xfrm>
            <a:off x="4439798" y="-1"/>
            <a:ext cx="7752202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">
  <p:cSld name="Slide 13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2"/>
          <p:cNvSpPr/>
          <p:nvPr>
            <p:ph idx="2" type="pic"/>
          </p:nvPr>
        </p:nvSpPr>
        <p:spPr>
          <a:xfrm>
            <a:off x="4071257" y="702894"/>
            <a:ext cx="7282543" cy="54522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">
  <p:cSld name="Slide 14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3"/>
          <p:cNvSpPr/>
          <p:nvPr>
            <p:ph idx="2" type="pic"/>
          </p:nvPr>
        </p:nvSpPr>
        <p:spPr>
          <a:xfrm>
            <a:off x="4612640" y="551089"/>
            <a:ext cx="7089503" cy="575582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man Old Style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7"/>
          <p:cNvSpPr txBox="1"/>
          <p:nvPr>
            <p:ph idx="1" type="body"/>
          </p:nvPr>
        </p:nvSpPr>
        <p:spPr>
          <a:xfrm>
            <a:off x="1186774" y="1778438"/>
            <a:ext cx="4873574" cy="823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51" name="Google Shape;51;p37"/>
          <p:cNvSpPr txBox="1"/>
          <p:nvPr>
            <p:ph idx="2" type="body"/>
          </p:nvPr>
        </p:nvSpPr>
        <p:spPr>
          <a:xfrm>
            <a:off x="1186774" y="2665379"/>
            <a:ext cx="4873574" cy="3524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37"/>
          <p:cNvSpPr txBox="1"/>
          <p:nvPr>
            <p:ph idx="3" type="body"/>
          </p:nvPr>
        </p:nvSpPr>
        <p:spPr>
          <a:xfrm>
            <a:off x="6256938" y="1778438"/>
            <a:ext cx="4897576" cy="823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53" name="Google Shape;53;p37"/>
          <p:cNvSpPr txBox="1"/>
          <p:nvPr>
            <p:ph idx="4" type="body"/>
          </p:nvPr>
        </p:nvSpPr>
        <p:spPr>
          <a:xfrm>
            <a:off x="6256938" y="2665379"/>
            <a:ext cx="4897576" cy="3524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37"/>
          <p:cNvSpPr/>
          <p:nvPr/>
        </p:nvSpPr>
        <p:spPr>
          <a:xfrm>
            <a:off x="9030078" y="6412075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ill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ill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ill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ill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ill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ill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ill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ill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教案下载：www.1ppt.com/jiaoan/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ill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字体下载：www.1ppt.com/ziti/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ill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b="0" i="0" sz="1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4F4DE">
            <a:alpha val="24705"/>
          </a:srgbClr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ookman Old Style"/>
              <a:buNone/>
              <a:defRPr b="0" i="0" sz="4400" u="none" cap="none" strike="noStrike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Relationship Id="rId4" Type="http://schemas.openxmlformats.org/officeDocument/2006/relationships/image" Target="../media/image21.jpg"/><Relationship Id="rId5" Type="http://schemas.openxmlformats.org/officeDocument/2006/relationships/image" Target="../media/image23.jpg"/><Relationship Id="rId6" Type="http://schemas.openxmlformats.org/officeDocument/2006/relationships/image" Target="../media/image3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jpg"/><Relationship Id="rId4" Type="http://schemas.openxmlformats.org/officeDocument/2006/relationships/image" Target="../media/image28.jpg"/><Relationship Id="rId5" Type="http://schemas.openxmlformats.org/officeDocument/2006/relationships/image" Target="../media/image25.jpg"/><Relationship Id="rId6" Type="http://schemas.openxmlformats.org/officeDocument/2006/relationships/image" Target="../media/image2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6" Type="http://schemas.openxmlformats.org/officeDocument/2006/relationships/chart" Target="../charts/chart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Relationship Id="rId4" Type="http://schemas.openxmlformats.org/officeDocument/2006/relationships/image" Target="../media/image4.jpg"/><Relationship Id="rId5" Type="http://schemas.openxmlformats.org/officeDocument/2006/relationships/image" Target="../media/image9.jpg"/><Relationship Id="rId6" Type="http://schemas.openxmlformats.org/officeDocument/2006/relationships/image" Target="../media/image1.jpg"/><Relationship Id="rId7" Type="http://schemas.openxmlformats.org/officeDocument/2006/relationships/image" Target="../media/image2.jpg"/><Relationship Id="rId8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18.jpg"/><Relationship Id="rId5" Type="http://schemas.openxmlformats.org/officeDocument/2006/relationships/image" Target="../media/image7.jpg"/><Relationship Id="rId6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Relationship Id="rId4" Type="http://schemas.openxmlformats.org/officeDocument/2006/relationships/image" Target="../media/image24.jpg"/><Relationship Id="rId5" Type="http://schemas.openxmlformats.org/officeDocument/2006/relationships/image" Target="../media/image22.jpg"/><Relationship Id="rId6" Type="http://schemas.openxmlformats.org/officeDocument/2006/relationships/image" Target="../media/image37.jpg"/><Relationship Id="rId7" Type="http://schemas.openxmlformats.org/officeDocument/2006/relationships/image" Target="../media/image6.jpg"/><Relationship Id="rId8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>
            <a:off x="2704200" y="1511298"/>
            <a:ext cx="6339000" cy="24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600"/>
              <a:buFont typeface="Arial"/>
              <a:buNone/>
            </a:pPr>
            <a:r>
              <a:rPr b="1" i="0" lang="en-US" sz="6600" u="none" cap="none" strike="noStrike">
                <a:solidFill>
                  <a:srgbClr val="3F3F3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SUMMER TRAVEL</a:t>
            </a:r>
            <a:endParaRPr b="1" i="0" sz="16600" u="none" cap="none" strike="noStrike">
              <a:solidFill>
                <a:srgbClr val="3F3F3F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3225111" y="4191589"/>
            <a:ext cx="56964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PRESENTATION</a:t>
            </a:r>
            <a:endParaRPr/>
          </a:p>
        </p:txBody>
      </p:sp>
    </p:spTree>
  </p:cSld>
  <p:clrMapOvr>
    <a:masterClrMapping/>
  </p:clrMapOvr>
  <p:transition advTm="5616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0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3F3F3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/>
          </a:p>
        </p:txBody>
      </p:sp>
      <p:sp>
        <p:nvSpPr>
          <p:cNvPr id="312" name="Google Shape;312;p10"/>
          <p:cNvSpPr/>
          <p:nvPr/>
        </p:nvSpPr>
        <p:spPr>
          <a:xfrm>
            <a:off x="1158974" y="2074644"/>
            <a:ext cx="4055300" cy="102006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13" name="Google Shape;313;p10"/>
          <p:cNvSpPr/>
          <p:nvPr/>
        </p:nvSpPr>
        <p:spPr>
          <a:xfrm>
            <a:off x="1158974" y="3671317"/>
            <a:ext cx="4055300" cy="102006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14" name="Google Shape;314;p10"/>
          <p:cNvSpPr/>
          <p:nvPr/>
        </p:nvSpPr>
        <p:spPr>
          <a:xfrm flipH="1">
            <a:off x="6604349" y="2072460"/>
            <a:ext cx="4055300" cy="1020064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15" name="Google Shape;315;p10"/>
          <p:cNvSpPr/>
          <p:nvPr/>
        </p:nvSpPr>
        <p:spPr>
          <a:xfrm flipH="1">
            <a:off x="6604349" y="3671318"/>
            <a:ext cx="4055300" cy="1020064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16" name="Google Shape;316;p10"/>
          <p:cNvSpPr/>
          <p:nvPr/>
        </p:nvSpPr>
        <p:spPr>
          <a:xfrm flipH="1">
            <a:off x="6112510" y="1811020"/>
            <a:ext cx="1782445" cy="1536700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571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65">
              <a:solidFill>
                <a:schemeClr val="accent3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17" name="Google Shape;317;p10"/>
          <p:cNvSpPr txBox="1"/>
          <p:nvPr/>
        </p:nvSpPr>
        <p:spPr>
          <a:xfrm>
            <a:off x="8079005" y="2449950"/>
            <a:ext cx="2228425" cy="259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85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/>
          </a:p>
        </p:txBody>
      </p:sp>
      <p:sp>
        <p:nvSpPr>
          <p:cNvPr id="318" name="Google Shape;318;p10"/>
          <p:cNvSpPr txBox="1"/>
          <p:nvPr/>
        </p:nvSpPr>
        <p:spPr>
          <a:xfrm>
            <a:off x="8079005" y="4048807"/>
            <a:ext cx="2228425" cy="259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85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/>
          </a:p>
        </p:txBody>
      </p:sp>
      <p:sp>
        <p:nvSpPr>
          <p:cNvPr id="319" name="Google Shape;319;p10"/>
          <p:cNvSpPr txBox="1"/>
          <p:nvPr/>
        </p:nvSpPr>
        <p:spPr>
          <a:xfrm>
            <a:off x="1435520" y="2449950"/>
            <a:ext cx="2228425" cy="259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85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b="1" sz="1685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20" name="Google Shape;320;p10"/>
          <p:cNvSpPr txBox="1"/>
          <p:nvPr/>
        </p:nvSpPr>
        <p:spPr>
          <a:xfrm>
            <a:off x="1435520" y="4048806"/>
            <a:ext cx="2228425" cy="259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85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/>
          </a:p>
        </p:txBody>
      </p:sp>
      <p:sp>
        <p:nvSpPr>
          <p:cNvPr id="321" name="Google Shape;321;p10"/>
          <p:cNvSpPr/>
          <p:nvPr/>
        </p:nvSpPr>
        <p:spPr>
          <a:xfrm>
            <a:off x="4231005" y="3409950"/>
            <a:ext cx="1782445" cy="1536700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571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65">
              <a:solidFill>
                <a:schemeClr val="accent2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22" name="Google Shape;322;p10"/>
          <p:cNvSpPr/>
          <p:nvPr/>
        </p:nvSpPr>
        <p:spPr>
          <a:xfrm>
            <a:off x="4231005" y="1812925"/>
            <a:ext cx="1782445" cy="1536700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65">
              <a:solidFill>
                <a:schemeClr val="accen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23" name="Google Shape;323;p10"/>
          <p:cNvSpPr/>
          <p:nvPr/>
        </p:nvSpPr>
        <p:spPr>
          <a:xfrm flipH="1">
            <a:off x="6112510" y="3409950"/>
            <a:ext cx="1782445" cy="1536700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571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65">
              <a:solidFill>
                <a:schemeClr val="accent4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24" name="Google Shape;324;p10"/>
          <p:cNvSpPr txBox="1"/>
          <p:nvPr/>
        </p:nvSpPr>
        <p:spPr>
          <a:xfrm>
            <a:off x="1033184" y="5217489"/>
            <a:ext cx="10125002" cy="676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 We hope that this template will return to you as a time, money and reputation.</a:t>
            </a:r>
            <a:endParaRPr sz="126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  <p:transition advTm="4914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1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1248592" y="2476307"/>
            <a:ext cx="2088108" cy="139207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19285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3798530" y="2476307"/>
            <a:ext cx="2088108" cy="139207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19285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33" name="Google Shape;333;p11"/>
          <p:cNvSpPr/>
          <p:nvPr/>
        </p:nvSpPr>
        <p:spPr>
          <a:xfrm>
            <a:off x="6363902" y="2476307"/>
            <a:ext cx="2088108" cy="139207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571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19285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8875753" y="2476307"/>
            <a:ext cx="2088108" cy="139207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571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19285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335" name="Google Shape;335;p11"/>
          <p:cNvGrpSpPr/>
          <p:nvPr/>
        </p:nvGrpSpPr>
        <p:grpSpPr>
          <a:xfrm>
            <a:off x="9422638" y="1982867"/>
            <a:ext cx="994338" cy="994338"/>
            <a:chOff x="9037312" y="2517457"/>
            <a:chExt cx="942831" cy="942831"/>
          </a:xfrm>
        </p:grpSpPr>
        <p:sp>
          <p:nvSpPr>
            <p:cNvPr id="336" name="Google Shape;336;p11"/>
            <p:cNvSpPr/>
            <p:nvPr/>
          </p:nvSpPr>
          <p:spPr>
            <a:xfrm>
              <a:off x="9037312" y="2517457"/>
              <a:ext cx="942831" cy="942831"/>
            </a:xfrm>
            <a:prstGeom prst="ellipse">
              <a:avLst/>
            </a:prstGeom>
            <a:solidFill>
              <a:schemeClr val="lt1"/>
            </a:solidFill>
            <a:ln cap="flat" cmpd="sng" w="28575">
              <a:solidFill>
                <a:schemeClr val="accent4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337" name="Google Shape;337;p11"/>
            <p:cNvGrpSpPr/>
            <p:nvPr/>
          </p:nvGrpSpPr>
          <p:grpSpPr>
            <a:xfrm>
              <a:off x="9279683" y="2781178"/>
              <a:ext cx="441594" cy="427529"/>
              <a:chOff x="2339975" y="3200401"/>
              <a:chExt cx="249238" cy="241300"/>
            </a:xfrm>
          </p:grpSpPr>
          <p:sp>
            <p:nvSpPr>
              <p:cNvPr id="338" name="Google Shape;338;p11"/>
              <p:cNvSpPr/>
              <p:nvPr/>
            </p:nvSpPr>
            <p:spPr>
              <a:xfrm>
                <a:off x="2428875" y="3297238"/>
                <a:ext cx="28575" cy="25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39" name="Google Shape;339;p11"/>
              <p:cNvSpPr/>
              <p:nvPr/>
            </p:nvSpPr>
            <p:spPr>
              <a:xfrm>
                <a:off x="2473325" y="3297238"/>
                <a:ext cx="28575" cy="25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40" name="Google Shape;340;p11"/>
              <p:cNvSpPr/>
              <p:nvPr/>
            </p:nvSpPr>
            <p:spPr>
              <a:xfrm>
                <a:off x="2516188" y="3297238"/>
                <a:ext cx="28575" cy="25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41" name="Google Shape;341;p11"/>
              <p:cNvSpPr/>
              <p:nvPr/>
            </p:nvSpPr>
            <p:spPr>
              <a:xfrm>
                <a:off x="2428875" y="3338513"/>
                <a:ext cx="28575" cy="238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42" name="Google Shape;342;p11"/>
              <p:cNvSpPr/>
              <p:nvPr/>
            </p:nvSpPr>
            <p:spPr>
              <a:xfrm>
                <a:off x="2473325" y="3338513"/>
                <a:ext cx="28575" cy="238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43" name="Google Shape;343;p11"/>
              <p:cNvSpPr/>
              <p:nvPr/>
            </p:nvSpPr>
            <p:spPr>
              <a:xfrm>
                <a:off x="2516188" y="3338513"/>
                <a:ext cx="28575" cy="238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44" name="Google Shape;344;p11"/>
              <p:cNvSpPr/>
              <p:nvPr/>
            </p:nvSpPr>
            <p:spPr>
              <a:xfrm>
                <a:off x="2428875" y="3378201"/>
                <a:ext cx="28575" cy="238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45" name="Google Shape;345;p11"/>
              <p:cNvSpPr/>
              <p:nvPr/>
            </p:nvSpPr>
            <p:spPr>
              <a:xfrm>
                <a:off x="2386013" y="3338513"/>
                <a:ext cx="25400" cy="238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46" name="Google Shape;346;p11"/>
              <p:cNvSpPr/>
              <p:nvPr/>
            </p:nvSpPr>
            <p:spPr>
              <a:xfrm>
                <a:off x="2386013" y="3378201"/>
                <a:ext cx="28575" cy="238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47" name="Google Shape;347;p11"/>
              <p:cNvSpPr/>
              <p:nvPr/>
            </p:nvSpPr>
            <p:spPr>
              <a:xfrm>
                <a:off x="2473325" y="3378201"/>
                <a:ext cx="28575" cy="238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48" name="Google Shape;348;p11"/>
              <p:cNvSpPr/>
              <p:nvPr/>
            </p:nvSpPr>
            <p:spPr>
              <a:xfrm>
                <a:off x="2516188" y="3378201"/>
                <a:ext cx="28575" cy="238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49" name="Google Shape;349;p11"/>
              <p:cNvSpPr/>
              <p:nvPr/>
            </p:nvSpPr>
            <p:spPr>
              <a:xfrm>
                <a:off x="2339975" y="3217863"/>
                <a:ext cx="249238" cy="223838"/>
              </a:xfrm>
              <a:custGeom>
                <a:rect b="b" l="l" r="r" t="t"/>
                <a:pathLst>
                  <a:path extrusionOk="0" h="141" w="157">
                    <a:moveTo>
                      <a:pt x="157" y="0"/>
                    </a:moveTo>
                    <a:lnTo>
                      <a:pt x="135" y="0"/>
                    </a:lnTo>
                    <a:lnTo>
                      <a:pt x="135" y="15"/>
                    </a:lnTo>
                    <a:lnTo>
                      <a:pt x="114" y="15"/>
                    </a:lnTo>
                    <a:lnTo>
                      <a:pt x="114" y="0"/>
                    </a:lnTo>
                    <a:lnTo>
                      <a:pt x="47" y="0"/>
                    </a:lnTo>
                    <a:lnTo>
                      <a:pt x="47" y="15"/>
                    </a:lnTo>
                    <a:lnTo>
                      <a:pt x="25" y="15"/>
                    </a:lnTo>
                    <a:lnTo>
                      <a:pt x="25" y="0"/>
                    </a:lnTo>
                    <a:lnTo>
                      <a:pt x="0" y="0"/>
                    </a:lnTo>
                    <a:lnTo>
                      <a:pt x="0" y="141"/>
                    </a:lnTo>
                    <a:lnTo>
                      <a:pt x="12" y="141"/>
                    </a:lnTo>
                    <a:lnTo>
                      <a:pt x="146" y="141"/>
                    </a:lnTo>
                    <a:lnTo>
                      <a:pt x="157" y="141"/>
                    </a:lnTo>
                    <a:lnTo>
                      <a:pt x="157" y="0"/>
                    </a:lnTo>
                    <a:close/>
                    <a:moveTo>
                      <a:pt x="146" y="129"/>
                    </a:moveTo>
                    <a:lnTo>
                      <a:pt x="12" y="129"/>
                    </a:lnTo>
                    <a:lnTo>
                      <a:pt x="12" y="40"/>
                    </a:lnTo>
                    <a:lnTo>
                      <a:pt x="146" y="40"/>
                    </a:lnTo>
                    <a:lnTo>
                      <a:pt x="146" y="12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50" name="Google Shape;350;p11"/>
              <p:cNvSpPr/>
              <p:nvPr/>
            </p:nvSpPr>
            <p:spPr>
              <a:xfrm>
                <a:off x="2387600" y="3200401"/>
                <a:ext cx="20638" cy="349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51" name="Google Shape;351;p11"/>
              <p:cNvSpPr/>
              <p:nvPr/>
            </p:nvSpPr>
            <p:spPr>
              <a:xfrm>
                <a:off x="2525713" y="3200401"/>
                <a:ext cx="23813" cy="349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352" name="Google Shape;352;p11"/>
          <p:cNvGrpSpPr/>
          <p:nvPr/>
        </p:nvGrpSpPr>
        <p:grpSpPr>
          <a:xfrm>
            <a:off x="1795477" y="1982867"/>
            <a:ext cx="994338" cy="994338"/>
            <a:chOff x="2248932" y="2517457"/>
            <a:chExt cx="942831" cy="942831"/>
          </a:xfrm>
        </p:grpSpPr>
        <p:sp>
          <p:nvSpPr>
            <p:cNvPr id="353" name="Google Shape;353;p11"/>
            <p:cNvSpPr/>
            <p:nvPr/>
          </p:nvSpPr>
          <p:spPr>
            <a:xfrm>
              <a:off x="2248932" y="2517457"/>
              <a:ext cx="942831" cy="942831"/>
            </a:xfrm>
            <a:prstGeom prst="ellipse">
              <a:avLst/>
            </a:prstGeom>
            <a:solidFill>
              <a:schemeClr val="lt1"/>
            </a:solidFill>
            <a:ln cap="flat" cmpd="sng" w="28575">
              <a:solidFill>
                <a:schemeClr val="accent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354" name="Google Shape;354;p11"/>
            <p:cNvGrpSpPr/>
            <p:nvPr/>
          </p:nvGrpSpPr>
          <p:grpSpPr>
            <a:xfrm>
              <a:off x="2436787" y="2731113"/>
              <a:ext cx="563590" cy="455801"/>
              <a:chOff x="312738" y="3205160"/>
              <a:chExt cx="290513" cy="234950"/>
            </a:xfrm>
          </p:grpSpPr>
          <p:sp>
            <p:nvSpPr>
              <p:cNvPr id="355" name="Google Shape;355;p11"/>
              <p:cNvSpPr/>
              <p:nvPr/>
            </p:nvSpPr>
            <p:spPr>
              <a:xfrm>
                <a:off x="312738" y="3205160"/>
                <a:ext cx="290513" cy="234950"/>
              </a:xfrm>
              <a:custGeom>
                <a:rect b="b" l="l" r="r" t="t"/>
                <a:pathLst>
                  <a:path extrusionOk="0" h="124" w="153">
                    <a:moveTo>
                      <a:pt x="78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68"/>
                      <a:pt x="5" y="77"/>
                      <a:pt x="15" y="68"/>
                    </a:cubicBezTo>
                    <a:cubicBezTo>
                      <a:pt x="21" y="63"/>
                      <a:pt x="21" y="63"/>
                      <a:pt x="21" y="63"/>
                    </a:cubicBezTo>
                    <a:cubicBezTo>
                      <a:pt x="21" y="120"/>
                      <a:pt x="21" y="120"/>
                      <a:pt x="21" y="120"/>
                    </a:cubicBezTo>
                    <a:cubicBezTo>
                      <a:pt x="21" y="120"/>
                      <a:pt x="20" y="124"/>
                      <a:pt x="24" y="124"/>
                    </a:cubicBezTo>
                    <a:cubicBezTo>
                      <a:pt x="28" y="124"/>
                      <a:pt x="62" y="124"/>
                      <a:pt x="62" y="124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2" y="92"/>
                      <a:pt x="62" y="87"/>
                      <a:pt x="67" y="87"/>
                    </a:cubicBezTo>
                    <a:cubicBezTo>
                      <a:pt x="83" y="87"/>
                      <a:pt x="83" y="87"/>
                      <a:pt x="83" y="87"/>
                    </a:cubicBezTo>
                    <a:cubicBezTo>
                      <a:pt x="89" y="87"/>
                      <a:pt x="89" y="92"/>
                      <a:pt x="89" y="92"/>
                    </a:cubicBezTo>
                    <a:cubicBezTo>
                      <a:pt x="88" y="124"/>
                      <a:pt x="88" y="124"/>
                      <a:pt x="88" y="124"/>
                    </a:cubicBezTo>
                    <a:cubicBezTo>
                      <a:pt x="88" y="124"/>
                      <a:pt x="121" y="124"/>
                      <a:pt x="126" y="124"/>
                    </a:cubicBezTo>
                    <a:cubicBezTo>
                      <a:pt x="130" y="124"/>
                      <a:pt x="130" y="119"/>
                      <a:pt x="130" y="119"/>
                    </a:cubicBezTo>
                    <a:cubicBezTo>
                      <a:pt x="130" y="62"/>
                      <a:pt x="130" y="62"/>
                      <a:pt x="130" y="62"/>
                    </a:cubicBezTo>
                    <a:cubicBezTo>
                      <a:pt x="136" y="68"/>
                      <a:pt x="136" y="68"/>
                      <a:pt x="136" y="68"/>
                    </a:cubicBezTo>
                    <a:cubicBezTo>
                      <a:pt x="148" y="76"/>
                      <a:pt x="153" y="68"/>
                      <a:pt x="153" y="68"/>
                    </a:cubicBezTo>
                    <a:lnTo>
                      <a:pt x="78" y="0"/>
                    </a:lnTo>
                    <a:close/>
                    <a:moveTo>
                      <a:pt x="76" y="75"/>
                    </a:moveTo>
                    <a:cubicBezTo>
                      <a:pt x="67" y="75"/>
                      <a:pt x="59" y="68"/>
                      <a:pt x="59" y="59"/>
                    </a:cubicBezTo>
                    <a:cubicBezTo>
                      <a:pt x="59" y="50"/>
                      <a:pt x="67" y="42"/>
                      <a:pt x="76" y="42"/>
                    </a:cubicBezTo>
                    <a:cubicBezTo>
                      <a:pt x="85" y="42"/>
                      <a:pt x="92" y="50"/>
                      <a:pt x="92" y="59"/>
                    </a:cubicBezTo>
                    <a:cubicBezTo>
                      <a:pt x="92" y="68"/>
                      <a:pt x="85" y="75"/>
                      <a:pt x="76" y="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56" name="Google Shape;356;p11"/>
              <p:cNvSpPr/>
              <p:nvPr/>
            </p:nvSpPr>
            <p:spPr>
              <a:xfrm>
                <a:off x="541338" y="3233738"/>
                <a:ext cx="28575" cy="58738"/>
              </a:xfrm>
              <a:custGeom>
                <a:rect b="b" l="l" r="r" t="t"/>
                <a:pathLst>
                  <a:path extrusionOk="0" h="37" w="18">
                    <a:moveTo>
                      <a:pt x="18" y="37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18" y="3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357" name="Google Shape;357;p11"/>
              <p:cNvSpPr/>
              <p:nvPr/>
            </p:nvSpPr>
            <p:spPr>
              <a:xfrm>
                <a:off x="439738" y="3300413"/>
                <a:ext cx="33338" cy="31750"/>
              </a:xfrm>
              <a:prstGeom prst="ellipse">
                <a:avLst/>
              </a:prstGeom>
              <a:solidFill>
                <a:srgbClr val="297E9F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358" name="Google Shape;358;p11"/>
          <p:cNvGrpSpPr/>
          <p:nvPr/>
        </p:nvGrpSpPr>
        <p:grpSpPr>
          <a:xfrm>
            <a:off x="6910787" y="1982867"/>
            <a:ext cx="994338" cy="994338"/>
            <a:chOff x="6774518" y="2517457"/>
            <a:chExt cx="942831" cy="942831"/>
          </a:xfrm>
        </p:grpSpPr>
        <p:sp>
          <p:nvSpPr>
            <p:cNvPr id="359" name="Google Shape;359;p11"/>
            <p:cNvSpPr/>
            <p:nvPr/>
          </p:nvSpPr>
          <p:spPr>
            <a:xfrm>
              <a:off x="6774518" y="2517457"/>
              <a:ext cx="942831" cy="942831"/>
            </a:xfrm>
            <a:prstGeom prst="ellipse">
              <a:avLst/>
            </a:prstGeom>
            <a:solidFill>
              <a:schemeClr val="lt1"/>
            </a:solidFill>
            <a:ln cap="flat" cmpd="sng" w="28575">
              <a:solidFill>
                <a:schemeClr val="accent3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360" name="Google Shape;360;p11"/>
            <p:cNvSpPr/>
            <p:nvPr/>
          </p:nvSpPr>
          <p:spPr>
            <a:xfrm>
              <a:off x="7070519" y="2716830"/>
              <a:ext cx="366776" cy="491877"/>
            </a:xfrm>
            <a:custGeom>
              <a:rect b="b" l="l" r="r" t="t"/>
              <a:pathLst>
                <a:path extrusionOk="0" h="145" w="108">
                  <a:moveTo>
                    <a:pt x="108" y="145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108" y="135"/>
                    <a:pt x="108" y="135"/>
                    <a:pt x="108" y="135"/>
                  </a:cubicBezTo>
                  <a:lnTo>
                    <a:pt x="108" y="145"/>
                  </a:lnTo>
                  <a:close/>
                  <a:moveTo>
                    <a:pt x="16" y="116"/>
                  </a:moveTo>
                  <a:cubicBezTo>
                    <a:pt x="24" y="91"/>
                    <a:pt x="24" y="91"/>
                    <a:pt x="24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93" y="116"/>
                    <a:pt x="93" y="116"/>
                    <a:pt x="93" y="116"/>
                  </a:cubicBezTo>
                  <a:lnTo>
                    <a:pt x="16" y="116"/>
                  </a:lnTo>
                  <a:close/>
                  <a:moveTo>
                    <a:pt x="28" y="76"/>
                  </a:moveTo>
                  <a:cubicBezTo>
                    <a:pt x="36" y="51"/>
                    <a:pt x="36" y="51"/>
                    <a:pt x="36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80" y="76"/>
                    <a:pt x="80" y="76"/>
                    <a:pt x="80" y="76"/>
                  </a:cubicBezTo>
                  <a:lnTo>
                    <a:pt x="28" y="76"/>
                  </a:lnTo>
                  <a:close/>
                  <a:moveTo>
                    <a:pt x="49" y="12"/>
                  </a:moveTo>
                  <a:cubicBezTo>
                    <a:pt x="49" y="12"/>
                    <a:pt x="54" y="0"/>
                    <a:pt x="60" y="12"/>
                  </a:cubicBezTo>
                  <a:cubicBezTo>
                    <a:pt x="68" y="36"/>
                    <a:pt x="68" y="36"/>
                    <a:pt x="68" y="36"/>
                  </a:cubicBezTo>
                  <a:cubicBezTo>
                    <a:pt x="41" y="36"/>
                    <a:pt x="41" y="36"/>
                    <a:pt x="41" y="36"/>
                  </a:cubicBezTo>
                  <a:lnTo>
                    <a:pt x="49" y="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361" name="Google Shape;361;p11"/>
          <p:cNvGrpSpPr/>
          <p:nvPr/>
        </p:nvGrpSpPr>
        <p:grpSpPr>
          <a:xfrm>
            <a:off x="4345415" y="1982867"/>
            <a:ext cx="994338" cy="994338"/>
            <a:chOff x="4511725" y="2517457"/>
            <a:chExt cx="942831" cy="942831"/>
          </a:xfrm>
        </p:grpSpPr>
        <p:sp>
          <p:nvSpPr>
            <p:cNvPr id="362" name="Google Shape;362;p11"/>
            <p:cNvSpPr/>
            <p:nvPr/>
          </p:nvSpPr>
          <p:spPr>
            <a:xfrm>
              <a:off x="4511725" y="2517457"/>
              <a:ext cx="942831" cy="942831"/>
            </a:xfrm>
            <a:prstGeom prst="ellipse">
              <a:avLst/>
            </a:prstGeom>
            <a:solidFill>
              <a:schemeClr val="lt1"/>
            </a:solidFill>
            <a:ln cap="flat" cmpd="sng" w="28575">
              <a:solidFill>
                <a:schemeClr val="accent2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4744131" y="2777705"/>
              <a:ext cx="485094" cy="431002"/>
            </a:xfrm>
            <a:custGeom>
              <a:rect b="b" l="l" r="r" t="t"/>
              <a:pathLst>
                <a:path extrusionOk="0" h="119" w="134">
                  <a:moveTo>
                    <a:pt x="133" y="16"/>
                  </a:moveTo>
                  <a:cubicBezTo>
                    <a:pt x="121" y="5"/>
                    <a:pt x="121" y="5"/>
                    <a:pt x="121" y="5"/>
                  </a:cubicBezTo>
                  <a:cubicBezTo>
                    <a:pt x="119" y="3"/>
                    <a:pt x="117" y="3"/>
                    <a:pt x="115" y="5"/>
                  </a:cubicBezTo>
                  <a:cubicBezTo>
                    <a:pt x="114" y="6"/>
                    <a:pt x="114" y="7"/>
                    <a:pt x="114" y="8"/>
                  </a:cubicBezTo>
                  <a:cubicBezTo>
                    <a:pt x="113" y="8"/>
                    <a:pt x="112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1" y="42"/>
                    <a:pt x="80" y="45"/>
                    <a:pt x="79" y="47"/>
                  </a:cubicBezTo>
                  <a:cubicBezTo>
                    <a:pt x="82" y="50"/>
                    <a:pt x="82" y="50"/>
                    <a:pt x="82" y="50"/>
                  </a:cubicBezTo>
                  <a:cubicBezTo>
                    <a:pt x="82" y="50"/>
                    <a:pt x="82" y="50"/>
                    <a:pt x="82" y="50"/>
                  </a:cubicBezTo>
                  <a:cubicBezTo>
                    <a:pt x="83" y="51"/>
                    <a:pt x="83" y="51"/>
                    <a:pt x="83" y="51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6" y="26"/>
                    <a:pt x="54" y="17"/>
                    <a:pt x="47" y="10"/>
                  </a:cubicBezTo>
                  <a:cubicBezTo>
                    <a:pt x="40" y="3"/>
                    <a:pt x="30" y="0"/>
                    <a:pt x="21" y="3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0" y="30"/>
                    <a:pt x="3" y="40"/>
                    <a:pt x="10" y="47"/>
                  </a:cubicBezTo>
                  <a:cubicBezTo>
                    <a:pt x="17" y="54"/>
                    <a:pt x="27" y="56"/>
                    <a:pt x="36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38" y="96"/>
                    <a:pt x="38" y="96"/>
                    <a:pt x="38" y="96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43" y="101"/>
                    <a:pt x="43" y="101"/>
                    <a:pt x="43" y="101"/>
                  </a:cubicBezTo>
                  <a:cubicBezTo>
                    <a:pt x="42" y="100"/>
                    <a:pt x="42" y="100"/>
                    <a:pt x="42" y="100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98" y="115"/>
                    <a:pt x="98" y="115"/>
                    <a:pt x="98" y="115"/>
                  </a:cubicBezTo>
                  <a:cubicBezTo>
                    <a:pt x="101" y="117"/>
                    <a:pt x="104" y="119"/>
                    <a:pt x="107" y="119"/>
                  </a:cubicBezTo>
                  <a:cubicBezTo>
                    <a:pt x="110" y="119"/>
                    <a:pt x="113" y="117"/>
                    <a:pt x="116" y="115"/>
                  </a:cubicBezTo>
                  <a:cubicBezTo>
                    <a:pt x="121" y="110"/>
                    <a:pt x="121" y="102"/>
                    <a:pt x="116" y="97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90" y="59"/>
                    <a:pt x="90" y="59"/>
                    <a:pt x="90" y="59"/>
                  </a:cubicBezTo>
                  <a:cubicBezTo>
                    <a:pt x="92" y="57"/>
                    <a:pt x="95" y="56"/>
                    <a:pt x="98" y="57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29" y="25"/>
                    <a:pt x="129" y="24"/>
                    <a:pt x="129" y="23"/>
                  </a:cubicBezTo>
                  <a:cubicBezTo>
                    <a:pt x="130" y="24"/>
                    <a:pt x="132" y="23"/>
                    <a:pt x="133" y="22"/>
                  </a:cubicBezTo>
                  <a:cubicBezTo>
                    <a:pt x="134" y="21"/>
                    <a:pt x="134" y="18"/>
                    <a:pt x="133" y="16"/>
                  </a:cubicBezTo>
                  <a:close/>
                  <a:moveTo>
                    <a:pt x="108" y="103"/>
                  </a:moveTo>
                  <a:cubicBezTo>
                    <a:pt x="111" y="103"/>
                    <a:pt x="113" y="106"/>
                    <a:pt x="113" y="108"/>
                  </a:cubicBezTo>
                  <a:cubicBezTo>
                    <a:pt x="113" y="111"/>
                    <a:pt x="111" y="113"/>
                    <a:pt x="108" y="113"/>
                  </a:cubicBezTo>
                  <a:cubicBezTo>
                    <a:pt x="105" y="113"/>
                    <a:pt x="103" y="111"/>
                    <a:pt x="103" y="108"/>
                  </a:cubicBezTo>
                  <a:cubicBezTo>
                    <a:pt x="103" y="106"/>
                    <a:pt x="105" y="103"/>
                    <a:pt x="108" y="103"/>
                  </a:cubicBezTo>
                  <a:close/>
                  <a:moveTo>
                    <a:pt x="91" y="41"/>
                  </a:moveTo>
                  <a:cubicBezTo>
                    <a:pt x="89" y="39"/>
                    <a:pt x="89" y="39"/>
                    <a:pt x="89" y="39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91" y="41"/>
                  </a:lnTo>
                  <a:close/>
                  <a:moveTo>
                    <a:pt x="98" y="48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98" y="4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sp>
        <p:nvSpPr>
          <p:cNvPr id="364" name="Google Shape;364;p11"/>
          <p:cNvSpPr txBox="1"/>
          <p:nvPr/>
        </p:nvSpPr>
        <p:spPr>
          <a:xfrm>
            <a:off x="4170765" y="4139128"/>
            <a:ext cx="1343638" cy="4328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STEP HERE</a:t>
            </a:r>
            <a:endParaRPr b="1" sz="147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65" name="Google Shape;365;p11"/>
          <p:cNvSpPr txBox="1"/>
          <p:nvPr/>
        </p:nvSpPr>
        <p:spPr>
          <a:xfrm>
            <a:off x="1620827" y="4139128"/>
            <a:ext cx="1343638" cy="4328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STEP HERE</a:t>
            </a:r>
            <a:endParaRPr b="1" sz="147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66" name="Google Shape;366;p11"/>
          <p:cNvSpPr txBox="1"/>
          <p:nvPr/>
        </p:nvSpPr>
        <p:spPr>
          <a:xfrm>
            <a:off x="6736138" y="4139128"/>
            <a:ext cx="1343638" cy="4328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STEP HERE</a:t>
            </a:r>
            <a:endParaRPr b="1" sz="147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67" name="Google Shape;367;p11"/>
          <p:cNvSpPr txBox="1"/>
          <p:nvPr/>
        </p:nvSpPr>
        <p:spPr>
          <a:xfrm>
            <a:off x="9247989" y="4139128"/>
            <a:ext cx="1343638" cy="4328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STEP HERE</a:t>
            </a:r>
            <a:endParaRPr b="1" sz="147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1139063" y="4571281"/>
            <a:ext cx="2307166" cy="871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26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3660577" y="4571282"/>
            <a:ext cx="2364015" cy="675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26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6240616" y="4571282"/>
            <a:ext cx="2334680" cy="871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26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71" name="Google Shape;371;p11"/>
          <p:cNvSpPr/>
          <p:nvPr/>
        </p:nvSpPr>
        <p:spPr>
          <a:xfrm>
            <a:off x="8764576" y="4571281"/>
            <a:ext cx="2310463" cy="871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26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  <p:transition advTm="10296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dministrator\Desktop\旅行\QQ截图20170620123736.jpgQQ截图20170620123736" id="377" name="Google Shape;377;p1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81418"/>
            <a:ext cx="4481383" cy="449516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12"/>
          <p:cNvSpPr/>
          <p:nvPr/>
        </p:nvSpPr>
        <p:spPr>
          <a:xfrm>
            <a:off x="4187607" y="-367008"/>
            <a:ext cx="4682038" cy="3443542"/>
          </a:xfrm>
          <a:prstGeom prst="rect">
            <a:avLst/>
          </a:prstGeom>
          <a:noFill/>
          <a:ln cap="flat" cmpd="sng" w="1143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79" name="Google Shape;379;p12"/>
          <p:cNvSpPr txBox="1"/>
          <p:nvPr/>
        </p:nvSpPr>
        <p:spPr>
          <a:xfrm>
            <a:off x="4929021" y="2190187"/>
            <a:ext cx="364875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STAGE HERE</a:t>
            </a:r>
            <a:endParaRPr sz="40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380" name="Google Shape;380;p12"/>
          <p:cNvGrpSpPr/>
          <p:nvPr/>
        </p:nvGrpSpPr>
        <p:grpSpPr>
          <a:xfrm>
            <a:off x="6528626" y="5059391"/>
            <a:ext cx="3023077" cy="589503"/>
            <a:chOff x="6258458" y="4710558"/>
            <a:chExt cx="3023077" cy="589503"/>
          </a:xfrm>
        </p:grpSpPr>
        <p:sp>
          <p:nvSpPr>
            <p:cNvPr id="381" name="Google Shape;381;p12"/>
            <p:cNvSpPr txBox="1"/>
            <p:nvPr/>
          </p:nvSpPr>
          <p:spPr>
            <a:xfrm>
              <a:off x="6258458" y="4710558"/>
              <a:ext cx="712054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Photoshop</a:t>
              </a:r>
              <a:endParaRPr/>
            </a:p>
          </p:txBody>
        </p:sp>
        <p:sp>
          <p:nvSpPr>
            <p:cNvPr id="382" name="Google Shape;382;p12"/>
            <p:cNvSpPr txBox="1"/>
            <p:nvPr/>
          </p:nvSpPr>
          <p:spPr>
            <a:xfrm>
              <a:off x="8875655" y="4710558"/>
              <a:ext cx="405880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85%</a:t>
              </a:r>
              <a:endParaRPr sz="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383" name="Google Shape;383;p12"/>
            <p:cNvSpPr txBox="1"/>
            <p:nvPr/>
          </p:nvSpPr>
          <p:spPr>
            <a:xfrm>
              <a:off x="6258458" y="5029639"/>
              <a:ext cx="688009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Illustrator</a:t>
              </a:r>
              <a:endParaRPr/>
            </a:p>
          </p:txBody>
        </p:sp>
        <p:sp>
          <p:nvSpPr>
            <p:cNvPr id="384" name="Google Shape;384;p12"/>
            <p:cNvSpPr/>
            <p:nvPr/>
          </p:nvSpPr>
          <p:spPr>
            <a:xfrm>
              <a:off x="6258458" y="4933349"/>
              <a:ext cx="2965953" cy="47630"/>
            </a:xfrm>
            <a:prstGeom prst="roundRect">
              <a:avLst>
                <a:gd fmla="val 5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385" name="Google Shape;385;p12"/>
            <p:cNvSpPr/>
            <p:nvPr/>
          </p:nvSpPr>
          <p:spPr>
            <a:xfrm>
              <a:off x="6258458" y="4933349"/>
              <a:ext cx="2389430" cy="47631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386" name="Google Shape;386;p12"/>
            <p:cNvSpPr/>
            <p:nvPr/>
          </p:nvSpPr>
          <p:spPr>
            <a:xfrm>
              <a:off x="6258458" y="5252430"/>
              <a:ext cx="2965953" cy="47630"/>
            </a:xfrm>
            <a:prstGeom prst="roundRect">
              <a:avLst>
                <a:gd fmla="val 5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387" name="Google Shape;387;p12"/>
            <p:cNvSpPr/>
            <p:nvPr/>
          </p:nvSpPr>
          <p:spPr>
            <a:xfrm>
              <a:off x="6258458" y="5252430"/>
              <a:ext cx="2027189" cy="4763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388" name="Google Shape;388;p12"/>
            <p:cNvSpPr txBox="1"/>
            <p:nvPr/>
          </p:nvSpPr>
          <p:spPr>
            <a:xfrm>
              <a:off x="8875655" y="5029639"/>
              <a:ext cx="405880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70%</a:t>
              </a:r>
              <a:endParaRPr/>
            </a:p>
          </p:txBody>
        </p:sp>
      </p:grpSp>
      <p:sp>
        <p:nvSpPr>
          <p:cNvPr id="389" name="Google Shape;389;p12"/>
          <p:cNvSpPr/>
          <p:nvPr/>
        </p:nvSpPr>
        <p:spPr>
          <a:xfrm>
            <a:off x="6383081" y="3429000"/>
            <a:ext cx="413338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 We hope that this template will return to you as a time, money and reputation.</a:t>
            </a:r>
            <a:endParaRPr sz="12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90" name="Google Shape;390;p12"/>
          <p:cNvSpPr txBox="1"/>
          <p:nvPr/>
        </p:nvSpPr>
        <p:spPr>
          <a:xfrm>
            <a:off x="2914292" y="4408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  <p:transition advClick="0" advTm="1592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dministrator\Desktop\旅行\QQ截图20170620124214.jpgQQ截图20170620124214" id="396" name="Google Shape;396;p1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9798" y="1253807"/>
            <a:ext cx="7752202" cy="4350385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13"/>
          <p:cNvSpPr/>
          <p:nvPr/>
        </p:nvSpPr>
        <p:spPr>
          <a:xfrm>
            <a:off x="2137425" y="1135939"/>
            <a:ext cx="3109489" cy="3109489"/>
          </a:xfrm>
          <a:prstGeom prst="rect">
            <a:avLst/>
          </a:prstGeom>
          <a:noFill/>
          <a:ln cap="flat" cmpd="sng" w="1905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98" name="Google Shape;398;p13"/>
          <p:cNvSpPr txBox="1"/>
          <p:nvPr/>
        </p:nvSpPr>
        <p:spPr>
          <a:xfrm>
            <a:off x="2265679" y="3640663"/>
            <a:ext cx="240001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OPTION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99" name="Google Shape;399;p13"/>
          <p:cNvSpPr/>
          <p:nvPr/>
        </p:nvSpPr>
        <p:spPr>
          <a:xfrm>
            <a:off x="537845" y="4764405"/>
            <a:ext cx="3604895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 We hope that this template will return to you as a time, money and reputation. We hope that this template will return to you as a time, money and reputation.</a:t>
            </a:r>
            <a:endParaRPr sz="10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00" name="Google Shape;400;p13"/>
          <p:cNvSpPr/>
          <p:nvPr/>
        </p:nvSpPr>
        <p:spPr>
          <a:xfrm>
            <a:off x="537406" y="501364"/>
            <a:ext cx="365154" cy="407098"/>
          </a:xfrm>
          <a:custGeom>
            <a:rect b="b" l="l" r="r" t="t"/>
            <a:pathLst>
              <a:path extrusionOk="0" h="10313" w="9250">
                <a:moveTo>
                  <a:pt x="6562" y="813"/>
                </a:moveTo>
                <a:lnTo>
                  <a:pt x="6562" y="813"/>
                </a:lnTo>
                <a:cubicBezTo>
                  <a:pt x="7062" y="813"/>
                  <a:pt x="7530" y="875"/>
                  <a:pt x="7937" y="969"/>
                </a:cubicBezTo>
                <a:cubicBezTo>
                  <a:pt x="8312" y="1094"/>
                  <a:pt x="8624" y="1188"/>
                  <a:pt x="8874" y="1313"/>
                </a:cubicBezTo>
                <a:cubicBezTo>
                  <a:pt x="9093" y="1438"/>
                  <a:pt x="9218" y="1531"/>
                  <a:pt x="9218" y="1594"/>
                </a:cubicBezTo>
                <a:cubicBezTo>
                  <a:pt x="9249" y="1656"/>
                  <a:pt x="9124" y="1625"/>
                  <a:pt x="8874" y="1531"/>
                </a:cubicBezTo>
                <a:cubicBezTo>
                  <a:pt x="8655" y="1438"/>
                  <a:pt x="8437" y="1375"/>
                  <a:pt x="8249" y="1375"/>
                </a:cubicBezTo>
                <a:cubicBezTo>
                  <a:pt x="8062" y="1375"/>
                  <a:pt x="7843" y="1375"/>
                  <a:pt x="7593" y="1406"/>
                </a:cubicBezTo>
                <a:cubicBezTo>
                  <a:pt x="7312" y="1469"/>
                  <a:pt x="6999" y="1500"/>
                  <a:pt x="6593" y="1594"/>
                </a:cubicBezTo>
                <a:cubicBezTo>
                  <a:pt x="6187" y="1656"/>
                  <a:pt x="5655" y="1719"/>
                  <a:pt x="4999" y="1781"/>
                </a:cubicBezTo>
                <a:cubicBezTo>
                  <a:pt x="4968" y="2063"/>
                  <a:pt x="4843" y="2438"/>
                  <a:pt x="4624" y="2906"/>
                </a:cubicBezTo>
                <a:cubicBezTo>
                  <a:pt x="4438" y="3375"/>
                  <a:pt x="4188" y="3875"/>
                  <a:pt x="3938" y="4438"/>
                </a:cubicBezTo>
                <a:cubicBezTo>
                  <a:pt x="3656" y="4969"/>
                  <a:pt x="3406" y="5530"/>
                  <a:pt x="3125" y="6093"/>
                </a:cubicBezTo>
                <a:cubicBezTo>
                  <a:pt x="2844" y="6655"/>
                  <a:pt x="2594" y="7155"/>
                  <a:pt x="2406" y="7624"/>
                </a:cubicBezTo>
                <a:cubicBezTo>
                  <a:pt x="2188" y="8093"/>
                  <a:pt x="2031" y="8468"/>
                  <a:pt x="1938" y="8749"/>
                </a:cubicBezTo>
                <a:cubicBezTo>
                  <a:pt x="1875" y="9030"/>
                  <a:pt x="1875" y="9187"/>
                  <a:pt x="2000" y="9187"/>
                </a:cubicBezTo>
                <a:cubicBezTo>
                  <a:pt x="2188" y="9187"/>
                  <a:pt x="2375" y="9093"/>
                  <a:pt x="2594" y="8937"/>
                </a:cubicBezTo>
                <a:cubicBezTo>
                  <a:pt x="2781" y="8749"/>
                  <a:pt x="3000" y="8562"/>
                  <a:pt x="3219" y="8280"/>
                </a:cubicBezTo>
                <a:cubicBezTo>
                  <a:pt x="3406" y="8030"/>
                  <a:pt x="3625" y="7749"/>
                  <a:pt x="3844" y="7437"/>
                </a:cubicBezTo>
                <a:cubicBezTo>
                  <a:pt x="4031" y="7124"/>
                  <a:pt x="4219" y="6843"/>
                  <a:pt x="4375" y="6562"/>
                </a:cubicBezTo>
                <a:cubicBezTo>
                  <a:pt x="4563" y="6280"/>
                  <a:pt x="4687" y="6062"/>
                  <a:pt x="4811" y="5843"/>
                </a:cubicBezTo>
                <a:cubicBezTo>
                  <a:pt x="4905" y="5655"/>
                  <a:pt x="4999" y="5530"/>
                  <a:pt x="5030" y="5468"/>
                </a:cubicBezTo>
                <a:cubicBezTo>
                  <a:pt x="5062" y="5437"/>
                  <a:pt x="5124" y="5374"/>
                  <a:pt x="5155" y="5343"/>
                </a:cubicBezTo>
                <a:cubicBezTo>
                  <a:pt x="5218" y="5343"/>
                  <a:pt x="5249" y="5343"/>
                  <a:pt x="5280" y="5343"/>
                </a:cubicBezTo>
                <a:cubicBezTo>
                  <a:pt x="5312" y="5374"/>
                  <a:pt x="5312" y="5437"/>
                  <a:pt x="5280" y="5562"/>
                </a:cubicBezTo>
                <a:cubicBezTo>
                  <a:pt x="5218" y="5655"/>
                  <a:pt x="5155" y="5812"/>
                  <a:pt x="5030" y="5999"/>
                </a:cubicBezTo>
                <a:cubicBezTo>
                  <a:pt x="4749" y="6405"/>
                  <a:pt x="4469" y="6843"/>
                  <a:pt x="4188" y="7343"/>
                </a:cubicBezTo>
                <a:cubicBezTo>
                  <a:pt x="3906" y="7843"/>
                  <a:pt x="3594" y="8312"/>
                  <a:pt x="3313" y="8749"/>
                </a:cubicBezTo>
                <a:cubicBezTo>
                  <a:pt x="3031" y="9187"/>
                  <a:pt x="2750" y="9562"/>
                  <a:pt x="2500" y="9874"/>
                </a:cubicBezTo>
                <a:cubicBezTo>
                  <a:pt x="2250" y="10155"/>
                  <a:pt x="2000" y="10312"/>
                  <a:pt x="1813" y="10312"/>
                </a:cubicBezTo>
                <a:cubicBezTo>
                  <a:pt x="1719" y="10312"/>
                  <a:pt x="1562" y="10249"/>
                  <a:pt x="1344" y="10155"/>
                </a:cubicBezTo>
                <a:cubicBezTo>
                  <a:pt x="1156" y="10030"/>
                  <a:pt x="938" y="9905"/>
                  <a:pt x="750" y="9780"/>
                </a:cubicBezTo>
                <a:cubicBezTo>
                  <a:pt x="563" y="9624"/>
                  <a:pt x="375" y="9499"/>
                  <a:pt x="219" y="9343"/>
                </a:cubicBezTo>
                <a:cubicBezTo>
                  <a:pt x="94" y="9187"/>
                  <a:pt x="0" y="9062"/>
                  <a:pt x="0" y="8968"/>
                </a:cubicBezTo>
                <a:cubicBezTo>
                  <a:pt x="0" y="8843"/>
                  <a:pt x="63" y="8624"/>
                  <a:pt x="188" y="8312"/>
                </a:cubicBezTo>
                <a:cubicBezTo>
                  <a:pt x="281" y="7999"/>
                  <a:pt x="438" y="7655"/>
                  <a:pt x="625" y="7249"/>
                </a:cubicBezTo>
                <a:cubicBezTo>
                  <a:pt x="813" y="6843"/>
                  <a:pt x="1031" y="6405"/>
                  <a:pt x="1250" y="5937"/>
                </a:cubicBezTo>
                <a:cubicBezTo>
                  <a:pt x="1469" y="5468"/>
                  <a:pt x="1719" y="5000"/>
                  <a:pt x="1969" y="4500"/>
                </a:cubicBezTo>
                <a:cubicBezTo>
                  <a:pt x="2219" y="4031"/>
                  <a:pt x="2438" y="3563"/>
                  <a:pt x="2656" y="3125"/>
                </a:cubicBezTo>
                <a:cubicBezTo>
                  <a:pt x="2875" y="2688"/>
                  <a:pt x="3094" y="2281"/>
                  <a:pt x="3250" y="1906"/>
                </a:cubicBezTo>
                <a:cubicBezTo>
                  <a:pt x="2875" y="1938"/>
                  <a:pt x="2531" y="1938"/>
                  <a:pt x="2250" y="1938"/>
                </a:cubicBezTo>
                <a:cubicBezTo>
                  <a:pt x="1969" y="1906"/>
                  <a:pt x="1750" y="1875"/>
                  <a:pt x="1625" y="1813"/>
                </a:cubicBezTo>
                <a:cubicBezTo>
                  <a:pt x="1406" y="1750"/>
                  <a:pt x="1250" y="1625"/>
                  <a:pt x="1156" y="1531"/>
                </a:cubicBezTo>
                <a:cubicBezTo>
                  <a:pt x="1063" y="1406"/>
                  <a:pt x="1000" y="1313"/>
                  <a:pt x="969" y="1188"/>
                </a:cubicBezTo>
                <a:cubicBezTo>
                  <a:pt x="969" y="1094"/>
                  <a:pt x="969" y="1000"/>
                  <a:pt x="969" y="906"/>
                </a:cubicBezTo>
                <a:cubicBezTo>
                  <a:pt x="1000" y="844"/>
                  <a:pt x="1031" y="750"/>
                  <a:pt x="1063" y="688"/>
                </a:cubicBezTo>
                <a:cubicBezTo>
                  <a:pt x="1063" y="656"/>
                  <a:pt x="1094" y="625"/>
                  <a:pt x="1125" y="594"/>
                </a:cubicBezTo>
                <a:cubicBezTo>
                  <a:pt x="1156" y="594"/>
                  <a:pt x="1188" y="563"/>
                  <a:pt x="1219" y="563"/>
                </a:cubicBezTo>
                <a:cubicBezTo>
                  <a:pt x="1281" y="563"/>
                  <a:pt x="1313" y="563"/>
                  <a:pt x="1375" y="563"/>
                </a:cubicBezTo>
                <a:cubicBezTo>
                  <a:pt x="1313" y="750"/>
                  <a:pt x="1344" y="875"/>
                  <a:pt x="1437" y="969"/>
                </a:cubicBezTo>
                <a:cubicBezTo>
                  <a:pt x="1531" y="1063"/>
                  <a:pt x="1656" y="1125"/>
                  <a:pt x="1875" y="1156"/>
                </a:cubicBezTo>
                <a:cubicBezTo>
                  <a:pt x="2063" y="1188"/>
                  <a:pt x="2313" y="1219"/>
                  <a:pt x="2594" y="1188"/>
                </a:cubicBezTo>
                <a:cubicBezTo>
                  <a:pt x="2906" y="1188"/>
                  <a:pt x="3219" y="1156"/>
                  <a:pt x="3594" y="1125"/>
                </a:cubicBezTo>
                <a:cubicBezTo>
                  <a:pt x="3719" y="844"/>
                  <a:pt x="3750" y="688"/>
                  <a:pt x="3750" y="594"/>
                </a:cubicBezTo>
                <a:cubicBezTo>
                  <a:pt x="3750" y="500"/>
                  <a:pt x="3750" y="438"/>
                  <a:pt x="3719" y="375"/>
                </a:cubicBezTo>
                <a:cubicBezTo>
                  <a:pt x="3719" y="313"/>
                  <a:pt x="3688" y="250"/>
                  <a:pt x="3656" y="219"/>
                </a:cubicBezTo>
                <a:cubicBezTo>
                  <a:pt x="3625" y="156"/>
                  <a:pt x="3594" y="125"/>
                  <a:pt x="3563" y="94"/>
                </a:cubicBezTo>
                <a:cubicBezTo>
                  <a:pt x="3500" y="62"/>
                  <a:pt x="3531" y="31"/>
                  <a:pt x="3625" y="31"/>
                </a:cubicBezTo>
                <a:cubicBezTo>
                  <a:pt x="3719" y="0"/>
                  <a:pt x="3844" y="0"/>
                  <a:pt x="4000" y="0"/>
                </a:cubicBezTo>
                <a:cubicBezTo>
                  <a:pt x="4063" y="0"/>
                  <a:pt x="4156" y="31"/>
                  <a:pt x="4250" y="62"/>
                </a:cubicBezTo>
                <a:cubicBezTo>
                  <a:pt x="4344" y="94"/>
                  <a:pt x="4438" y="156"/>
                  <a:pt x="4531" y="219"/>
                </a:cubicBezTo>
                <a:cubicBezTo>
                  <a:pt x="4624" y="313"/>
                  <a:pt x="4687" y="406"/>
                  <a:pt x="4780" y="531"/>
                </a:cubicBezTo>
                <a:cubicBezTo>
                  <a:pt x="4874" y="625"/>
                  <a:pt x="4936" y="781"/>
                  <a:pt x="4999" y="969"/>
                </a:cubicBezTo>
                <a:cubicBezTo>
                  <a:pt x="4999" y="969"/>
                  <a:pt x="5062" y="969"/>
                  <a:pt x="5124" y="938"/>
                </a:cubicBezTo>
                <a:cubicBezTo>
                  <a:pt x="5218" y="938"/>
                  <a:pt x="5343" y="906"/>
                  <a:pt x="5499" y="906"/>
                </a:cubicBezTo>
                <a:cubicBezTo>
                  <a:pt x="5655" y="875"/>
                  <a:pt x="5812" y="844"/>
                  <a:pt x="5999" y="844"/>
                </a:cubicBezTo>
                <a:cubicBezTo>
                  <a:pt x="6187" y="813"/>
                  <a:pt x="6374" y="813"/>
                  <a:pt x="6562" y="81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01" name="Google Shape;401;p13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  <p:transition advClick="0" advTm="1544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4"/>
          <p:cNvSpPr txBox="1"/>
          <p:nvPr/>
        </p:nvSpPr>
        <p:spPr>
          <a:xfrm>
            <a:off x="1325173" y="2553156"/>
            <a:ext cx="367600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4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08" name="Google Shape;408;p14"/>
          <p:cNvSpPr/>
          <p:nvPr/>
        </p:nvSpPr>
        <p:spPr>
          <a:xfrm>
            <a:off x="1160374" y="3995056"/>
            <a:ext cx="242838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 We hope that this template will return to you as a time, money and reputation.</a:t>
            </a:r>
            <a:endParaRPr sz="12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descr="C:\Users\Administrator\Desktop\旅行\QQ截图20170620124029.jpgQQ截图20170620124029" id="409" name="Google Shape;409;p1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71257" y="1059498"/>
            <a:ext cx="7282543" cy="4739005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4"/>
          <p:cNvSpPr txBox="1"/>
          <p:nvPr/>
        </p:nvSpPr>
        <p:spPr>
          <a:xfrm>
            <a:off x="2914292" y="231664"/>
            <a:ext cx="6364399" cy="488724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  <p:transition advClick="0" advTm="1498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5"/>
          <p:cNvSpPr/>
          <p:nvPr/>
        </p:nvSpPr>
        <p:spPr>
          <a:xfrm>
            <a:off x="720003" y="644691"/>
            <a:ext cx="10801200" cy="556861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17" name="Google Shape;417;p15"/>
          <p:cNvSpPr/>
          <p:nvPr/>
        </p:nvSpPr>
        <p:spPr>
          <a:xfrm>
            <a:off x="4272398" y="0"/>
            <a:ext cx="3744416" cy="4293096"/>
          </a:xfrm>
          <a:prstGeom prst="rect">
            <a:avLst/>
          </a:prstGeom>
          <a:solidFill>
            <a:schemeClr val="accent2">
              <a:alpha val="7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18" name="Google Shape;418;p15"/>
          <p:cNvSpPr/>
          <p:nvPr/>
        </p:nvSpPr>
        <p:spPr>
          <a:xfrm>
            <a:off x="5270392" y="1027179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19" name="Google Shape;419;p15"/>
          <p:cNvSpPr/>
          <p:nvPr/>
        </p:nvSpPr>
        <p:spPr>
          <a:xfrm>
            <a:off x="5874500" y="1027179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20" name="Google Shape;420;p15"/>
          <p:cNvSpPr/>
          <p:nvPr/>
        </p:nvSpPr>
        <p:spPr>
          <a:xfrm>
            <a:off x="6480643" y="1028733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21" name="Google Shape;421;p15"/>
          <p:cNvSpPr txBox="1"/>
          <p:nvPr/>
        </p:nvSpPr>
        <p:spPr>
          <a:xfrm>
            <a:off x="3984893" y="2123607"/>
            <a:ext cx="4319425" cy="66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34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BRONZE</a:t>
            </a:r>
            <a:endParaRPr b="1" sz="3734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22" name="Google Shape;422;p15"/>
          <p:cNvSpPr txBox="1"/>
          <p:nvPr/>
        </p:nvSpPr>
        <p:spPr>
          <a:xfrm>
            <a:off x="4427486" y="2902403"/>
            <a:ext cx="3493317" cy="4856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5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p:transition advTm="6505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dministrator\Desktop\旅行\QQ截图20170620124303.jpgQQ截图20170620124303" id="428" name="Google Shape;428;p1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12640" y="1221422"/>
            <a:ext cx="7089503" cy="441515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16"/>
          <p:cNvSpPr/>
          <p:nvPr/>
        </p:nvSpPr>
        <p:spPr>
          <a:xfrm rot="-5400000">
            <a:off x="1132993" y="942943"/>
            <a:ext cx="4775002" cy="4965052"/>
          </a:xfrm>
          <a:custGeom>
            <a:rect b="b" l="l" r="r" t="t"/>
            <a:pathLst>
              <a:path extrusionOk="0" h="4550229" w="4376057">
                <a:moveTo>
                  <a:pt x="4376057" y="0"/>
                </a:moveTo>
                <a:lnTo>
                  <a:pt x="4376057" y="4550229"/>
                </a:lnTo>
                <a:lnTo>
                  <a:pt x="3783865" y="4550229"/>
                </a:lnTo>
                <a:lnTo>
                  <a:pt x="3610581" y="4353429"/>
                </a:lnTo>
                <a:lnTo>
                  <a:pt x="3437297" y="4550229"/>
                </a:lnTo>
                <a:lnTo>
                  <a:pt x="0" y="455022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430" name="Google Shape;430;p16"/>
          <p:cNvGrpSpPr/>
          <p:nvPr/>
        </p:nvGrpSpPr>
        <p:grpSpPr>
          <a:xfrm>
            <a:off x="2025785" y="4492452"/>
            <a:ext cx="3023077" cy="589503"/>
            <a:chOff x="6258458" y="4710558"/>
            <a:chExt cx="3023077" cy="589503"/>
          </a:xfrm>
        </p:grpSpPr>
        <p:sp>
          <p:nvSpPr>
            <p:cNvPr id="431" name="Google Shape;431;p16"/>
            <p:cNvSpPr txBox="1"/>
            <p:nvPr/>
          </p:nvSpPr>
          <p:spPr>
            <a:xfrm>
              <a:off x="6258458" y="4710558"/>
              <a:ext cx="712054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Photoshop</a:t>
              </a:r>
              <a:endParaRPr/>
            </a:p>
          </p:txBody>
        </p:sp>
        <p:sp>
          <p:nvSpPr>
            <p:cNvPr id="432" name="Google Shape;432;p16"/>
            <p:cNvSpPr txBox="1"/>
            <p:nvPr/>
          </p:nvSpPr>
          <p:spPr>
            <a:xfrm>
              <a:off x="8875655" y="4710558"/>
              <a:ext cx="405880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85%</a:t>
              </a:r>
              <a:endParaRPr sz="8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433" name="Google Shape;433;p16"/>
            <p:cNvSpPr txBox="1"/>
            <p:nvPr/>
          </p:nvSpPr>
          <p:spPr>
            <a:xfrm>
              <a:off x="6258458" y="5029639"/>
              <a:ext cx="688009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Illustrator</a:t>
              </a:r>
              <a:endParaRPr/>
            </a:p>
          </p:txBody>
        </p:sp>
        <p:sp>
          <p:nvSpPr>
            <p:cNvPr id="434" name="Google Shape;434;p16"/>
            <p:cNvSpPr/>
            <p:nvPr/>
          </p:nvSpPr>
          <p:spPr>
            <a:xfrm>
              <a:off x="6258458" y="4933349"/>
              <a:ext cx="2965953" cy="47630"/>
            </a:xfrm>
            <a:prstGeom prst="roundRect">
              <a:avLst>
                <a:gd fmla="val 5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435" name="Google Shape;435;p16"/>
            <p:cNvSpPr/>
            <p:nvPr/>
          </p:nvSpPr>
          <p:spPr>
            <a:xfrm>
              <a:off x="6258458" y="4933349"/>
              <a:ext cx="2389430" cy="47631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436" name="Google Shape;436;p16"/>
            <p:cNvSpPr/>
            <p:nvPr/>
          </p:nvSpPr>
          <p:spPr>
            <a:xfrm>
              <a:off x="6258458" y="5252430"/>
              <a:ext cx="2965953" cy="47630"/>
            </a:xfrm>
            <a:prstGeom prst="roundRect">
              <a:avLst>
                <a:gd fmla="val 5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437" name="Google Shape;437;p16"/>
            <p:cNvSpPr/>
            <p:nvPr/>
          </p:nvSpPr>
          <p:spPr>
            <a:xfrm>
              <a:off x="6258458" y="5252430"/>
              <a:ext cx="2027189" cy="47631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438" name="Google Shape;438;p16"/>
            <p:cNvSpPr txBox="1"/>
            <p:nvPr/>
          </p:nvSpPr>
          <p:spPr>
            <a:xfrm>
              <a:off x="8875655" y="5029639"/>
              <a:ext cx="405880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70%</a:t>
              </a:r>
              <a:endParaRPr/>
            </a:p>
          </p:txBody>
        </p:sp>
      </p:grpSp>
      <p:sp>
        <p:nvSpPr>
          <p:cNvPr id="439" name="Google Shape;439;p16"/>
          <p:cNvSpPr txBox="1"/>
          <p:nvPr/>
        </p:nvSpPr>
        <p:spPr>
          <a:xfrm>
            <a:off x="2636972" y="2526085"/>
            <a:ext cx="23022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STEP HERE</a:t>
            </a:r>
            <a:endParaRPr/>
          </a:p>
        </p:txBody>
      </p:sp>
      <p:sp>
        <p:nvSpPr>
          <p:cNvPr id="440" name="Google Shape;440;p16"/>
          <p:cNvSpPr/>
          <p:nvPr/>
        </p:nvSpPr>
        <p:spPr>
          <a:xfrm>
            <a:off x="1676400" y="3175029"/>
            <a:ext cx="33388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 We hope that this template will return to you as a time, money and reputation.</a:t>
            </a:r>
            <a:endParaRPr/>
          </a:p>
        </p:txBody>
      </p:sp>
      <p:sp>
        <p:nvSpPr>
          <p:cNvPr id="441" name="Google Shape;441;p16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3F3F3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/>
          </a:p>
        </p:txBody>
      </p:sp>
    </p:spTree>
  </p:cSld>
  <p:clrMapOvr>
    <a:masterClrMapping/>
  </p:clrMapOvr>
  <p:transition advClick="0" advTm="1638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7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448" name="Google Shape;448;p17"/>
          <p:cNvGrpSpPr/>
          <p:nvPr/>
        </p:nvGrpSpPr>
        <p:grpSpPr>
          <a:xfrm>
            <a:off x="1769576" y="2485377"/>
            <a:ext cx="2317356" cy="780793"/>
            <a:chOff x="1993115" y="2534256"/>
            <a:chExt cx="2197317" cy="740348"/>
          </a:xfrm>
        </p:grpSpPr>
        <p:sp>
          <p:nvSpPr>
            <p:cNvPr id="449" name="Google Shape;449;p17"/>
            <p:cNvSpPr txBox="1"/>
            <p:nvPr/>
          </p:nvSpPr>
          <p:spPr>
            <a:xfrm>
              <a:off x="1993115" y="2534256"/>
              <a:ext cx="1249413" cy="215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5"/>
                <a:buFont typeface="Bookman Old Style"/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450" name="Google Shape;450;p17"/>
            <p:cNvSpPr txBox="1"/>
            <p:nvPr/>
          </p:nvSpPr>
          <p:spPr>
            <a:xfrm>
              <a:off x="1993115" y="2766813"/>
              <a:ext cx="2197317" cy="507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60"/>
                <a:buFont typeface="Bookman Old Style"/>
                <a:buNone/>
              </a:pPr>
              <a:r>
                <a:rPr lang="en-US" sz="116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/>
            </a:p>
          </p:txBody>
        </p:sp>
      </p:grpSp>
      <p:sp>
        <p:nvSpPr>
          <p:cNvPr id="451" name="Google Shape;451;p17"/>
          <p:cNvSpPr txBox="1"/>
          <p:nvPr/>
        </p:nvSpPr>
        <p:spPr>
          <a:xfrm>
            <a:off x="869939" y="2510353"/>
            <a:ext cx="856005" cy="7786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60"/>
              <a:buFont typeface="Bookman Old Style"/>
              <a:buNone/>
            </a:pPr>
            <a:r>
              <a:rPr b="1" lang="en-US" sz="5060">
                <a:solidFill>
                  <a:schemeClr val="accen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01</a:t>
            </a:r>
            <a:endParaRPr/>
          </a:p>
        </p:txBody>
      </p:sp>
      <p:sp>
        <p:nvSpPr>
          <p:cNvPr id="452" name="Google Shape;452;p17"/>
          <p:cNvSpPr txBox="1"/>
          <p:nvPr/>
        </p:nvSpPr>
        <p:spPr>
          <a:xfrm>
            <a:off x="4423071" y="2510353"/>
            <a:ext cx="856005" cy="7786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60"/>
              <a:buFont typeface="Bookman Old Style"/>
              <a:buNone/>
            </a:pPr>
            <a:r>
              <a:rPr b="1" lang="en-US" sz="5060">
                <a:solidFill>
                  <a:schemeClr val="accent2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02</a:t>
            </a:r>
            <a:endParaRPr/>
          </a:p>
        </p:txBody>
      </p:sp>
      <p:grpSp>
        <p:nvGrpSpPr>
          <p:cNvPr id="453" name="Google Shape;453;p17"/>
          <p:cNvGrpSpPr/>
          <p:nvPr/>
        </p:nvGrpSpPr>
        <p:grpSpPr>
          <a:xfrm>
            <a:off x="1769576" y="4259391"/>
            <a:ext cx="2317356" cy="791508"/>
            <a:chOff x="1993115" y="4216377"/>
            <a:chExt cx="2197317" cy="750508"/>
          </a:xfrm>
        </p:grpSpPr>
        <p:sp>
          <p:nvSpPr>
            <p:cNvPr id="454" name="Google Shape;454;p17"/>
            <p:cNvSpPr txBox="1"/>
            <p:nvPr/>
          </p:nvSpPr>
          <p:spPr>
            <a:xfrm>
              <a:off x="1993115" y="4216377"/>
              <a:ext cx="1249413" cy="215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5"/>
                <a:buFont typeface="Bookman Old Style"/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455" name="Google Shape;455;p17"/>
            <p:cNvSpPr txBox="1"/>
            <p:nvPr/>
          </p:nvSpPr>
          <p:spPr>
            <a:xfrm>
              <a:off x="1993115" y="4459094"/>
              <a:ext cx="2197317" cy="507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60"/>
                <a:buFont typeface="Bookman Old Style"/>
                <a:buNone/>
              </a:pPr>
              <a:r>
                <a:rPr lang="en-US" sz="116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/>
            </a:p>
          </p:txBody>
        </p:sp>
      </p:grpSp>
      <p:sp>
        <p:nvSpPr>
          <p:cNvPr id="456" name="Google Shape;456;p17"/>
          <p:cNvSpPr txBox="1"/>
          <p:nvPr/>
        </p:nvSpPr>
        <p:spPr>
          <a:xfrm>
            <a:off x="869939" y="4284368"/>
            <a:ext cx="856005" cy="7786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60"/>
              <a:buFont typeface="Bookman Old Style"/>
              <a:buNone/>
            </a:pPr>
            <a:r>
              <a:rPr b="1" lang="en-US" sz="5060">
                <a:solidFill>
                  <a:schemeClr val="accent4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04</a:t>
            </a:r>
            <a:endParaRPr/>
          </a:p>
        </p:txBody>
      </p:sp>
      <p:grpSp>
        <p:nvGrpSpPr>
          <p:cNvPr id="457" name="Google Shape;457;p17"/>
          <p:cNvGrpSpPr/>
          <p:nvPr/>
        </p:nvGrpSpPr>
        <p:grpSpPr>
          <a:xfrm>
            <a:off x="5322708" y="4259391"/>
            <a:ext cx="2312561" cy="791508"/>
            <a:chOff x="5362195" y="4216377"/>
            <a:chExt cx="2192771" cy="750508"/>
          </a:xfrm>
        </p:grpSpPr>
        <p:sp>
          <p:nvSpPr>
            <p:cNvPr id="458" name="Google Shape;458;p17"/>
            <p:cNvSpPr txBox="1"/>
            <p:nvPr/>
          </p:nvSpPr>
          <p:spPr>
            <a:xfrm>
              <a:off x="5362195" y="4216377"/>
              <a:ext cx="1249413" cy="215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5"/>
                <a:buFont typeface="Bookman Old Style"/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459" name="Google Shape;459;p17"/>
            <p:cNvSpPr txBox="1"/>
            <p:nvPr/>
          </p:nvSpPr>
          <p:spPr>
            <a:xfrm>
              <a:off x="5362195" y="4459094"/>
              <a:ext cx="2192771" cy="507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60"/>
                <a:buFont typeface="Bookman Old Style"/>
                <a:buNone/>
              </a:pPr>
              <a:r>
                <a:rPr lang="en-US" sz="116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/>
            </a:p>
          </p:txBody>
        </p:sp>
      </p:grpSp>
      <p:sp>
        <p:nvSpPr>
          <p:cNvPr id="460" name="Google Shape;460;p17"/>
          <p:cNvSpPr txBox="1"/>
          <p:nvPr/>
        </p:nvSpPr>
        <p:spPr>
          <a:xfrm>
            <a:off x="4423070" y="4284368"/>
            <a:ext cx="856005" cy="7786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60"/>
              <a:buFont typeface="Bookman Old Style"/>
              <a:buNone/>
            </a:pPr>
            <a:r>
              <a:rPr b="1" lang="en-US" sz="5060">
                <a:solidFill>
                  <a:schemeClr val="accent5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05</a:t>
            </a:r>
            <a:endParaRPr/>
          </a:p>
        </p:txBody>
      </p:sp>
      <p:grpSp>
        <p:nvGrpSpPr>
          <p:cNvPr id="461" name="Google Shape;461;p17"/>
          <p:cNvGrpSpPr/>
          <p:nvPr/>
        </p:nvGrpSpPr>
        <p:grpSpPr>
          <a:xfrm>
            <a:off x="8868510" y="4259391"/>
            <a:ext cx="2315099" cy="791508"/>
            <a:chOff x="8724325" y="4216377"/>
            <a:chExt cx="2195177" cy="750508"/>
          </a:xfrm>
        </p:grpSpPr>
        <p:sp>
          <p:nvSpPr>
            <p:cNvPr id="462" name="Google Shape;462;p17"/>
            <p:cNvSpPr txBox="1"/>
            <p:nvPr/>
          </p:nvSpPr>
          <p:spPr>
            <a:xfrm>
              <a:off x="8724325" y="4216377"/>
              <a:ext cx="1249413" cy="215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5"/>
                <a:buFont typeface="Bookman Old Style"/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463" name="Google Shape;463;p17"/>
            <p:cNvSpPr txBox="1"/>
            <p:nvPr/>
          </p:nvSpPr>
          <p:spPr>
            <a:xfrm>
              <a:off x="8724326" y="4459094"/>
              <a:ext cx="2195176" cy="507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60"/>
                <a:buFont typeface="Bookman Old Style"/>
                <a:buNone/>
              </a:pPr>
              <a:r>
                <a:rPr lang="en-US" sz="116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/>
            </a:p>
          </p:txBody>
        </p:sp>
      </p:grpSp>
      <p:sp>
        <p:nvSpPr>
          <p:cNvPr id="464" name="Google Shape;464;p17"/>
          <p:cNvSpPr txBox="1"/>
          <p:nvPr/>
        </p:nvSpPr>
        <p:spPr>
          <a:xfrm>
            <a:off x="7968872" y="4284368"/>
            <a:ext cx="856005" cy="7786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60"/>
              <a:buFont typeface="Bookman Old Style"/>
              <a:buNone/>
            </a:pPr>
            <a:r>
              <a:rPr b="1" lang="en-US" sz="5060">
                <a:solidFill>
                  <a:schemeClr val="accent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06</a:t>
            </a:r>
            <a:endParaRPr/>
          </a:p>
        </p:txBody>
      </p:sp>
      <p:grpSp>
        <p:nvGrpSpPr>
          <p:cNvPr id="465" name="Google Shape;465;p17"/>
          <p:cNvGrpSpPr/>
          <p:nvPr/>
        </p:nvGrpSpPr>
        <p:grpSpPr>
          <a:xfrm>
            <a:off x="5317915" y="2485377"/>
            <a:ext cx="2317356" cy="780793"/>
            <a:chOff x="5357650" y="2534256"/>
            <a:chExt cx="2197317" cy="740348"/>
          </a:xfrm>
        </p:grpSpPr>
        <p:sp>
          <p:nvSpPr>
            <p:cNvPr id="466" name="Google Shape;466;p17"/>
            <p:cNvSpPr txBox="1"/>
            <p:nvPr/>
          </p:nvSpPr>
          <p:spPr>
            <a:xfrm>
              <a:off x="5357650" y="2534256"/>
              <a:ext cx="1249413" cy="215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5"/>
                <a:buFont typeface="Bookman Old Style"/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467" name="Google Shape;467;p17"/>
            <p:cNvSpPr txBox="1"/>
            <p:nvPr/>
          </p:nvSpPr>
          <p:spPr>
            <a:xfrm>
              <a:off x="5357650" y="2766813"/>
              <a:ext cx="2197317" cy="507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60"/>
                <a:buFont typeface="Bookman Old Style"/>
                <a:buNone/>
              </a:pPr>
              <a:r>
                <a:rPr lang="en-US" sz="116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/>
            </a:p>
          </p:txBody>
        </p:sp>
      </p:grpSp>
      <p:sp>
        <p:nvSpPr>
          <p:cNvPr id="468" name="Google Shape;468;p17"/>
          <p:cNvSpPr txBox="1"/>
          <p:nvPr/>
        </p:nvSpPr>
        <p:spPr>
          <a:xfrm>
            <a:off x="7968871" y="2510353"/>
            <a:ext cx="856005" cy="7786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60"/>
              <a:buFont typeface="Bookman Old Style"/>
              <a:buNone/>
            </a:pPr>
            <a:r>
              <a:rPr b="1" lang="en-US" sz="5060">
                <a:solidFill>
                  <a:schemeClr val="accent3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03</a:t>
            </a:r>
            <a:endParaRPr/>
          </a:p>
        </p:txBody>
      </p:sp>
      <p:grpSp>
        <p:nvGrpSpPr>
          <p:cNvPr id="469" name="Google Shape;469;p17"/>
          <p:cNvGrpSpPr/>
          <p:nvPr/>
        </p:nvGrpSpPr>
        <p:grpSpPr>
          <a:xfrm>
            <a:off x="8866253" y="2485377"/>
            <a:ext cx="2317356" cy="780793"/>
            <a:chOff x="8722185" y="2534256"/>
            <a:chExt cx="2197317" cy="740348"/>
          </a:xfrm>
        </p:grpSpPr>
        <p:sp>
          <p:nvSpPr>
            <p:cNvPr id="470" name="Google Shape;470;p17"/>
            <p:cNvSpPr txBox="1"/>
            <p:nvPr/>
          </p:nvSpPr>
          <p:spPr>
            <a:xfrm>
              <a:off x="8722185" y="2534256"/>
              <a:ext cx="1249413" cy="215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5"/>
                <a:buFont typeface="Bookman Old Style"/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471" name="Google Shape;471;p17"/>
            <p:cNvSpPr txBox="1"/>
            <p:nvPr/>
          </p:nvSpPr>
          <p:spPr>
            <a:xfrm>
              <a:off x="8722185" y="2766813"/>
              <a:ext cx="2197317" cy="507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60"/>
                <a:buFont typeface="Bookman Old Style"/>
                <a:buNone/>
              </a:pPr>
              <a:r>
                <a:rPr lang="en-US" sz="116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/>
            </a:p>
          </p:txBody>
        </p:sp>
      </p:grpSp>
    </p:spTree>
  </p:cSld>
  <p:clrMapOvr>
    <a:masterClrMapping/>
  </p:clrMapOvr>
  <p:transition advTm="6646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8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478" name="Google Shape;478;p18"/>
          <p:cNvGrpSpPr/>
          <p:nvPr/>
        </p:nvGrpSpPr>
        <p:grpSpPr>
          <a:xfrm>
            <a:off x="2319550" y="2116769"/>
            <a:ext cx="1001830" cy="1031357"/>
            <a:chOff x="2514600" y="2184742"/>
            <a:chExt cx="949935" cy="977933"/>
          </a:xfrm>
        </p:grpSpPr>
        <p:sp>
          <p:nvSpPr>
            <p:cNvPr id="479" name="Google Shape;479;p18"/>
            <p:cNvSpPr/>
            <p:nvPr/>
          </p:nvSpPr>
          <p:spPr>
            <a:xfrm rot="-5400000">
              <a:off x="2500601" y="2198741"/>
              <a:ext cx="977933" cy="949935"/>
            </a:xfrm>
            <a:prstGeom prst="flowChartOffpageConnector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95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2700748" y="2469953"/>
              <a:ext cx="577638" cy="469968"/>
            </a:xfrm>
            <a:custGeom>
              <a:rect b="b" l="l" r="r" t="t"/>
              <a:pathLst>
                <a:path extrusionOk="0" h="21600" w="21600">
                  <a:moveTo>
                    <a:pt x="21600" y="2565"/>
                  </a:moveTo>
                  <a:cubicBezTo>
                    <a:pt x="20832" y="2970"/>
                    <a:pt x="19955" y="3375"/>
                    <a:pt x="19078" y="3510"/>
                  </a:cubicBezTo>
                  <a:cubicBezTo>
                    <a:pt x="19955" y="2835"/>
                    <a:pt x="20723" y="1755"/>
                    <a:pt x="21052" y="405"/>
                  </a:cubicBezTo>
                  <a:cubicBezTo>
                    <a:pt x="20175" y="1080"/>
                    <a:pt x="19188" y="1485"/>
                    <a:pt x="18201" y="1755"/>
                  </a:cubicBezTo>
                  <a:cubicBezTo>
                    <a:pt x="17434" y="675"/>
                    <a:pt x="16227" y="0"/>
                    <a:pt x="15021" y="0"/>
                  </a:cubicBezTo>
                  <a:cubicBezTo>
                    <a:pt x="12499" y="0"/>
                    <a:pt x="10526" y="2430"/>
                    <a:pt x="10526" y="5535"/>
                  </a:cubicBezTo>
                  <a:cubicBezTo>
                    <a:pt x="10526" y="5940"/>
                    <a:pt x="10636" y="6345"/>
                    <a:pt x="10636" y="6750"/>
                  </a:cubicBezTo>
                  <a:cubicBezTo>
                    <a:pt x="7017" y="6480"/>
                    <a:pt x="3728" y="4320"/>
                    <a:pt x="1535" y="1080"/>
                  </a:cubicBezTo>
                  <a:cubicBezTo>
                    <a:pt x="1096" y="1890"/>
                    <a:pt x="877" y="2835"/>
                    <a:pt x="877" y="3780"/>
                  </a:cubicBezTo>
                  <a:cubicBezTo>
                    <a:pt x="877" y="5670"/>
                    <a:pt x="1754" y="7290"/>
                    <a:pt x="2851" y="8370"/>
                  </a:cubicBezTo>
                  <a:cubicBezTo>
                    <a:pt x="2193" y="8235"/>
                    <a:pt x="1535" y="8100"/>
                    <a:pt x="877" y="7695"/>
                  </a:cubicBezTo>
                  <a:cubicBezTo>
                    <a:pt x="877" y="10395"/>
                    <a:pt x="2412" y="12555"/>
                    <a:pt x="4495" y="13095"/>
                  </a:cubicBezTo>
                  <a:cubicBezTo>
                    <a:pt x="4057" y="13230"/>
                    <a:pt x="3728" y="13230"/>
                    <a:pt x="3289" y="13230"/>
                  </a:cubicBezTo>
                  <a:cubicBezTo>
                    <a:pt x="2960" y="13230"/>
                    <a:pt x="2741" y="13230"/>
                    <a:pt x="2412" y="13095"/>
                  </a:cubicBezTo>
                  <a:cubicBezTo>
                    <a:pt x="2960" y="15255"/>
                    <a:pt x="4605" y="16875"/>
                    <a:pt x="6579" y="16875"/>
                  </a:cubicBezTo>
                  <a:cubicBezTo>
                    <a:pt x="5044" y="18360"/>
                    <a:pt x="3180" y="19305"/>
                    <a:pt x="1096" y="19305"/>
                  </a:cubicBezTo>
                  <a:cubicBezTo>
                    <a:pt x="768" y="19305"/>
                    <a:pt x="329" y="19305"/>
                    <a:pt x="0" y="19170"/>
                  </a:cubicBezTo>
                  <a:cubicBezTo>
                    <a:pt x="1974" y="20790"/>
                    <a:pt x="4276" y="21600"/>
                    <a:pt x="6798" y="21600"/>
                  </a:cubicBezTo>
                  <a:cubicBezTo>
                    <a:pt x="15021" y="21600"/>
                    <a:pt x="19407" y="13365"/>
                    <a:pt x="19407" y="6075"/>
                  </a:cubicBezTo>
                  <a:cubicBezTo>
                    <a:pt x="19407" y="5940"/>
                    <a:pt x="19407" y="5670"/>
                    <a:pt x="19407" y="5400"/>
                  </a:cubicBezTo>
                  <a:cubicBezTo>
                    <a:pt x="20284" y="4590"/>
                    <a:pt x="21052" y="3645"/>
                    <a:pt x="21600" y="2565"/>
                  </a:cubicBezTo>
                  <a:close/>
                  <a:moveTo>
                    <a:pt x="21600" y="2565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481" name="Google Shape;481;p18"/>
          <p:cNvGrpSpPr/>
          <p:nvPr/>
        </p:nvGrpSpPr>
        <p:grpSpPr>
          <a:xfrm>
            <a:off x="2319550" y="3647489"/>
            <a:ext cx="1001830" cy="1031357"/>
            <a:chOff x="2514600" y="3636171"/>
            <a:chExt cx="949935" cy="977933"/>
          </a:xfrm>
        </p:grpSpPr>
        <p:sp>
          <p:nvSpPr>
            <p:cNvPr id="482" name="Google Shape;482;p18"/>
            <p:cNvSpPr/>
            <p:nvPr/>
          </p:nvSpPr>
          <p:spPr>
            <a:xfrm rot="-5400000">
              <a:off x="2500601" y="3650170"/>
              <a:ext cx="977933" cy="949935"/>
            </a:xfrm>
            <a:prstGeom prst="flowChartOffpageConnector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95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2784269" y="3877952"/>
              <a:ext cx="230838" cy="494369"/>
            </a:xfrm>
            <a:custGeom>
              <a:rect b="b" l="l" r="r" t="t"/>
              <a:pathLst>
                <a:path extrusionOk="0" h="21600" w="21600">
                  <a:moveTo>
                    <a:pt x="21600" y="6939"/>
                  </a:moveTo>
                  <a:cubicBezTo>
                    <a:pt x="14400" y="6939"/>
                    <a:pt x="14400" y="6939"/>
                    <a:pt x="14400" y="6939"/>
                  </a:cubicBezTo>
                  <a:cubicBezTo>
                    <a:pt x="14400" y="4701"/>
                    <a:pt x="14400" y="4701"/>
                    <a:pt x="14400" y="4701"/>
                  </a:cubicBezTo>
                  <a:cubicBezTo>
                    <a:pt x="14400" y="3917"/>
                    <a:pt x="15600" y="3693"/>
                    <a:pt x="16320" y="3693"/>
                  </a:cubicBezTo>
                  <a:cubicBezTo>
                    <a:pt x="17280" y="3693"/>
                    <a:pt x="21600" y="3693"/>
                    <a:pt x="21600" y="3693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4400" y="0"/>
                    <a:pt x="14400" y="0"/>
                    <a:pt x="14400" y="0"/>
                  </a:cubicBezTo>
                  <a:cubicBezTo>
                    <a:pt x="6480" y="0"/>
                    <a:pt x="4800" y="2686"/>
                    <a:pt x="4800" y="4477"/>
                  </a:cubicBezTo>
                  <a:cubicBezTo>
                    <a:pt x="4800" y="6939"/>
                    <a:pt x="4800" y="6939"/>
                    <a:pt x="4800" y="6939"/>
                  </a:cubicBezTo>
                  <a:cubicBezTo>
                    <a:pt x="0" y="6939"/>
                    <a:pt x="0" y="6939"/>
                    <a:pt x="0" y="6939"/>
                  </a:cubicBezTo>
                  <a:cubicBezTo>
                    <a:pt x="0" y="10744"/>
                    <a:pt x="0" y="10744"/>
                    <a:pt x="0" y="10744"/>
                  </a:cubicBezTo>
                  <a:cubicBezTo>
                    <a:pt x="4800" y="10744"/>
                    <a:pt x="4800" y="10744"/>
                    <a:pt x="4800" y="10744"/>
                  </a:cubicBezTo>
                  <a:cubicBezTo>
                    <a:pt x="4800" y="15668"/>
                    <a:pt x="4800" y="21600"/>
                    <a:pt x="4800" y="21600"/>
                  </a:cubicBezTo>
                  <a:cubicBezTo>
                    <a:pt x="14400" y="21600"/>
                    <a:pt x="14400" y="21600"/>
                    <a:pt x="14400" y="21600"/>
                  </a:cubicBezTo>
                  <a:cubicBezTo>
                    <a:pt x="14400" y="21600"/>
                    <a:pt x="14400" y="15556"/>
                    <a:pt x="14400" y="10744"/>
                  </a:cubicBezTo>
                  <a:cubicBezTo>
                    <a:pt x="20880" y="10744"/>
                    <a:pt x="20880" y="10744"/>
                    <a:pt x="20880" y="10744"/>
                  </a:cubicBezTo>
                  <a:lnTo>
                    <a:pt x="21600" y="6939"/>
                  </a:lnTo>
                  <a:close/>
                  <a:moveTo>
                    <a:pt x="21600" y="693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484" name="Google Shape;484;p18"/>
          <p:cNvGrpSpPr/>
          <p:nvPr/>
        </p:nvGrpSpPr>
        <p:grpSpPr>
          <a:xfrm>
            <a:off x="2319550" y="5088636"/>
            <a:ext cx="1001830" cy="1031357"/>
            <a:chOff x="2514600" y="5002667"/>
            <a:chExt cx="949935" cy="977933"/>
          </a:xfrm>
        </p:grpSpPr>
        <p:sp>
          <p:nvSpPr>
            <p:cNvPr id="485" name="Google Shape;485;p18"/>
            <p:cNvSpPr/>
            <p:nvPr/>
          </p:nvSpPr>
          <p:spPr>
            <a:xfrm rot="-5400000">
              <a:off x="2500601" y="5016666"/>
              <a:ext cx="977933" cy="949935"/>
            </a:xfrm>
            <a:prstGeom prst="flowChartOffpageConnector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95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486" name="Google Shape;486;p18"/>
            <p:cNvSpPr/>
            <p:nvPr/>
          </p:nvSpPr>
          <p:spPr>
            <a:xfrm>
              <a:off x="2700748" y="5268382"/>
              <a:ext cx="444777" cy="446501"/>
            </a:xfrm>
            <a:custGeom>
              <a:rect b="b" l="l" r="r" t="t"/>
              <a:pathLst>
                <a:path extrusionOk="0" h="21600" w="21600">
                  <a:moveTo>
                    <a:pt x="0" y="11506"/>
                  </a:moveTo>
                  <a:cubicBezTo>
                    <a:pt x="2727" y="11506"/>
                    <a:pt x="5236" y="12482"/>
                    <a:pt x="7091" y="14436"/>
                  </a:cubicBezTo>
                  <a:cubicBezTo>
                    <a:pt x="9055" y="16390"/>
                    <a:pt x="10145" y="18886"/>
                    <a:pt x="10145" y="21600"/>
                  </a:cubicBezTo>
                  <a:cubicBezTo>
                    <a:pt x="14291" y="21600"/>
                    <a:pt x="14291" y="21600"/>
                    <a:pt x="14291" y="21600"/>
                  </a:cubicBezTo>
                  <a:cubicBezTo>
                    <a:pt x="14291" y="13785"/>
                    <a:pt x="7855" y="7381"/>
                    <a:pt x="0" y="7381"/>
                  </a:cubicBezTo>
                  <a:lnTo>
                    <a:pt x="0" y="11506"/>
                  </a:lnTo>
                  <a:close/>
                  <a:moveTo>
                    <a:pt x="0" y="4125"/>
                  </a:moveTo>
                  <a:cubicBezTo>
                    <a:pt x="9600" y="4125"/>
                    <a:pt x="17455" y="11940"/>
                    <a:pt x="17455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9660"/>
                    <a:pt x="11891" y="0"/>
                    <a:pt x="0" y="0"/>
                  </a:cubicBezTo>
                  <a:lnTo>
                    <a:pt x="0" y="4125"/>
                  </a:lnTo>
                  <a:close/>
                  <a:moveTo>
                    <a:pt x="5782" y="18669"/>
                  </a:moveTo>
                  <a:cubicBezTo>
                    <a:pt x="5782" y="20297"/>
                    <a:pt x="4473" y="21600"/>
                    <a:pt x="2836" y="21600"/>
                  </a:cubicBezTo>
                  <a:cubicBezTo>
                    <a:pt x="1309" y="21600"/>
                    <a:pt x="0" y="20297"/>
                    <a:pt x="0" y="18669"/>
                  </a:cubicBezTo>
                  <a:cubicBezTo>
                    <a:pt x="0" y="17150"/>
                    <a:pt x="1309" y="15847"/>
                    <a:pt x="2836" y="15847"/>
                  </a:cubicBezTo>
                  <a:cubicBezTo>
                    <a:pt x="4473" y="15847"/>
                    <a:pt x="5782" y="17150"/>
                    <a:pt x="5782" y="18669"/>
                  </a:cubicBezTo>
                  <a:close/>
                  <a:moveTo>
                    <a:pt x="5782" y="1866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487" name="Google Shape;487;p18"/>
          <p:cNvGrpSpPr/>
          <p:nvPr/>
        </p:nvGrpSpPr>
        <p:grpSpPr>
          <a:xfrm>
            <a:off x="6659140" y="2116769"/>
            <a:ext cx="1001830" cy="1031357"/>
            <a:chOff x="6629400" y="2184742"/>
            <a:chExt cx="949935" cy="977933"/>
          </a:xfrm>
        </p:grpSpPr>
        <p:sp>
          <p:nvSpPr>
            <p:cNvPr id="488" name="Google Shape;488;p18"/>
            <p:cNvSpPr/>
            <p:nvPr/>
          </p:nvSpPr>
          <p:spPr>
            <a:xfrm rot="-5400000">
              <a:off x="6615401" y="2198741"/>
              <a:ext cx="977933" cy="949935"/>
            </a:xfrm>
            <a:prstGeom prst="flowChartOffpageConnector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95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489" name="Google Shape;489;p18"/>
            <p:cNvGrpSpPr/>
            <p:nvPr/>
          </p:nvGrpSpPr>
          <p:grpSpPr>
            <a:xfrm>
              <a:off x="6775620" y="2534330"/>
              <a:ext cx="640385" cy="278756"/>
              <a:chOff x="0" y="0"/>
              <a:chExt cx="424" cy="185"/>
            </a:xfrm>
          </p:grpSpPr>
          <p:sp>
            <p:nvSpPr>
              <p:cNvPr id="490" name="Google Shape;490;p18"/>
              <p:cNvSpPr/>
              <p:nvPr/>
            </p:nvSpPr>
            <p:spPr>
              <a:xfrm>
                <a:off x="0" y="0"/>
                <a:ext cx="189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491" name="Google Shape;491;p18"/>
              <p:cNvSpPr/>
              <p:nvPr/>
            </p:nvSpPr>
            <p:spPr>
              <a:xfrm>
                <a:off x="237" y="0"/>
                <a:ext cx="187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492" name="Google Shape;492;p18"/>
          <p:cNvGrpSpPr/>
          <p:nvPr/>
        </p:nvGrpSpPr>
        <p:grpSpPr>
          <a:xfrm>
            <a:off x="6659140" y="3647489"/>
            <a:ext cx="1001830" cy="1031357"/>
            <a:chOff x="6629400" y="3636171"/>
            <a:chExt cx="949935" cy="977933"/>
          </a:xfrm>
        </p:grpSpPr>
        <p:sp>
          <p:nvSpPr>
            <p:cNvPr id="493" name="Google Shape;493;p18"/>
            <p:cNvSpPr/>
            <p:nvPr/>
          </p:nvSpPr>
          <p:spPr>
            <a:xfrm rot="-5400000">
              <a:off x="6615401" y="3650170"/>
              <a:ext cx="977933" cy="949935"/>
            </a:xfrm>
            <a:prstGeom prst="flowChartOffpageConnector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95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494" name="Google Shape;494;p18"/>
            <p:cNvGrpSpPr/>
            <p:nvPr/>
          </p:nvGrpSpPr>
          <p:grpSpPr>
            <a:xfrm>
              <a:off x="6816295" y="3956050"/>
              <a:ext cx="522355" cy="333479"/>
              <a:chOff x="0" y="0"/>
              <a:chExt cx="413" cy="263"/>
            </a:xfrm>
          </p:grpSpPr>
          <p:sp>
            <p:nvSpPr>
              <p:cNvPr id="495" name="Google Shape;495;p18"/>
              <p:cNvSpPr/>
              <p:nvPr/>
            </p:nvSpPr>
            <p:spPr>
              <a:xfrm>
                <a:off x="0" y="0"/>
                <a:ext cx="215" cy="256"/>
              </a:xfrm>
              <a:custGeom>
                <a:rect b="b" l="l" r="r" t="t"/>
                <a:pathLst>
                  <a:path extrusionOk="0" h="21426" w="21196">
                    <a:moveTo>
                      <a:pt x="16457" y="9755"/>
                    </a:moveTo>
                    <a:cubicBezTo>
                      <a:pt x="16457" y="9755"/>
                      <a:pt x="20366" y="9581"/>
                      <a:pt x="20366" y="5748"/>
                    </a:cubicBezTo>
                    <a:cubicBezTo>
                      <a:pt x="20366" y="1742"/>
                      <a:pt x="17074" y="0"/>
                      <a:pt x="13166" y="0"/>
                    </a:cubicBezTo>
                    <a:cubicBezTo>
                      <a:pt x="5760" y="0"/>
                      <a:pt x="5760" y="0"/>
                      <a:pt x="5760" y="0"/>
                    </a:cubicBezTo>
                    <a:cubicBezTo>
                      <a:pt x="5554" y="0"/>
                      <a:pt x="5554" y="0"/>
                      <a:pt x="555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1426"/>
                      <a:pt x="0" y="21426"/>
                      <a:pt x="0" y="21426"/>
                    </a:cubicBezTo>
                    <a:cubicBezTo>
                      <a:pt x="5554" y="21426"/>
                      <a:pt x="5554" y="21426"/>
                      <a:pt x="5554" y="21426"/>
                    </a:cubicBezTo>
                    <a:cubicBezTo>
                      <a:pt x="5760" y="21426"/>
                      <a:pt x="5760" y="21426"/>
                      <a:pt x="5760" y="21426"/>
                    </a:cubicBezTo>
                    <a:cubicBezTo>
                      <a:pt x="13166" y="21426"/>
                      <a:pt x="13166" y="21426"/>
                      <a:pt x="13166" y="21426"/>
                    </a:cubicBezTo>
                    <a:cubicBezTo>
                      <a:pt x="13166" y="21426"/>
                      <a:pt x="21189" y="21600"/>
                      <a:pt x="21189" y="15155"/>
                    </a:cubicBezTo>
                    <a:cubicBezTo>
                      <a:pt x="21189" y="15155"/>
                      <a:pt x="21600" y="9755"/>
                      <a:pt x="16457" y="9755"/>
                    </a:cubicBezTo>
                    <a:close/>
                    <a:moveTo>
                      <a:pt x="5760" y="3832"/>
                    </a:moveTo>
                    <a:cubicBezTo>
                      <a:pt x="12137" y="3832"/>
                      <a:pt x="12137" y="3832"/>
                      <a:pt x="12137" y="3832"/>
                    </a:cubicBezTo>
                    <a:cubicBezTo>
                      <a:pt x="13166" y="3832"/>
                      <a:pt x="13166" y="3832"/>
                      <a:pt x="13166" y="3832"/>
                    </a:cubicBezTo>
                    <a:cubicBezTo>
                      <a:pt x="13166" y="3832"/>
                      <a:pt x="15017" y="3832"/>
                      <a:pt x="15017" y="5923"/>
                    </a:cubicBezTo>
                    <a:cubicBezTo>
                      <a:pt x="15017" y="8187"/>
                      <a:pt x="13783" y="8535"/>
                      <a:pt x="12754" y="8535"/>
                    </a:cubicBezTo>
                    <a:cubicBezTo>
                      <a:pt x="5760" y="8535"/>
                      <a:pt x="5760" y="8535"/>
                      <a:pt x="5760" y="8535"/>
                    </a:cubicBezTo>
                    <a:lnTo>
                      <a:pt x="5760" y="3832"/>
                    </a:lnTo>
                    <a:close/>
                    <a:moveTo>
                      <a:pt x="12754" y="17594"/>
                    </a:moveTo>
                    <a:cubicBezTo>
                      <a:pt x="12549" y="17594"/>
                      <a:pt x="12343" y="17594"/>
                      <a:pt x="12343" y="17594"/>
                    </a:cubicBezTo>
                    <a:cubicBezTo>
                      <a:pt x="5760" y="17594"/>
                      <a:pt x="5760" y="17594"/>
                      <a:pt x="5760" y="17594"/>
                    </a:cubicBezTo>
                    <a:cubicBezTo>
                      <a:pt x="5760" y="11845"/>
                      <a:pt x="5760" y="11845"/>
                      <a:pt x="5760" y="11845"/>
                    </a:cubicBezTo>
                    <a:cubicBezTo>
                      <a:pt x="13166" y="11845"/>
                      <a:pt x="13166" y="11845"/>
                      <a:pt x="13166" y="11845"/>
                    </a:cubicBezTo>
                    <a:cubicBezTo>
                      <a:pt x="13166" y="11845"/>
                      <a:pt x="15840" y="11845"/>
                      <a:pt x="15840" y="14806"/>
                    </a:cubicBezTo>
                    <a:cubicBezTo>
                      <a:pt x="15840" y="17245"/>
                      <a:pt x="13783" y="17594"/>
                      <a:pt x="12754" y="17594"/>
                    </a:cubicBezTo>
                    <a:close/>
                    <a:moveTo>
                      <a:pt x="12754" y="17594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496" name="Google Shape;496;p18"/>
              <p:cNvSpPr/>
              <p:nvPr/>
            </p:nvSpPr>
            <p:spPr>
              <a:xfrm>
                <a:off x="225" y="64"/>
                <a:ext cx="188" cy="199"/>
              </a:xfrm>
              <a:custGeom>
                <a:rect b="b" l="l" r="r" t="t"/>
                <a:pathLst>
                  <a:path extrusionOk="0" h="21159" w="19520">
                    <a:moveTo>
                      <a:pt x="10159" y="0"/>
                    </a:moveTo>
                    <a:cubicBezTo>
                      <a:pt x="7" y="0"/>
                      <a:pt x="7" y="10466"/>
                      <a:pt x="7" y="10466"/>
                    </a:cubicBezTo>
                    <a:cubicBezTo>
                      <a:pt x="7" y="10466"/>
                      <a:pt x="-641" y="21155"/>
                      <a:pt x="10159" y="21155"/>
                    </a:cubicBezTo>
                    <a:cubicBezTo>
                      <a:pt x="10159" y="21155"/>
                      <a:pt x="19231" y="21600"/>
                      <a:pt x="19231" y="13806"/>
                    </a:cubicBezTo>
                    <a:cubicBezTo>
                      <a:pt x="14695" y="13806"/>
                      <a:pt x="14695" y="13806"/>
                      <a:pt x="14695" y="13806"/>
                    </a:cubicBezTo>
                    <a:cubicBezTo>
                      <a:pt x="14695" y="13806"/>
                      <a:pt x="14695" y="16701"/>
                      <a:pt x="10375" y="16701"/>
                    </a:cubicBezTo>
                    <a:cubicBezTo>
                      <a:pt x="10375" y="16701"/>
                      <a:pt x="5623" y="16924"/>
                      <a:pt x="5623" y="12025"/>
                    </a:cubicBezTo>
                    <a:cubicBezTo>
                      <a:pt x="19447" y="12025"/>
                      <a:pt x="19447" y="12025"/>
                      <a:pt x="19447" y="12025"/>
                    </a:cubicBezTo>
                    <a:cubicBezTo>
                      <a:pt x="19447" y="12025"/>
                      <a:pt x="20959" y="0"/>
                      <a:pt x="10159" y="0"/>
                    </a:cubicBezTo>
                    <a:close/>
                    <a:moveTo>
                      <a:pt x="5623" y="8239"/>
                    </a:moveTo>
                    <a:cubicBezTo>
                      <a:pt x="5623" y="8239"/>
                      <a:pt x="6271" y="4008"/>
                      <a:pt x="10375" y="4008"/>
                    </a:cubicBezTo>
                    <a:cubicBezTo>
                      <a:pt x="14479" y="4008"/>
                      <a:pt x="14479" y="8239"/>
                      <a:pt x="14479" y="8239"/>
                    </a:cubicBezTo>
                    <a:lnTo>
                      <a:pt x="5623" y="8239"/>
                    </a:lnTo>
                    <a:close/>
                    <a:moveTo>
                      <a:pt x="5623" y="8239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497" name="Google Shape;497;p18"/>
              <p:cNvSpPr/>
              <p:nvPr/>
            </p:nvSpPr>
            <p:spPr>
              <a:xfrm>
                <a:off x="269" y="15"/>
                <a:ext cx="127" cy="3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498" name="Google Shape;498;p18"/>
          <p:cNvGrpSpPr/>
          <p:nvPr/>
        </p:nvGrpSpPr>
        <p:grpSpPr>
          <a:xfrm>
            <a:off x="6659140" y="5088636"/>
            <a:ext cx="1001830" cy="1031357"/>
            <a:chOff x="6629400" y="5002667"/>
            <a:chExt cx="949935" cy="977933"/>
          </a:xfrm>
        </p:grpSpPr>
        <p:sp>
          <p:nvSpPr>
            <p:cNvPr id="499" name="Google Shape;499;p18"/>
            <p:cNvSpPr/>
            <p:nvPr/>
          </p:nvSpPr>
          <p:spPr>
            <a:xfrm rot="-5400000">
              <a:off x="6615401" y="5016666"/>
              <a:ext cx="977933" cy="949935"/>
            </a:xfrm>
            <a:prstGeom prst="flowChartOffpageConnector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95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500" name="Google Shape;500;p18"/>
            <p:cNvGrpSpPr/>
            <p:nvPr/>
          </p:nvGrpSpPr>
          <p:grpSpPr>
            <a:xfrm>
              <a:off x="6780969" y="5317736"/>
              <a:ext cx="587613" cy="332182"/>
              <a:chOff x="0" y="0"/>
              <a:chExt cx="489" cy="277"/>
            </a:xfrm>
          </p:grpSpPr>
          <p:sp>
            <p:nvSpPr>
              <p:cNvPr id="501" name="Google Shape;501;p18"/>
              <p:cNvSpPr/>
              <p:nvPr/>
            </p:nvSpPr>
            <p:spPr>
              <a:xfrm>
                <a:off x="0" y="0"/>
                <a:ext cx="121" cy="212"/>
              </a:xfrm>
              <a:custGeom>
                <a:rect b="b" l="l" r="r" t="t"/>
                <a:pathLst>
                  <a:path extrusionOk="0" h="21600" w="21600">
                    <a:moveTo>
                      <a:pt x="13221" y="0"/>
                    </a:moveTo>
                    <a:lnTo>
                      <a:pt x="13221" y="6597"/>
                    </a:lnTo>
                    <a:lnTo>
                      <a:pt x="0" y="6597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3221" y="0"/>
                    </a:lnTo>
                    <a:close/>
                    <a:moveTo>
                      <a:pt x="13221" y="17663"/>
                    </a:moveTo>
                    <a:lnTo>
                      <a:pt x="8752" y="17663"/>
                    </a:lnTo>
                    <a:lnTo>
                      <a:pt x="8752" y="10853"/>
                    </a:lnTo>
                    <a:lnTo>
                      <a:pt x="13221" y="10853"/>
                    </a:lnTo>
                    <a:lnTo>
                      <a:pt x="13221" y="17663"/>
                    </a:lnTo>
                    <a:close/>
                    <a:moveTo>
                      <a:pt x="13221" y="17663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02" name="Google Shape;502;p18"/>
              <p:cNvSpPr/>
              <p:nvPr/>
            </p:nvSpPr>
            <p:spPr>
              <a:xfrm>
                <a:off x="219" y="64"/>
                <a:ext cx="124" cy="213"/>
              </a:xfrm>
              <a:custGeom>
                <a:rect b="b" l="l" r="r" t="t"/>
                <a:pathLst>
                  <a:path extrusionOk="0" h="21600" w="21600">
                    <a:moveTo>
                      <a:pt x="549" y="0"/>
                    </a:moveTo>
                    <a:lnTo>
                      <a:pt x="549" y="15003"/>
                    </a:lnTo>
                    <a:lnTo>
                      <a:pt x="12997" y="15003"/>
                    </a:lnTo>
                    <a:lnTo>
                      <a:pt x="12997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756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549" y="0"/>
                    </a:lnTo>
                    <a:close/>
                    <a:moveTo>
                      <a:pt x="12997" y="11066"/>
                    </a:moveTo>
                    <a:lnTo>
                      <a:pt x="8786" y="11066"/>
                    </a:lnTo>
                    <a:lnTo>
                      <a:pt x="8786" y="4043"/>
                    </a:lnTo>
                    <a:lnTo>
                      <a:pt x="12997" y="4043"/>
                    </a:lnTo>
                    <a:lnTo>
                      <a:pt x="12997" y="11066"/>
                    </a:lnTo>
                    <a:close/>
                    <a:moveTo>
                      <a:pt x="12997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03" name="Google Shape;503;p18"/>
              <p:cNvSpPr/>
              <p:nvPr/>
            </p:nvSpPr>
            <p:spPr>
              <a:xfrm>
                <a:off x="368" y="64"/>
                <a:ext cx="121" cy="213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0" y="15003"/>
                    </a:lnTo>
                    <a:lnTo>
                      <a:pt x="13221" y="15003"/>
                    </a:lnTo>
                    <a:lnTo>
                      <a:pt x="13221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69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13221" y="11066"/>
                    </a:moveTo>
                    <a:lnTo>
                      <a:pt x="8752" y="11066"/>
                    </a:lnTo>
                    <a:lnTo>
                      <a:pt x="8752" y="4043"/>
                    </a:lnTo>
                    <a:lnTo>
                      <a:pt x="13221" y="4043"/>
                    </a:lnTo>
                    <a:lnTo>
                      <a:pt x="13221" y="11066"/>
                    </a:lnTo>
                    <a:close/>
                    <a:moveTo>
                      <a:pt x="13221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04" name="Google Shape;504;p18"/>
              <p:cNvSpPr/>
              <p:nvPr/>
            </p:nvSpPr>
            <p:spPr>
              <a:xfrm>
                <a:off x="145" y="66"/>
                <a:ext cx="64" cy="144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05" name="Google Shape;505;p18"/>
              <p:cNvSpPr/>
              <p:nvPr/>
            </p:nvSpPr>
            <p:spPr>
              <a:xfrm>
                <a:off x="145" y="2"/>
                <a:ext cx="64" cy="4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506" name="Google Shape;506;p18"/>
          <p:cNvGrpSpPr/>
          <p:nvPr/>
        </p:nvGrpSpPr>
        <p:grpSpPr>
          <a:xfrm>
            <a:off x="7840907" y="2169015"/>
            <a:ext cx="2123455" cy="1136482"/>
            <a:chOff x="8657822" y="2704651"/>
            <a:chExt cx="2013460" cy="1077613"/>
          </a:xfrm>
        </p:grpSpPr>
        <p:sp>
          <p:nvSpPr>
            <p:cNvPr id="507" name="Google Shape;507;p18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OPTION HERE</a:t>
              </a:r>
              <a:endParaRPr/>
            </a:p>
          </p:txBody>
        </p:sp>
        <p:sp>
          <p:nvSpPr>
            <p:cNvPr id="508" name="Google Shape;508;p18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509" name="Google Shape;509;p18"/>
          <p:cNvGrpSpPr/>
          <p:nvPr/>
        </p:nvGrpSpPr>
        <p:grpSpPr>
          <a:xfrm>
            <a:off x="7840908" y="3707808"/>
            <a:ext cx="2123455" cy="1136482"/>
            <a:chOff x="8657822" y="2704651"/>
            <a:chExt cx="2013460" cy="1077613"/>
          </a:xfrm>
        </p:grpSpPr>
        <p:sp>
          <p:nvSpPr>
            <p:cNvPr id="510" name="Google Shape;510;p18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OPTION HERE</a:t>
              </a:r>
              <a:endParaRPr/>
            </a:p>
          </p:txBody>
        </p:sp>
        <p:sp>
          <p:nvSpPr>
            <p:cNvPr id="511" name="Google Shape;511;p18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512" name="Google Shape;512;p18"/>
          <p:cNvGrpSpPr/>
          <p:nvPr/>
        </p:nvGrpSpPr>
        <p:grpSpPr>
          <a:xfrm>
            <a:off x="7840908" y="5133755"/>
            <a:ext cx="2123455" cy="1136482"/>
            <a:chOff x="8657822" y="2704651"/>
            <a:chExt cx="2013460" cy="1077613"/>
          </a:xfrm>
        </p:grpSpPr>
        <p:sp>
          <p:nvSpPr>
            <p:cNvPr id="513" name="Google Shape;513;p18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OPTION HERE</a:t>
              </a:r>
              <a:endParaRPr/>
            </a:p>
          </p:txBody>
        </p:sp>
        <p:sp>
          <p:nvSpPr>
            <p:cNvPr id="514" name="Google Shape;514;p18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515" name="Google Shape;515;p18"/>
          <p:cNvGrpSpPr/>
          <p:nvPr/>
        </p:nvGrpSpPr>
        <p:grpSpPr>
          <a:xfrm>
            <a:off x="3478273" y="2169015"/>
            <a:ext cx="2123455" cy="1136482"/>
            <a:chOff x="8657822" y="2704651"/>
            <a:chExt cx="2013460" cy="1077613"/>
          </a:xfrm>
        </p:grpSpPr>
        <p:sp>
          <p:nvSpPr>
            <p:cNvPr id="516" name="Google Shape;516;p18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OPTION HERE</a:t>
              </a:r>
              <a:endParaRPr/>
            </a:p>
          </p:txBody>
        </p:sp>
        <p:sp>
          <p:nvSpPr>
            <p:cNvPr id="517" name="Google Shape;517;p18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518" name="Google Shape;518;p18"/>
          <p:cNvGrpSpPr/>
          <p:nvPr/>
        </p:nvGrpSpPr>
        <p:grpSpPr>
          <a:xfrm>
            <a:off x="3478274" y="3707808"/>
            <a:ext cx="2123455" cy="1136482"/>
            <a:chOff x="8657822" y="2704651"/>
            <a:chExt cx="2013460" cy="1077613"/>
          </a:xfrm>
        </p:grpSpPr>
        <p:sp>
          <p:nvSpPr>
            <p:cNvPr id="519" name="Google Shape;519;p18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OPTION HERE</a:t>
              </a:r>
              <a:endParaRPr/>
            </a:p>
          </p:txBody>
        </p:sp>
        <p:sp>
          <p:nvSpPr>
            <p:cNvPr id="520" name="Google Shape;520;p18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521" name="Google Shape;521;p18"/>
          <p:cNvGrpSpPr/>
          <p:nvPr/>
        </p:nvGrpSpPr>
        <p:grpSpPr>
          <a:xfrm>
            <a:off x="3478274" y="5133755"/>
            <a:ext cx="2123455" cy="1136482"/>
            <a:chOff x="8657822" y="2704651"/>
            <a:chExt cx="2013460" cy="1077613"/>
          </a:xfrm>
        </p:grpSpPr>
        <p:sp>
          <p:nvSpPr>
            <p:cNvPr id="522" name="Google Shape;522;p18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OPTION HERE</a:t>
              </a:r>
              <a:endParaRPr/>
            </a:p>
          </p:txBody>
        </p:sp>
        <p:sp>
          <p:nvSpPr>
            <p:cNvPr id="523" name="Google Shape;523;p18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</p:spTree>
  </p:cSld>
  <p:clrMapOvr>
    <a:masterClrMapping/>
  </p:clrMapOvr>
  <p:transition advTm="7114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9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aphicFrame>
        <p:nvGraphicFramePr>
          <p:cNvPr id="530" name="Google Shape;530;p19"/>
          <p:cNvGraphicFramePr/>
          <p:nvPr/>
        </p:nvGraphicFramePr>
        <p:xfrm>
          <a:off x="3362731" y="1802915"/>
          <a:ext cx="2647064" cy="2522284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531" name="Google Shape;531;p19"/>
          <p:cNvGraphicFramePr/>
          <p:nvPr/>
        </p:nvGraphicFramePr>
        <p:xfrm>
          <a:off x="6209918" y="1802915"/>
          <a:ext cx="2647064" cy="2522284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532" name="Google Shape;532;p19"/>
          <p:cNvGraphicFramePr/>
          <p:nvPr/>
        </p:nvGraphicFramePr>
        <p:xfrm>
          <a:off x="495974" y="1802915"/>
          <a:ext cx="2647064" cy="2522284"/>
        </p:xfrm>
        <a:graphic>
          <a:graphicData uri="http://schemas.openxmlformats.org/drawingml/2006/chart">
            <c:chart r:id="rId5"/>
          </a:graphicData>
        </a:graphic>
      </p:graphicFrame>
      <p:graphicFrame>
        <p:nvGraphicFramePr>
          <p:cNvPr id="533" name="Google Shape;533;p19"/>
          <p:cNvGraphicFramePr/>
          <p:nvPr/>
        </p:nvGraphicFramePr>
        <p:xfrm>
          <a:off x="9076673" y="1802915"/>
          <a:ext cx="2647064" cy="2522284"/>
        </p:xfrm>
        <a:graphic>
          <a:graphicData uri="http://schemas.openxmlformats.org/drawingml/2006/chart">
            <c:chart r:id="rId6"/>
          </a:graphicData>
        </a:graphic>
      </p:graphicFrame>
      <p:grpSp>
        <p:nvGrpSpPr>
          <p:cNvPr id="534" name="Google Shape;534;p19"/>
          <p:cNvGrpSpPr/>
          <p:nvPr/>
        </p:nvGrpSpPr>
        <p:grpSpPr>
          <a:xfrm>
            <a:off x="636971" y="4522695"/>
            <a:ext cx="2365590" cy="1073852"/>
            <a:chOff x="961710" y="4758062"/>
            <a:chExt cx="2243053" cy="1018226"/>
          </a:xfrm>
        </p:grpSpPr>
        <p:sp>
          <p:nvSpPr>
            <p:cNvPr id="535" name="Google Shape;535;p19"/>
            <p:cNvSpPr txBox="1"/>
            <p:nvPr/>
          </p:nvSpPr>
          <p:spPr>
            <a:xfrm>
              <a:off x="1405113" y="4758062"/>
              <a:ext cx="1350036" cy="4103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TITLE HERE</a:t>
              </a:r>
              <a:endParaRPr b="1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536" name="Google Shape;536;p19"/>
            <p:cNvSpPr/>
            <p:nvPr/>
          </p:nvSpPr>
          <p:spPr>
            <a:xfrm>
              <a:off x="961710" y="5135646"/>
              <a:ext cx="2243053" cy="64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537" name="Google Shape;537;p19"/>
          <p:cNvGrpSpPr/>
          <p:nvPr/>
        </p:nvGrpSpPr>
        <p:grpSpPr>
          <a:xfrm>
            <a:off x="3556159" y="4522695"/>
            <a:ext cx="2365590" cy="1073852"/>
            <a:chOff x="961710" y="4758062"/>
            <a:chExt cx="2243053" cy="1018226"/>
          </a:xfrm>
        </p:grpSpPr>
        <p:sp>
          <p:nvSpPr>
            <p:cNvPr id="538" name="Google Shape;538;p19"/>
            <p:cNvSpPr txBox="1"/>
            <p:nvPr/>
          </p:nvSpPr>
          <p:spPr>
            <a:xfrm>
              <a:off x="1405113" y="4758062"/>
              <a:ext cx="1350036" cy="4103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TITLE HERE</a:t>
              </a:r>
              <a:endParaRPr b="1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539" name="Google Shape;539;p19"/>
            <p:cNvSpPr/>
            <p:nvPr/>
          </p:nvSpPr>
          <p:spPr>
            <a:xfrm>
              <a:off x="961710" y="5135646"/>
              <a:ext cx="2243053" cy="64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540" name="Google Shape;540;p19"/>
          <p:cNvGrpSpPr/>
          <p:nvPr/>
        </p:nvGrpSpPr>
        <p:grpSpPr>
          <a:xfrm>
            <a:off x="6348766" y="4522695"/>
            <a:ext cx="2365590" cy="1073852"/>
            <a:chOff x="961710" y="4758062"/>
            <a:chExt cx="2243053" cy="1018226"/>
          </a:xfrm>
        </p:grpSpPr>
        <p:sp>
          <p:nvSpPr>
            <p:cNvPr id="541" name="Google Shape;541;p19"/>
            <p:cNvSpPr txBox="1"/>
            <p:nvPr/>
          </p:nvSpPr>
          <p:spPr>
            <a:xfrm>
              <a:off x="1405112" y="4758062"/>
              <a:ext cx="1350036" cy="4103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TITLE HERE</a:t>
              </a:r>
              <a:endParaRPr b="1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542" name="Google Shape;542;p19"/>
            <p:cNvSpPr/>
            <p:nvPr/>
          </p:nvSpPr>
          <p:spPr>
            <a:xfrm>
              <a:off x="961710" y="5135646"/>
              <a:ext cx="2243053" cy="64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543" name="Google Shape;543;p19"/>
          <p:cNvGrpSpPr/>
          <p:nvPr/>
        </p:nvGrpSpPr>
        <p:grpSpPr>
          <a:xfrm>
            <a:off x="9245742" y="4522695"/>
            <a:ext cx="2365590" cy="1073852"/>
            <a:chOff x="961710" y="4758062"/>
            <a:chExt cx="2243053" cy="1018226"/>
          </a:xfrm>
        </p:grpSpPr>
        <p:sp>
          <p:nvSpPr>
            <p:cNvPr id="544" name="Google Shape;544;p19"/>
            <p:cNvSpPr txBox="1"/>
            <p:nvPr/>
          </p:nvSpPr>
          <p:spPr>
            <a:xfrm>
              <a:off x="1405116" y="4758062"/>
              <a:ext cx="1350036" cy="4103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TITLE HERE</a:t>
              </a:r>
              <a:endParaRPr b="1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545" name="Google Shape;545;p19"/>
            <p:cNvSpPr/>
            <p:nvPr/>
          </p:nvSpPr>
          <p:spPr>
            <a:xfrm>
              <a:off x="961710" y="5135646"/>
              <a:ext cx="2243053" cy="64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546" name="Google Shape;546;p19"/>
          <p:cNvGrpSpPr/>
          <p:nvPr/>
        </p:nvGrpSpPr>
        <p:grpSpPr>
          <a:xfrm>
            <a:off x="1516717" y="2735665"/>
            <a:ext cx="649069" cy="629327"/>
            <a:chOff x="4411266" y="2303265"/>
            <a:chExt cx="325040" cy="315154"/>
          </a:xfrm>
        </p:grpSpPr>
        <p:sp>
          <p:nvSpPr>
            <p:cNvPr id="547" name="Google Shape;547;p19"/>
            <p:cNvSpPr/>
            <p:nvPr/>
          </p:nvSpPr>
          <p:spPr>
            <a:xfrm>
              <a:off x="4411266" y="2336007"/>
              <a:ext cx="291108" cy="282412"/>
            </a:xfrm>
            <a:custGeom>
              <a:rect b="b" l="l" r="r" t="t"/>
              <a:pathLst>
                <a:path extrusionOk="0" h="21600" w="21600">
                  <a:moveTo>
                    <a:pt x="18424" y="4659"/>
                  </a:moveTo>
                  <a:cubicBezTo>
                    <a:pt x="16941" y="2965"/>
                    <a:pt x="16941" y="2965"/>
                    <a:pt x="16941" y="2965"/>
                  </a:cubicBezTo>
                  <a:cubicBezTo>
                    <a:pt x="13976" y="0"/>
                    <a:pt x="13976" y="0"/>
                    <a:pt x="13976" y="0"/>
                  </a:cubicBezTo>
                  <a:cubicBezTo>
                    <a:pt x="13976" y="0"/>
                    <a:pt x="13976" y="0"/>
                    <a:pt x="12494" y="1482"/>
                  </a:cubicBezTo>
                  <a:cubicBezTo>
                    <a:pt x="11012" y="2965"/>
                    <a:pt x="6565" y="4659"/>
                    <a:pt x="6565" y="4659"/>
                  </a:cubicBezTo>
                  <a:cubicBezTo>
                    <a:pt x="0" y="21176"/>
                    <a:pt x="0" y="21176"/>
                    <a:pt x="0" y="21176"/>
                  </a:cubicBezTo>
                  <a:cubicBezTo>
                    <a:pt x="8047" y="12071"/>
                    <a:pt x="8047" y="12071"/>
                    <a:pt x="8047" y="12071"/>
                  </a:cubicBezTo>
                  <a:cubicBezTo>
                    <a:pt x="7624" y="10800"/>
                    <a:pt x="7835" y="9318"/>
                    <a:pt x="8682" y="8259"/>
                  </a:cubicBezTo>
                  <a:cubicBezTo>
                    <a:pt x="9953" y="6988"/>
                    <a:pt x="12071" y="6988"/>
                    <a:pt x="13341" y="8259"/>
                  </a:cubicBezTo>
                  <a:cubicBezTo>
                    <a:pt x="14400" y="9529"/>
                    <a:pt x="14400" y="11647"/>
                    <a:pt x="13341" y="12918"/>
                  </a:cubicBezTo>
                  <a:cubicBezTo>
                    <a:pt x="12282" y="13765"/>
                    <a:pt x="10800" y="13976"/>
                    <a:pt x="9529" y="13553"/>
                  </a:cubicBezTo>
                  <a:cubicBezTo>
                    <a:pt x="424" y="21600"/>
                    <a:pt x="424" y="21600"/>
                    <a:pt x="424" y="21600"/>
                  </a:cubicBezTo>
                  <a:cubicBezTo>
                    <a:pt x="16941" y="15035"/>
                    <a:pt x="16941" y="15035"/>
                    <a:pt x="16941" y="15035"/>
                  </a:cubicBezTo>
                  <a:cubicBezTo>
                    <a:pt x="16941" y="15035"/>
                    <a:pt x="18424" y="10588"/>
                    <a:pt x="19906" y="9106"/>
                  </a:cubicBezTo>
                  <a:cubicBezTo>
                    <a:pt x="21600" y="7624"/>
                    <a:pt x="21600" y="7624"/>
                    <a:pt x="21600" y="7624"/>
                  </a:cubicBezTo>
                  <a:lnTo>
                    <a:pt x="18424" y="4659"/>
                  </a:lnTo>
                  <a:close/>
                  <a:moveTo>
                    <a:pt x="18424" y="465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4619625" y="2303265"/>
              <a:ext cx="116681" cy="113109"/>
            </a:xfrm>
            <a:custGeom>
              <a:rect b="b" l="l" r="r" t="t"/>
              <a:pathLst>
                <a:path extrusionOk="0" h="21600" w="21600">
                  <a:moveTo>
                    <a:pt x="2667" y="0"/>
                  </a:moveTo>
                  <a:lnTo>
                    <a:pt x="21600" y="18933"/>
                  </a:lnTo>
                  <a:lnTo>
                    <a:pt x="18933" y="21600"/>
                  </a:lnTo>
                  <a:lnTo>
                    <a:pt x="0" y="2667"/>
                  </a:lnTo>
                  <a:lnTo>
                    <a:pt x="2667" y="0"/>
                  </a:lnTo>
                  <a:close/>
                  <a:moveTo>
                    <a:pt x="2667" y="0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sp>
        <p:nvSpPr>
          <p:cNvPr id="549" name="Google Shape;549;p19"/>
          <p:cNvSpPr/>
          <p:nvPr/>
        </p:nvSpPr>
        <p:spPr>
          <a:xfrm>
            <a:off x="4327262" y="2831434"/>
            <a:ext cx="702885" cy="490788"/>
          </a:xfrm>
          <a:custGeom>
            <a:rect b="b" l="l" r="r" t="t"/>
            <a:pathLst>
              <a:path extrusionOk="0" h="21600" w="21600">
                <a:moveTo>
                  <a:pt x="2348" y="2618"/>
                </a:moveTo>
                <a:cubicBezTo>
                  <a:pt x="13148" y="2618"/>
                  <a:pt x="13148" y="2618"/>
                  <a:pt x="13148" y="2618"/>
                </a:cubicBezTo>
                <a:cubicBezTo>
                  <a:pt x="13148" y="2618"/>
                  <a:pt x="13148" y="2618"/>
                  <a:pt x="13148" y="2618"/>
                </a:cubicBezTo>
                <a:cubicBezTo>
                  <a:pt x="13148" y="1309"/>
                  <a:pt x="13148" y="1309"/>
                  <a:pt x="13148" y="1309"/>
                </a:cubicBezTo>
                <a:cubicBezTo>
                  <a:pt x="13148" y="655"/>
                  <a:pt x="13148" y="0"/>
                  <a:pt x="13617" y="0"/>
                </a:cubicBezTo>
                <a:cubicBezTo>
                  <a:pt x="17843" y="0"/>
                  <a:pt x="17843" y="0"/>
                  <a:pt x="17843" y="0"/>
                </a:cubicBezTo>
                <a:cubicBezTo>
                  <a:pt x="18313" y="0"/>
                  <a:pt x="18783" y="655"/>
                  <a:pt x="18783" y="1309"/>
                </a:cubicBezTo>
                <a:cubicBezTo>
                  <a:pt x="18783" y="2618"/>
                  <a:pt x="18783" y="2618"/>
                  <a:pt x="18783" y="2618"/>
                </a:cubicBezTo>
                <a:cubicBezTo>
                  <a:pt x="18783" y="2618"/>
                  <a:pt x="18783" y="2618"/>
                  <a:pt x="18783" y="2618"/>
                </a:cubicBezTo>
                <a:cubicBezTo>
                  <a:pt x="19252" y="2618"/>
                  <a:pt x="19252" y="2618"/>
                  <a:pt x="19252" y="2618"/>
                </a:cubicBezTo>
                <a:cubicBezTo>
                  <a:pt x="20661" y="2618"/>
                  <a:pt x="21600" y="3927"/>
                  <a:pt x="21600" y="5891"/>
                </a:cubicBezTo>
                <a:cubicBezTo>
                  <a:pt x="21600" y="18327"/>
                  <a:pt x="21600" y="18327"/>
                  <a:pt x="21600" y="18327"/>
                </a:cubicBezTo>
                <a:cubicBezTo>
                  <a:pt x="21600" y="20291"/>
                  <a:pt x="20661" y="21600"/>
                  <a:pt x="19252" y="21600"/>
                </a:cubicBezTo>
                <a:cubicBezTo>
                  <a:pt x="2348" y="21600"/>
                  <a:pt x="2348" y="21600"/>
                  <a:pt x="2348" y="21600"/>
                </a:cubicBezTo>
                <a:cubicBezTo>
                  <a:pt x="939" y="21600"/>
                  <a:pt x="0" y="20291"/>
                  <a:pt x="0" y="18327"/>
                </a:cubicBezTo>
                <a:cubicBezTo>
                  <a:pt x="0" y="5891"/>
                  <a:pt x="0" y="5891"/>
                  <a:pt x="0" y="5891"/>
                </a:cubicBezTo>
                <a:cubicBezTo>
                  <a:pt x="0" y="3927"/>
                  <a:pt x="939" y="2618"/>
                  <a:pt x="2348" y="2618"/>
                </a:cubicBezTo>
                <a:close/>
                <a:moveTo>
                  <a:pt x="14087" y="2618"/>
                </a:moveTo>
                <a:cubicBezTo>
                  <a:pt x="17374" y="2618"/>
                  <a:pt x="17374" y="2618"/>
                  <a:pt x="17374" y="2618"/>
                </a:cubicBezTo>
                <a:cubicBezTo>
                  <a:pt x="17374" y="1309"/>
                  <a:pt x="17374" y="1309"/>
                  <a:pt x="17374" y="1309"/>
                </a:cubicBezTo>
                <a:cubicBezTo>
                  <a:pt x="14087" y="1309"/>
                  <a:pt x="14087" y="1309"/>
                  <a:pt x="14087" y="1309"/>
                </a:cubicBezTo>
                <a:cubicBezTo>
                  <a:pt x="14087" y="2618"/>
                  <a:pt x="14087" y="2618"/>
                  <a:pt x="14087" y="2618"/>
                </a:cubicBezTo>
                <a:close/>
                <a:moveTo>
                  <a:pt x="11270" y="4582"/>
                </a:moveTo>
                <a:cubicBezTo>
                  <a:pt x="7983" y="4582"/>
                  <a:pt x="5635" y="7855"/>
                  <a:pt x="5635" y="12436"/>
                </a:cubicBezTo>
                <a:cubicBezTo>
                  <a:pt x="5635" y="16364"/>
                  <a:pt x="7983" y="19636"/>
                  <a:pt x="11270" y="19636"/>
                </a:cubicBezTo>
                <a:cubicBezTo>
                  <a:pt x="14087" y="19636"/>
                  <a:pt x="16435" y="16364"/>
                  <a:pt x="16435" y="12436"/>
                </a:cubicBezTo>
                <a:cubicBezTo>
                  <a:pt x="16435" y="7855"/>
                  <a:pt x="14087" y="4582"/>
                  <a:pt x="11270" y="4582"/>
                </a:cubicBezTo>
                <a:close/>
                <a:moveTo>
                  <a:pt x="14557" y="12436"/>
                </a:moveTo>
                <a:cubicBezTo>
                  <a:pt x="14557" y="9818"/>
                  <a:pt x="13148" y="7200"/>
                  <a:pt x="11270" y="7200"/>
                </a:cubicBezTo>
                <a:cubicBezTo>
                  <a:pt x="8922" y="7200"/>
                  <a:pt x="7513" y="9818"/>
                  <a:pt x="7513" y="12436"/>
                </a:cubicBezTo>
                <a:cubicBezTo>
                  <a:pt x="7513" y="15055"/>
                  <a:pt x="8922" y="17018"/>
                  <a:pt x="11270" y="17018"/>
                </a:cubicBezTo>
                <a:cubicBezTo>
                  <a:pt x="13148" y="17018"/>
                  <a:pt x="14557" y="15055"/>
                  <a:pt x="14557" y="12436"/>
                </a:cubicBezTo>
                <a:close/>
                <a:moveTo>
                  <a:pt x="11270" y="6545"/>
                </a:moveTo>
                <a:cubicBezTo>
                  <a:pt x="8452" y="6545"/>
                  <a:pt x="6574" y="9164"/>
                  <a:pt x="6574" y="12436"/>
                </a:cubicBezTo>
                <a:cubicBezTo>
                  <a:pt x="6574" y="15709"/>
                  <a:pt x="8452" y="18327"/>
                  <a:pt x="11270" y="18327"/>
                </a:cubicBezTo>
                <a:cubicBezTo>
                  <a:pt x="13617" y="18327"/>
                  <a:pt x="15496" y="15709"/>
                  <a:pt x="15496" y="12436"/>
                </a:cubicBezTo>
                <a:cubicBezTo>
                  <a:pt x="15496" y="9164"/>
                  <a:pt x="13617" y="6545"/>
                  <a:pt x="11270" y="6545"/>
                </a:cubicBezTo>
                <a:close/>
                <a:moveTo>
                  <a:pt x="11270" y="6545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550" name="Google Shape;550;p19"/>
          <p:cNvSpPr/>
          <p:nvPr/>
        </p:nvSpPr>
        <p:spPr>
          <a:xfrm>
            <a:off x="7265176" y="2647585"/>
            <a:ext cx="649777" cy="654815"/>
          </a:xfrm>
          <a:custGeom>
            <a:rect b="b" l="l" r="r" t="t"/>
            <a:pathLst>
              <a:path extrusionOk="0" h="21600" w="21600">
                <a:moveTo>
                  <a:pt x="16241" y="491"/>
                </a:moveTo>
                <a:cubicBezTo>
                  <a:pt x="16241" y="164"/>
                  <a:pt x="16078" y="0"/>
                  <a:pt x="15753" y="0"/>
                </a:cubicBezTo>
                <a:cubicBezTo>
                  <a:pt x="5847" y="0"/>
                  <a:pt x="5847" y="0"/>
                  <a:pt x="5847" y="0"/>
                </a:cubicBezTo>
                <a:cubicBezTo>
                  <a:pt x="5522" y="0"/>
                  <a:pt x="5359" y="164"/>
                  <a:pt x="5359" y="491"/>
                </a:cubicBezTo>
                <a:cubicBezTo>
                  <a:pt x="5359" y="5400"/>
                  <a:pt x="5359" y="5400"/>
                  <a:pt x="5359" y="5400"/>
                </a:cubicBezTo>
                <a:cubicBezTo>
                  <a:pt x="16241" y="5400"/>
                  <a:pt x="16241" y="5400"/>
                  <a:pt x="16241" y="5400"/>
                </a:cubicBezTo>
                <a:lnTo>
                  <a:pt x="16241" y="491"/>
                </a:lnTo>
                <a:close/>
                <a:moveTo>
                  <a:pt x="16403" y="16691"/>
                </a:moveTo>
                <a:cubicBezTo>
                  <a:pt x="16241" y="16527"/>
                  <a:pt x="16078" y="16364"/>
                  <a:pt x="15916" y="16364"/>
                </a:cubicBezTo>
                <a:cubicBezTo>
                  <a:pt x="5684" y="16364"/>
                  <a:pt x="5684" y="16364"/>
                  <a:pt x="5684" y="16364"/>
                </a:cubicBezTo>
                <a:cubicBezTo>
                  <a:pt x="5522" y="16364"/>
                  <a:pt x="5359" y="16527"/>
                  <a:pt x="5197" y="16691"/>
                </a:cubicBezTo>
                <a:cubicBezTo>
                  <a:pt x="3573" y="21109"/>
                  <a:pt x="3573" y="21109"/>
                  <a:pt x="3573" y="21109"/>
                </a:cubicBezTo>
                <a:cubicBezTo>
                  <a:pt x="3573" y="21273"/>
                  <a:pt x="3573" y="21273"/>
                  <a:pt x="3735" y="21436"/>
                </a:cubicBezTo>
                <a:cubicBezTo>
                  <a:pt x="3735" y="21600"/>
                  <a:pt x="3898" y="21600"/>
                  <a:pt x="4060" y="21600"/>
                </a:cubicBezTo>
                <a:cubicBezTo>
                  <a:pt x="17540" y="21600"/>
                  <a:pt x="17540" y="21600"/>
                  <a:pt x="17540" y="21600"/>
                </a:cubicBezTo>
                <a:cubicBezTo>
                  <a:pt x="17702" y="21600"/>
                  <a:pt x="17865" y="21600"/>
                  <a:pt x="17865" y="21436"/>
                </a:cubicBezTo>
                <a:cubicBezTo>
                  <a:pt x="18027" y="21273"/>
                  <a:pt x="18027" y="21273"/>
                  <a:pt x="18027" y="21109"/>
                </a:cubicBezTo>
                <a:lnTo>
                  <a:pt x="16403" y="16691"/>
                </a:lnTo>
                <a:close/>
                <a:moveTo>
                  <a:pt x="4872" y="9164"/>
                </a:moveTo>
                <a:cubicBezTo>
                  <a:pt x="4872" y="10964"/>
                  <a:pt x="4872" y="10964"/>
                  <a:pt x="4872" y="10964"/>
                </a:cubicBezTo>
                <a:cubicBezTo>
                  <a:pt x="16565" y="10964"/>
                  <a:pt x="16565" y="10964"/>
                  <a:pt x="16565" y="10964"/>
                </a:cubicBezTo>
                <a:cubicBezTo>
                  <a:pt x="16565" y="9164"/>
                  <a:pt x="16565" y="9164"/>
                  <a:pt x="16565" y="9164"/>
                </a:cubicBezTo>
                <a:cubicBezTo>
                  <a:pt x="16565" y="9164"/>
                  <a:pt x="15266" y="6545"/>
                  <a:pt x="15266" y="6545"/>
                </a:cubicBezTo>
                <a:cubicBezTo>
                  <a:pt x="6334" y="6545"/>
                  <a:pt x="6334" y="6545"/>
                  <a:pt x="6334" y="6545"/>
                </a:cubicBezTo>
                <a:cubicBezTo>
                  <a:pt x="6334" y="6545"/>
                  <a:pt x="4872" y="9164"/>
                  <a:pt x="4872" y="9164"/>
                </a:cubicBezTo>
                <a:close/>
                <a:moveTo>
                  <a:pt x="10719" y="8345"/>
                </a:moveTo>
                <a:cubicBezTo>
                  <a:pt x="11693" y="8345"/>
                  <a:pt x="12505" y="8673"/>
                  <a:pt x="12505" y="9164"/>
                </a:cubicBezTo>
                <a:cubicBezTo>
                  <a:pt x="12505" y="9655"/>
                  <a:pt x="11693" y="10145"/>
                  <a:pt x="10719" y="10145"/>
                </a:cubicBezTo>
                <a:cubicBezTo>
                  <a:pt x="9907" y="10145"/>
                  <a:pt x="9095" y="9655"/>
                  <a:pt x="9095" y="9164"/>
                </a:cubicBezTo>
                <a:cubicBezTo>
                  <a:pt x="9095" y="8673"/>
                  <a:pt x="9907" y="8345"/>
                  <a:pt x="10719" y="8345"/>
                </a:cubicBezTo>
                <a:close/>
                <a:moveTo>
                  <a:pt x="19326" y="6545"/>
                </a:moveTo>
                <a:cubicBezTo>
                  <a:pt x="16403" y="6545"/>
                  <a:pt x="16403" y="6545"/>
                  <a:pt x="16403" y="6545"/>
                </a:cubicBezTo>
                <a:cubicBezTo>
                  <a:pt x="17540" y="8836"/>
                  <a:pt x="17540" y="8836"/>
                  <a:pt x="17540" y="8836"/>
                </a:cubicBezTo>
                <a:cubicBezTo>
                  <a:pt x="17540" y="8836"/>
                  <a:pt x="17540" y="8836"/>
                  <a:pt x="17540" y="8836"/>
                </a:cubicBezTo>
                <a:cubicBezTo>
                  <a:pt x="17702" y="8836"/>
                  <a:pt x="17702" y="8836"/>
                  <a:pt x="17702" y="9000"/>
                </a:cubicBezTo>
                <a:cubicBezTo>
                  <a:pt x="17702" y="9000"/>
                  <a:pt x="17702" y="11455"/>
                  <a:pt x="17702" y="11455"/>
                </a:cubicBezTo>
                <a:cubicBezTo>
                  <a:pt x="17702" y="11782"/>
                  <a:pt x="17540" y="11945"/>
                  <a:pt x="17215" y="11945"/>
                </a:cubicBezTo>
                <a:cubicBezTo>
                  <a:pt x="4385" y="11945"/>
                  <a:pt x="4385" y="11945"/>
                  <a:pt x="4385" y="11945"/>
                </a:cubicBezTo>
                <a:cubicBezTo>
                  <a:pt x="4060" y="11945"/>
                  <a:pt x="3898" y="11782"/>
                  <a:pt x="3898" y="11455"/>
                </a:cubicBezTo>
                <a:cubicBezTo>
                  <a:pt x="3898" y="11455"/>
                  <a:pt x="3898" y="9164"/>
                  <a:pt x="3898" y="9000"/>
                </a:cubicBezTo>
                <a:cubicBezTo>
                  <a:pt x="3898" y="8836"/>
                  <a:pt x="3898" y="8836"/>
                  <a:pt x="4060" y="8836"/>
                </a:cubicBezTo>
                <a:cubicBezTo>
                  <a:pt x="5197" y="6545"/>
                  <a:pt x="5197" y="6545"/>
                  <a:pt x="5197" y="6545"/>
                </a:cubicBezTo>
                <a:cubicBezTo>
                  <a:pt x="2274" y="6545"/>
                  <a:pt x="2274" y="6545"/>
                  <a:pt x="2274" y="6545"/>
                </a:cubicBezTo>
                <a:cubicBezTo>
                  <a:pt x="974" y="6545"/>
                  <a:pt x="0" y="7691"/>
                  <a:pt x="0" y="8836"/>
                </a:cubicBezTo>
                <a:cubicBezTo>
                  <a:pt x="0" y="16527"/>
                  <a:pt x="0" y="16527"/>
                  <a:pt x="0" y="16527"/>
                </a:cubicBezTo>
                <a:cubicBezTo>
                  <a:pt x="0" y="17836"/>
                  <a:pt x="974" y="18818"/>
                  <a:pt x="2274" y="18818"/>
                </a:cubicBezTo>
                <a:cubicBezTo>
                  <a:pt x="3086" y="18818"/>
                  <a:pt x="3086" y="18818"/>
                  <a:pt x="3086" y="18818"/>
                </a:cubicBezTo>
                <a:cubicBezTo>
                  <a:pt x="4060" y="16200"/>
                  <a:pt x="4060" y="16200"/>
                  <a:pt x="4060" y="16200"/>
                </a:cubicBezTo>
                <a:cubicBezTo>
                  <a:pt x="4223" y="15545"/>
                  <a:pt x="5035" y="15055"/>
                  <a:pt x="5684" y="15055"/>
                </a:cubicBezTo>
                <a:cubicBezTo>
                  <a:pt x="15916" y="15055"/>
                  <a:pt x="15916" y="15055"/>
                  <a:pt x="15916" y="15055"/>
                </a:cubicBezTo>
                <a:cubicBezTo>
                  <a:pt x="16565" y="15055"/>
                  <a:pt x="17377" y="15545"/>
                  <a:pt x="17540" y="16200"/>
                </a:cubicBezTo>
                <a:cubicBezTo>
                  <a:pt x="18514" y="18818"/>
                  <a:pt x="18514" y="18818"/>
                  <a:pt x="18514" y="18818"/>
                </a:cubicBezTo>
                <a:cubicBezTo>
                  <a:pt x="19326" y="18818"/>
                  <a:pt x="19326" y="18818"/>
                  <a:pt x="19326" y="18818"/>
                </a:cubicBezTo>
                <a:cubicBezTo>
                  <a:pt x="20626" y="18818"/>
                  <a:pt x="21600" y="17836"/>
                  <a:pt x="21600" y="16527"/>
                </a:cubicBezTo>
                <a:cubicBezTo>
                  <a:pt x="21600" y="8836"/>
                  <a:pt x="21600" y="8836"/>
                  <a:pt x="21600" y="8836"/>
                </a:cubicBezTo>
                <a:cubicBezTo>
                  <a:pt x="21600" y="7691"/>
                  <a:pt x="20626" y="6545"/>
                  <a:pt x="19326" y="6545"/>
                </a:cubicBezTo>
                <a:close/>
                <a:moveTo>
                  <a:pt x="19326" y="6545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551" name="Google Shape;551;p19"/>
          <p:cNvSpPr/>
          <p:nvPr/>
        </p:nvSpPr>
        <p:spPr>
          <a:xfrm>
            <a:off x="10066839" y="2685577"/>
            <a:ext cx="803620" cy="663652"/>
          </a:xfrm>
          <a:custGeom>
            <a:rect b="b" l="l" r="r" t="t"/>
            <a:pathLst>
              <a:path extrusionOk="0" h="21148" w="21600">
                <a:moveTo>
                  <a:pt x="21600" y="14428"/>
                </a:moveTo>
                <a:cubicBezTo>
                  <a:pt x="21600" y="16188"/>
                  <a:pt x="17280" y="16668"/>
                  <a:pt x="15660" y="16668"/>
                </a:cubicBezTo>
                <a:cubicBezTo>
                  <a:pt x="15390" y="16668"/>
                  <a:pt x="15255" y="16668"/>
                  <a:pt x="15120" y="16668"/>
                </a:cubicBezTo>
                <a:cubicBezTo>
                  <a:pt x="14580" y="14748"/>
                  <a:pt x="13365" y="12988"/>
                  <a:pt x="11880" y="12668"/>
                </a:cubicBezTo>
                <a:cubicBezTo>
                  <a:pt x="11205" y="12508"/>
                  <a:pt x="10665" y="12188"/>
                  <a:pt x="10260" y="11868"/>
                </a:cubicBezTo>
                <a:cubicBezTo>
                  <a:pt x="10665" y="11228"/>
                  <a:pt x="11205" y="10588"/>
                  <a:pt x="11880" y="10428"/>
                </a:cubicBezTo>
                <a:cubicBezTo>
                  <a:pt x="12015" y="10428"/>
                  <a:pt x="12690" y="10268"/>
                  <a:pt x="13365" y="9948"/>
                </a:cubicBezTo>
                <a:cubicBezTo>
                  <a:pt x="13365" y="12508"/>
                  <a:pt x="13365" y="12508"/>
                  <a:pt x="13365" y="12508"/>
                </a:cubicBezTo>
                <a:cubicBezTo>
                  <a:pt x="13500" y="12188"/>
                  <a:pt x="14175" y="11068"/>
                  <a:pt x="14715" y="11228"/>
                </a:cubicBezTo>
                <a:cubicBezTo>
                  <a:pt x="14985" y="11228"/>
                  <a:pt x="15120" y="11388"/>
                  <a:pt x="15390" y="11388"/>
                </a:cubicBezTo>
                <a:cubicBezTo>
                  <a:pt x="15660" y="11388"/>
                  <a:pt x="15660" y="11388"/>
                  <a:pt x="15660" y="11388"/>
                </a:cubicBezTo>
                <a:cubicBezTo>
                  <a:pt x="16065" y="11388"/>
                  <a:pt x="16200" y="11228"/>
                  <a:pt x="16470" y="11228"/>
                </a:cubicBezTo>
                <a:cubicBezTo>
                  <a:pt x="16875" y="11068"/>
                  <a:pt x="17685" y="12188"/>
                  <a:pt x="17820" y="12508"/>
                </a:cubicBezTo>
                <a:cubicBezTo>
                  <a:pt x="17820" y="9948"/>
                  <a:pt x="17820" y="9948"/>
                  <a:pt x="17820" y="9948"/>
                </a:cubicBezTo>
                <a:cubicBezTo>
                  <a:pt x="18495" y="10268"/>
                  <a:pt x="19170" y="10428"/>
                  <a:pt x="19305" y="10428"/>
                </a:cubicBezTo>
                <a:cubicBezTo>
                  <a:pt x="20655" y="10748"/>
                  <a:pt x="21600" y="12828"/>
                  <a:pt x="21600" y="14428"/>
                </a:cubicBezTo>
                <a:close/>
                <a:moveTo>
                  <a:pt x="18900" y="5308"/>
                </a:moveTo>
                <a:cubicBezTo>
                  <a:pt x="18900" y="4988"/>
                  <a:pt x="18765" y="4988"/>
                  <a:pt x="18765" y="4828"/>
                </a:cubicBezTo>
                <a:cubicBezTo>
                  <a:pt x="18630" y="4828"/>
                  <a:pt x="18630" y="4828"/>
                  <a:pt x="18495" y="4828"/>
                </a:cubicBezTo>
                <a:cubicBezTo>
                  <a:pt x="18765" y="4028"/>
                  <a:pt x="18765" y="3228"/>
                  <a:pt x="18630" y="2588"/>
                </a:cubicBezTo>
                <a:cubicBezTo>
                  <a:pt x="18225" y="1148"/>
                  <a:pt x="17550" y="508"/>
                  <a:pt x="17010" y="188"/>
                </a:cubicBezTo>
                <a:cubicBezTo>
                  <a:pt x="16605" y="28"/>
                  <a:pt x="15660" y="28"/>
                  <a:pt x="15660" y="28"/>
                </a:cubicBezTo>
                <a:cubicBezTo>
                  <a:pt x="15660" y="28"/>
                  <a:pt x="13500" y="-452"/>
                  <a:pt x="12555" y="2588"/>
                </a:cubicBezTo>
                <a:cubicBezTo>
                  <a:pt x="12420" y="3228"/>
                  <a:pt x="12555" y="4028"/>
                  <a:pt x="12690" y="4828"/>
                </a:cubicBezTo>
                <a:cubicBezTo>
                  <a:pt x="12555" y="4828"/>
                  <a:pt x="12555" y="4828"/>
                  <a:pt x="12420" y="4828"/>
                </a:cubicBezTo>
                <a:cubicBezTo>
                  <a:pt x="12420" y="4988"/>
                  <a:pt x="12285" y="4988"/>
                  <a:pt x="12285" y="5308"/>
                </a:cubicBezTo>
                <a:cubicBezTo>
                  <a:pt x="12285" y="5628"/>
                  <a:pt x="12285" y="5948"/>
                  <a:pt x="12420" y="6268"/>
                </a:cubicBezTo>
                <a:cubicBezTo>
                  <a:pt x="12555" y="6748"/>
                  <a:pt x="12690" y="7068"/>
                  <a:pt x="13230" y="6748"/>
                </a:cubicBezTo>
                <a:cubicBezTo>
                  <a:pt x="13230" y="7708"/>
                  <a:pt x="13365" y="8028"/>
                  <a:pt x="13635" y="8188"/>
                </a:cubicBezTo>
                <a:cubicBezTo>
                  <a:pt x="13635" y="8188"/>
                  <a:pt x="13635" y="8188"/>
                  <a:pt x="13635" y="8188"/>
                </a:cubicBezTo>
                <a:cubicBezTo>
                  <a:pt x="13635" y="8188"/>
                  <a:pt x="13635" y="8188"/>
                  <a:pt x="13635" y="8188"/>
                </a:cubicBezTo>
                <a:cubicBezTo>
                  <a:pt x="13635" y="8188"/>
                  <a:pt x="13635" y="8188"/>
                  <a:pt x="13635" y="8188"/>
                </a:cubicBezTo>
                <a:cubicBezTo>
                  <a:pt x="13635" y="8188"/>
                  <a:pt x="13635" y="8188"/>
                  <a:pt x="13635" y="8188"/>
                </a:cubicBezTo>
                <a:cubicBezTo>
                  <a:pt x="13635" y="8188"/>
                  <a:pt x="13635" y="8188"/>
                  <a:pt x="13770" y="8348"/>
                </a:cubicBezTo>
                <a:cubicBezTo>
                  <a:pt x="13770" y="8348"/>
                  <a:pt x="13770" y="8348"/>
                  <a:pt x="13770" y="8348"/>
                </a:cubicBezTo>
                <a:cubicBezTo>
                  <a:pt x="13770" y="8508"/>
                  <a:pt x="13770" y="8668"/>
                  <a:pt x="13770" y="8668"/>
                </a:cubicBezTo>
                <a:cubicBezTo>
                  <a:pt x="13770" y="8988"/>
                  <a:pt x="13770" y="9308"/>
                  <a:pt x="13770" y="9468"/>
                </a:cubicBezTo>
                <a:cubicBezTo>
                  <a:pt x="13905" y="9628"/>
                  <a:pt x="14715" y="11068"/>
                  <a:pt x="15660" y="11068"/>
                </a:cubicBezTo>
                <a:cubicBezTo>
                  <a:pt x="16605" y="11068"/>
                  <a:pt x="17415" y="9628"/>
                  <a:pt x="17415" y="9468"/>
                </a:cubicBezTo>
                <a:cubicBezTo>
                  <a:pt x="17415" y="9148"/>
                  <a:pt x="17415" y="8988"/>
                  <a:pt x="17415" y="8668"/>
                </a:cubicBezTo>
                <a:cubicBezTo>
                  <a:pt x="17415" y="8668"/>
                  <a:pt x="17415" y="8508"/>
                  <a:pt x="17415" y="8348"/>
                </a:cubicBezTo>
                <a:cubicBezTo>
                  <a:pt x="17415" y="8348"/>
                  <a:pt x="17550" y="8348"/>
                  <a:pt x="17550" y="8188"/>
                </a:cubicBezTo>
                <a:cubicBezTo>
                  <a:pt x="17550" y="8188"/>
                  <a:pt x="17550" y="8188"/>
                  <a:pt x="17550" y="8188"/>
                </a:cubicBezTo>
                <a:cubicBezTo>
                  <a:pt x="17685" y="8028"/>
                  <a:pt x="17955" y="7708"/>
                  <a:pt x="17955" y="6748"/>
                </a:cubicBezTo>
                <a:cubicBezTo>
                  <a:pt x="18495" y="7068"/>
                  <a:pt x="18630" y="6748"/>
                  <a:pt x="18765" y="6268"/>
                </a:cubicBezTo>
                <a:cubicBezTo>
                  <a:pt x="18900" y="5948"/>
                  <a:pt x="18900" y="5628"/>
                  <a:pt x="18900" y="5308"/>
                </a:cubicBezTo>
                <a:close/>
                <a:moveTo>
                  <a:pt x="16335" y="14268"/>
                </a:moveTo>
                <a:cubicBezTo>
                  <a:pt x="16335" y="14268"/>
                  <a:pt x="16335" y="14268"/>
                  <a:pt x="16335" y="14268"/>
                </a:cubicBezTo>
                <a:cubicBezTo>
                  <a:pt x="16335" y="14268"/>
                  <a:pt x="16335" y="14268"/>
                  <a:pt x="16335" y="14268"/>
                </a:cubicBezTo>
                <a:close/>
                <a:moveTo>
                  <a:pt x="16335" y="14268"/>
                </a:moveTo>
                <a:cubicBezTo>
                  <a:pt x="16335" y="14268"/>
                  <a:pt x="16335" y="14268"/>
                  <a:pt x="16335" y="14268"/>
                </a:cubicBezTo>
                <a:cubicBezTo>
                  <a:pt x="16335" y="14268"/>
                  <a:pt x="16335" y="14268"/>
                  <a:pt x="16335" y="14268"/>
                </a:cubicBezTo>
                <a:close/>
                <a:moveTo>
                  <a:pt x="16335" y="14268"/>
                </a:moveTo>
                <a:cubicBezTo>
                  <a:pt x="16335" y="14268"/>
                  <a:pt x="16335" y="14268"/>
                  <a:pt x="16335" y="14268"/>
                </a:cubicBezTo>
                <a:cubicBezTo>
                  <a:pt x="16335" y="14268"/>
                  <a:pt x="16335" y="14268"/>
                  <a:pt x="16335" y="14268"/>
                </a:cubicBezTo>
                <a:cubicBezTo>
                  <a:pt x="16335" y="14268"/>
                  <a:pt x="16335" y="14268"/>
                  <a:pt x="16335" y="14268"/>
                </a:cubicBezTo>
                <a:close/>
                <a:moveTo>
                  <a:pt x="11610" y="13788"/>
                </a:moveTo>
                <a:cubicBezTo>
                  <a:pt x="11475" y="13788"/>
                  <a:pt x="10530" y="13628"/>
                  <a:pt x="9855" y="13148"/>
                </a:cubicBezTo>
                <a:cubicBezTo>
                  <a:pt x="9855" y="16188"/>
                  <a:pt x="9855" y="16188"/>
                  <a:pt x="9855" y="16188"/>
                </a:cubicBezTo>
                <a:cubicBezTo>
                  <a:pt x="9585" y="15868"/>
                  <a:pt x="8775" y="14428"/>
                  <a:pt x="8100" y="14748"/>
                </a:cubicBezTo>
                <a:cubicBezTo>
                  <a:pt x="7830" y="14748"/>
                  <a:pt x="7695" y="14908"/>
                  <a:pt x="7290" y="14908"/>
                </a:cubicBezTo>
                <a:cubicBezTo>
                  <a:pt x="7020" y="14908"/>
                  <a:pt x="7020" y="14908"/>
                  <a:pt x="7020" y="14908"/>
                </a:cubicBezTo>
                <a:cubicBezTo>
                  <a:pt x="6615" y="14908"/>
                  <a:pt x="6480" y="14748"/>
                  <a:pt x="6210" y="14748"/>
                </a:cubicBezTo>
                <a:cubicBezTo>
                  <a:pt x="5535" y="14428"/>
                  <a:pt x="4725" y="15868"/>
                  <a:pt x="4455" y="16188"/>
                </a:cubicBezTo>
                <a:cubicBezTo>
                  <a:pt x="4455" y="13148"/>
                  <a:pt x="4455" y="13148"/>
                  <a:pt x="4455" y="13148"/>
                </a:cubicBezTo>
                <a:cubicBezTo>
                  <a:pt x="3780" y="13628"/>
                  <a:pt x="2835" y="13788"/>
                  <a:pt x="2700" y="13788"/>
                </a:cubicBezTo>
                <a:cubicBezTo>
                  <a:pt x="1080" y="14268"/>
                  <a:pt x="0" y="16668"/>
                  <a:pt x="0" y="18428"/>
                </a:cubicBezTo>
                <a:cubicBezTo>
                  <a:pt x="0" y="20508"/>
                  <a:pt x="5130" y="21148"/>
                  <a:pt x="7155" y="21148"/>
                </a:cubicBezTo>
                <a:cubicBezTo>
                  <a:pt x="9180" y="21148"/>
                  <a:pt x="14310" y="20508"/>
                  <a:pt x="14310" y="18428"/>
                </a:cubicBezTo>
                <a:cubicBezTo>
                  <a:pt x="14310" y="16668"/>
                  <a:pt x="13095" y="14268"/>
                  <a:pt x="11610" y="13788"/>
                </a:cubicBezTo>
                <a:close/>
                <a:moveTo>
                  <a:pt x="11070" y="7708"/>
                </a:moveTo>
                <a:cubicBezTo>
                  <a:pt x="11070" y="7388"/>
                  <a:pt x="10935" y="7228"/>
                  <a:pt x="10935" y="7228"/>
                </a:cubicBezTo>
                <a:cubicBezTo>
                  <a:pt x="10800" y="7068"/>
                  <a:pt x="10665" y="7068"/>
                  <a:pt x="10665" y="7068"/>
                </a:cubicBezTo>
                <a:cubicBezTo>
                  <a:pt x="10800" y="6108"/>
                  <a:pt x="10935" y="5308"/>
                  <a:pt x="10665" y="4348"/>
                </a:cubicBezTo>
                <a:cubicBezTo>
                  <a:pt x="10260" y="2908"/>
                  <a:pt x="9450" y="2108"/>
                  <a:pt x="8775" y="1628"/>
                </a:cubicBezTo>
                <a:cubicBezTo>
                  <a:pt x="8370" y="1468"/>
                  <a:pt x="7155" y="1308"/>
                  <a:pt x="7155" y="1308"/>
                </a:cubicBezTo>
                <a:cubicBezTo>
                  <a:pt x="7155" y="1308"/>
                  <a:pt x="4590" y="988"/>
                  <a:pt x="3645" y="4348"/>
                </a:cubicBezTo>
                <a:cubicBezTo>
                  <a:pt x="3375" y="5308"/>
                  <a:pt x="3510" y="6108"/>
                  <a:pt x="3645" y="7068"/>
                </a:cubicBezTo>
                <a:cubicBezTo>
                  <a:pt x="3645" y="7068"/>
                  <a:pt x="3510" y="7068"/>
                  <a:pt x="3510" y="7228"/>
                </a:cubicBezTo>
                <a:cubicBezTo>
                  <a:pt x="3375" y="7228"/>
                  <a:pt x="3240" y="7388"/>
                  <a:pt x="3240" y="7708"/>
                </a:cubicBezTo>
                <a:cubicBezTo>
                  <a:pt x="3240" y="8028"/>
                  <a:pt x="3240" y="8508"/>
                  <a:pt x="3375" y="8828"/>
                </a:cubicBezTo>
                <a:cubicBezTo>
                  <a:pt x="3510" y="9468"/>
                  <a:pt x="3780" y="9788"/>
                  <a:pt x="4320" y="9468"/>
                </a:cubicBezTo>
                <a:cubicBezTo>
                  <a:pt x="4320" y="10428"/>
                  <a:pt x="4590" y="10908"/>
                  <a:pt x="4725" y="11068"/>
                </a:cubicBezTo>
                <a:cubicBezTo>
                  <a:pt x="4725" y="11068"/>
                  <a:pt x="4725" y="11068"/>
                  <a:pt x="4725" y="11068"/>
                </a:cubicBezTo>
                <a:cubicBezTo>
                  <a:pt x="4725" y="11068"/>
                  <a:pt x="4725" y="11068"/>
                  <a:pt x="4725" y="11068"/>
                </a:cubicBezTo>
                <a:cubicBezTo>
                  <a:pt x="4860" y="11068"/>
                  <a:pt x="4860" y="11228"/>
                  <a:pt x="4860" y="11228"/>
                </a:cubicBezTo>
                <a:cubicBezTo>
                  <a:pt x="4860" y="11228"/>
                  <a:pt x="4860" y="11228"/>
                  <a:pt x="4860" y="11228"/>
                </a:cubicBezTo>
                <a:cubicBezTo>
                  <a:pt x="4860" y="11228"/>
                  <a:pt x="4860" y="11228"/>
                  <a:pt x="4860" y="11228"/>
                </a:cubicBezTo>
                <a:cubicBezTo>
                  <a:pt x="4995" y="11228"/>
                  <a:pt x="4995" y="11228"/>
                  <a:pt x="4995" y="11388"/>
                </a:cubicBezTo>
                <a:cubicBezTo>
                  <a:pt x="4995" y="11388"/>
                  <a:pt x="4995" y="11548"/>
                  <a:pt x="4995" y="11708"/>
                </a:cubicBezTo>
                <a:cubicBezTo>
                  <a:pt x="4995" y="12028"/>
                  <a:pt x="4995" y="12348"/>
                  <a:pt x="5130" y="12668"/>
                </a:cubicBezTo>
                <a:cubicBezTo>
                  <a:pt x="5130" y="12988"/>
                  <a:pt x="6075" y="14588"/>
                  <a:pt x="7155" y="14588"/>
                </a:cubicBezTo>
                <a:cubicBezTo>
                  <a:pt x="8235" y="14588"/>
                  <a:pt x="9315" y="12828"/>
                  <a:pt x="9315" y="12508"/>
                </a:cubicBezTo>
                <a:cubicBezTo>
                  <a:pt x="9315" y="12348"/>
                  <a:pt x="9315" y="12028"/>
                  <a:pt x="9315" y="11708"/>
                </a:cubicBezTo>
                <a:cubicBezTo>
                  <a:pt x="9315" y="11548"/>
                  <a:pt x="9315" y="11388"/>
                  <a:pt x="9315" y="11388"/>
                </a:cubicBezTo>
                <a:cubicBezTo>
                  <a:pt x="9315" y="11228"/>
                  <a:pt x="9450" y="11228"/>
                  <a:pt x="9450" y="11228"/>
                </a:cubicBezTo>
                <a:cubicBezTo>
                  <a:pt x="9450" y="11228"/>
                  <a:pt x="9450" y="11228"/>
                  <a:pt x="9450" y="11228"/>
                </a:cubicBezTo>
                <a:cubicBezTo>
                  <a:pt x="9720" y="11068"/>
                  <a:pt x="9990" y="10588"/>
                  <a:pt x="9990" y="9468"/>
                </a:cubicBezTo>
                <a:cubicBezTo>
                  <a:pt x="10530" y="9788"/>
                  <a:pt x="10800" y="9468"/>
                  <a:pt x="10935" y="8828"/>
                </a:cubicBezTo>
                <a:cubicBezTo>
                  <a:pt x="11070" y="8508"/>
                  <a:pt x="11070" y="8028"/>
                  <a:pt x="11070" y="7708"/>
                </a:cubicBezTo>
                <a:close/>
                <a:moveTo>
                  <a:pt x="11070" y="7708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  <p:transition advTm="3089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/>
          <p:nvPr/>
        </p:nvSpPr>
        <p:spPr>
          <a:xfrm flipH="1" rot="10800000">
            <a:off x="-330393" y="-187125"/>
            <a:ext cx="4289128" cy="1792997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4707564" y="2507054"/>
            <a:ext cx="4796390" cy="4800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0" u="none" cap="none" strike="noStrike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GOLD</a:t>
            </a:r>
            <a:endParaRPr b="1" i="0" sz="2530" u="none" cap="none" strike="noStrike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4707564" y="3287199"/>
            <a:ext cx="4796390" cy="4800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0" u="none" cap="none" strike="noStrike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SILVER</a:t>
            </a:r>
            <a:endParaRPr b="1" i="0" sz="2530" u="none" cap="none" strike="noStrike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4707564" y="4067345"/>
            <a:ext cx="4796390" cy="4800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0" u="none" cap="none" strike="noStrike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BRONZE</a:t>
            </a:r>
            <a:endParaRPr b="1" i="0" sz="2530" u="none" cap="none" strike="noStrike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4707564" y="4847491"/>
            <a:ext cx="4796390" cy="4800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30" u="none" cap="none" strike="noStrike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PLATIN</a:t>
            </a:r>
            <a:endParaRPr b="1" i="0" sz="2530" u="none" cap="none" strike="noStrike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3649335" y="2534992"/>
            <a:ext cx="910728" cy="487174"/>
          </a:xfrm>
          <a:prstGeom prst="homePlate">
            <a:avLst>
              <a:gd fmla="val 46735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3649335" y="4875430"/>
            <a:ext cx="910728" cy="487174"/>
          </a:xfrm>
          <a:prstGeom prst="homePlate">
            <a:avLst>
              <a:gd fmla="val 46735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3649335" y="3315138"/>
            <a:ext cx="910728" cy="487174"/>
          </a:xfrm>
          <a:prstGeom prst="homePlate">
            <a:avLst>
              <a:gd fmla="val 46735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3649335" y="4095285"/>
            <a:ext cx="910728" cy="487174"/>
          </a:xfrm>
          <a:prstGeom prst="homePlate">
            <a:avLst>
              <a:gd fmla="val 46735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3936153" y="2512528"/>
            <a:ext cx="25327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1</a:t>
            </a:r>
            <a:endParaRPr b="1" i="0" sz="3000" u="none" cap="none" strike="noStrike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3936153" y="3291075"/>
            <a:ext cx="25327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2</a:t>
            </a:r>
            <a:endParaRPr b="1" i="0" sz="3000" u="none" cap="none" strike="noStrike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3936153" y="4069622"/>
            <a:ext cx="25327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3</a:t>
            </a:r>
            <a:endParaRPr b="1" i="0" sz="3000" u="none" cap="none" strike="noStrike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3936153" y="4848168"/>
            <a:ext cx="25327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4</a:t>
            </a:r>
            <a:endParaRPr b="1" i="0" sz="3000" u="none" cap="none" strike="noStrike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3004692" y="807346"/>
            <a:ext cx="3764597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accen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CONTENTS</a:t>
            </a:r>
            <a:endParaRPr b="1" sz="4400">
              <a:solidFill>
                <a:schemeClr val="accen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  <p:transition advTm="3229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0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558" name="Google Shape;558;p20"/>
          <p:cNvGrpSpPr/>
          <p:nvPr/>
        </p:nvGrpSpPr>
        <p:grpSpPr>
          <a:xfrm>
            <a:off x="3675752" y="1628267"/>
            <a:ext cx="4499837" cy="4512197"/>
            <a:chOff x="3960110" y="1761283"/>
            <a:chExt cx="4266746" cy="4278466"/>
          </a:xfrm>
        </p:grpSpPr>
        <p:grpSp>
          <p:nvGrpSpPr>
            <p:cNvPr id="559" name="Google Shape;559;p20"/>
            <p:cNvGrpSpPr/>
            <p:nvPr/>
          </p:nvGrpSpPr>
          <p:grpSpPr>
            <a:xfrm>
              <a:off x="3960110" y="1761283"/>
              <a:ext cx="4266746" cy="4278466"/>
              <a:chOff x="3960110" y="1868859"/>
              <a:chExt cx="4266746" cy="4278466"/>
            </a:xfrm>
          </p:grpSpPr>
          <p:sp>
            <p:nvSpPr>
              <p:cNvPr id="560" name="Google Shape;560;p20"/>
              <p:cNvSpPr/>
              <p:nvPr/>
            </p:nvSpPr>
            <p:spPr>
              <a:xfrm rot="2700000">
                <a:off x="4762868" y="1773139"/>
                <a:ext cx="769193" cy="2510614"/>
              </a:xfrm>
              <a:custGeom>
                <a:rect b="b" l="l" r="r" t="t"/>
                <a:pathLst>
                  <a:path extrusionOk="0" h="21600" w="17674">
                    <a:moveTo>
                      <a:pt x="17674" y="0"/>
                    </a:moveTo>
                    <a:lnTo>
                      <a:pt x="11778" y="307"/>
                    </a:lnTo>
                    <a:cubicBezTo>
                      <a:pt x="-3926" y="6187"/>
                      <a:pt x="-3926" y="15720"/>
                      <a:pt x="11778" y="21600"/>
                    </a:cubicBezTo>
                    <a:lnTo>
                      <a:pt x="16855" y="19699"/>
                    </a:lnTo>
                    <a:cubicBezTo>
                      <a:pt x="3956" y="14869"/>
                      <a:pt x="3956" y="7038"/>
                      <a:pt x="16855" y="2207"/>
                    </a:cubicBezTo>
                    <a:cubicBezTo>
                      <a:pt x="16855" y="2207"/>
                      <a:pt x="17674" y="0"/>
                      <a:pt x="1767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61" name="Google Shape;561;p20"/>
              <p:cNvSpPr/>
              <p:nvPr/>
            </p:nvSpPr>
            <p:spPr>
              <a:xfrm rot="2700000">
                <a:off x="3864397" y="4573715"/>
                <a:ext cx="2510643" cy="769225"/>
              </a:xfrm>
              <a:custGeom>
                <a:rect b="b" l="l" r="r" t="t"/>
                <a:pathLst>
                  <a:path extrusionOk="0" h="17674" w="21600">
                    <a:moveTo>
                      <a:pt x="19699" y="818"/>
                    </a:moveTo>
                    <a:cubicBezTo>
                      <a:pt x="14869" y="13718"/>
                      <a:pt x="7038" y="13718"/>
                      <a:pt x="2208" y="818"/>
                    </a:cubicBezTo>
                    <a:lnTo>
                      <a:pt x="0" y="0"/>
                    </a:lnTo>
                    <a:lnTo>
                      <a:pt x="307" y="5896"/>
                    </a:lnTo>
                    <a:cubicBezTo>
                      <a:pt x="6187" y="21600"/>
                      <a:pt x="15720" y="21600"/>
                      <a:pt x="21600" y="5896"/>
                    </a:cubicBezTo>
                    <a:cubicBezTo>
                      <a:pt x="21600" y="5896"/>
                      <a:pt x="19699" y="818"/>
                      <a:pt x="19699" y="818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62" name="Google Shape;562;p20"/>
              <p:cNvSpPr/>
              <p:nvPr/>
            </p:nvSpPr>
            <p:spPr>
              <a:xfrm rot="2700000">
                <a:off x="6663307" y="3732422"/>
                <a:ext cx="769207" cy="2510619"/>
              </a:xfrm>
              <a:custGeom>
                <a:rect b="b" l="l" r="r" t="t"/>
                <a:pathLst>
                  <a:path extrusionOk="0" h="21600" w="17674">
                    <a:moveTo>
                      <a:pt x="5896" y="0"/>
                    </a:moveTo>
                    <a:lnTo>
                      <a:pt x="819" y="1901"/>
                    </a:lnTo>
                    <a:cubicBezTo>
                      <a:pt x="13718" y="6731"/>
                      <a:pt x="13718" y="14562"/>
                      <a:pt x="819" y="19392"/>
                    </a:cubicBezTo>
                    <a:lnTo>
                      <a:pt x="0" y="21600"/>
                    </a:lnTo>
                    <a:lnTo>
                      <a:pt x="5896" y="21293"/>
                    </a:lnTo>
                    <a:cubicBezTo>
                      <a:pt x="21600" y="15414"/>
                      <a:pt x="21600" y="5880"/>
                      <a:pt x="5896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63" name="Google Shape;563;p20"/>
              <p:cNvSpPr/>
              <p:nvPr/>
            </p:nvSpPr>
            <p:spPr>
              <a:xfrm rot="2700000">
                <a:off x="5821969" y="2665682"/>
                <a:ext cx="2502346" cy="760849"/>
              </a:xfrm>
              <a:custGeom>
                <a:rect b="b" l="l" r="r" t="t"/>
                <a:pathLst>
                  <a:path extrusionOk="0" h="17640" w="21600">
                    <a:moveTo>
                      <a:pt x="21310" y="12029"/>
                    </a:moveTo>
                    <a:lnTo>
                      <a:pt x="21364" y="11883"/>
                    </a:lnTo>
                    <a:cubicBezTo>
                      <a:pt x="21340" y="11820"/>
                      <a:pt x="21316" y="11759"/>
                      <a:pt x="21293" y="11696"/>
                    </a:cubicBezTo>
                    <a:lnTo>
                      <a:pt x="21292" y="11691"/>
                    </a:lnTo>
                    <a:lnTo>
                      <a:pt x="21291" y="11693"/>
                    </a:lnTo>
                    <a:cubicBezTo>
                      <a:pt x="15386" y="-3960"/>
                      <a:pt x="5876" y="-3898"/>
                      <a:pt x="0" y="11883"/>
                    </a:cubicBezTo>
                    <a:lnTo>
                      <a:pt x="2215" y="11057"/>
                    </a:lnTo>
                    <a:lnTo>
                      <a:pt x="1907" y="17006"/>
                    </a:lnTo>
                    <a:cubicBezTo>
                      <a:pt x="6753" y="3991"/>
                      <a:pt x="14610" y="3991"/>
                      <a:pt x="19457" y="17007"/>
                    </a:cubicBezTo>
                    <a:lnTo>
                      <a:pt x="19511" y="16861"/>
                    </a:lnTo>
                    <a:lnTo>
                      <a:pt x="21600" y="17640"/>
                    </a:lnTo>
                    <a:cubicBezTo>
                      <a:pt x="21600" y="17640"/>
                      <a:pt x="21310" y="12029"/>
                      <a:pt x="21310" y="120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564" name="Google Shape;564;p20"/>
            <p:cNvSpPr/>
            <p:nvPr/>
          </p:nvSpPr>
          <p:spPr>
            <a:xfrm flipH="1">
              <a:off x="5386833" y="3155363"/>
              <a:ext cx="1470207" cy="1448949"/>
            </a:xfrm>
            <a:custGeom>
              <a:rect b="b" l="l" r="r" t="t"/>
              <a:pathLst>
                <a:path extrusionOk="0" h="1124" w="998">
                  <a:moveTo>
                    <a:pt x="988" y="15"/>
                  </a:moveTo>
                  <a:cubicBezTo>
                    <a:pt x="979" y="0"/>
                    <a:pt x="962" y="9"/>
                    <a:pt x="956" y="12"/>
                  </a:cubicBezTo>
                  <a:cubicBezTo>
                    <a:pt x="950" y="16"/>
                    <a:pt x="893" y="52"/>
                    <a:pt x="893" y="52"/>
                  </a:cubicBezTo>
                  <a:cubicBezTo>
                    <a:pt x="893" y="52"/>
                    <a:pt x="889" y="51"/>
                    <a:pt x="888" y="53"/>
                  </a:cubicBezTo>
                  <a:cubicBezTo>
                    <a:pt x="887" y="55"/>
                    <a:pt x="889" y="56"/>
                    <a:pt x="889" y="56"/>
                  </a:cubicBezTo>
                  <a:cubicBezTo>
                    <a:pt x="891" y="57"/>
                    <a:pt x="891" y="57"/>
                    <a:pt x="891" y="57"/>
                  </a:cubicBezTo>
                  <a:cubicBezTo>
                    <a:pt x="886" y="60"/>
                    <a:pt x="881" y="64"/>
                    <a:pt x="877" y="67"/>
                  </a:cubicBezTo>
                  <a:cubicBezTo>
                    <a:pt x="874" y="68"/>
                    <a:pt x="872" y="69"/>
                    <a:pt x="871" y="71"/>
                  </a:cubicBezTo>
                  <a:cubicBezTo>
                    <a:pt x="870" y="71"/>
                    <a:pt x="870" y="72"/>
                    <a:pt x="869" y="72"/>
                  </a:cubicBezTo>
                  <a:cubicBezTo>
                    <a:pt x="869" y="72"/>
                    <a:pt x="869" y="72"/>
                    <a:pt x="868" y="73"/>
                  </a:cubicBezTo>
                  <a:cubicBezTo>
                    <a:pt x="868" y="73"/>
                    <a:pt x="868" y="73"/>
                    <a:pt x="868" y="74"/>
                  </a:cubicBezTo>
                  <a:cubicBezTo>
                    <a:pt x="867" y="74"/>
                    <a:pt x="867" y="74"/>
                    <a:pt x="867" y="74"/>
                  </a:cubicBezTo>
                  <a:cubicBezTo>
                    <a:pt x="867" y="74"/>
                    <a:pt x="867" y="74"/>
                    <a:pt x="867" y="75"/>
                  </a:cubicBezTo>
                  <a:cubicBezTo>
                    <a:pt x="866" y="78"/>
                    <a:pt x="860" y="88"/>
                    <a:pt x="852" y="104"/>
                  </a:cubicBezTo>
                  <a:cubicBezTo>
                    <a:pt x="848" y="114"/>
                    <a:pt x="842" y="125"/>
                    <a:pt x="835" y="139"/>
                  </a:cubicBezTo>
                  <a:cubicBezTo>
                    <a:pt x="813" y="141"/>
                    <a:pt x="813" y="141"/>
                    <a:pt x="813" y="141"/>
                  </a:cubicBezTo>
                  <a:cubicBezTo>
                    <a:pt x="813" y="139"/>
                    <a:pt x="813" y="139"/>
                    <a:pt x="813" y="139"/>
                  </a:cubicBezTo>
                  <a:cubicBezTo>
                    <a:pt x="194" y="196"/>
                    <a:pt x="194" y="196"/>
                    <a:pt x="194" y="196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08"/>
                    <a:pt x="48" y="208"/>
                    <a:pt x="46" y="208"/>
                  </a:cubicBezTo>
                  <a:cubicBezTo>
                    <a:pt x="43" y="208"/>
                    <a:pt x="43" y="206"/>
                    <a:pt x="41" y="205"/>
                  </a:cubicBezTo>
                  <a:cubicBezTo>
                    <a:pt x="39" y="205"/>
                    <a:pt x="29" y="206"/>
                    <a:pt x="27" y="207"/>
                  </a:cubicBezTo>
                  <a:cubicBezTo>
                    <a:pt x="25" y="207"/>
                    <a:pt x="18" y="207"/>
                    <a:pt x="15" y="207"/>
                  </a:cubicBezTo>
                  <a:cubicBezTo>
                    <a:pt x="11" y="208"/>
                    <a:pt x="8" y="211"/>
                    <a:pt x="8" y="215"/>
                  </a:cubicBezTo>
                  <a:cubicBezTo>
                    <a:pt x="7" y="219"/>
                    <a:pt x="12" y="251"/>
                    <a:pt x="12" y="252"/>
                  </a:cubicBezTo>
                  <a:cubicBezTo>
                    <a:pt x="13" y="252"/>
                    <a:pt x="16" y="252"/>
                    <a:pt x="20" y="252"/>
                  </a:cubicBezTo>
                  <a:cubicBezTo>
                    <a:pt x="20" y="253"/>
                    <a:pt x="20" y="254"/>
                    <a:pt x="20" y="255"/>
                  </a:cubicBezTo>
                  <a:cubicBezTo>
                    <a:pt x="17" y="255"/>
                    <a:pt x="17" y="255"/>
                    <a:pt x="17" y="255"/>
                  </a:cubicBezTo>
                  <a:cubicBezTo>
                    <a:pt x="15" y="255"/>
                    <a:pt x="14" y="257"/>
                    <a:pt x="14" y="259"/>
                  </a:cubicBezTo>
                  <a:cubicBezTo>
                    <a:pt x="14" y="261"/>
                    <a:pt x="16" y="262"/>
                    <a:pt x="17" y="262"/>
                  </a:cubicBezTo>
                  <a:cubicBezTo>
                    <a:pt x="20" y="262"/>
                    <a:pt x="20" y="262"/>
                    <a:pt x="20" y="262"/>
                  </a:cubicBezTo>
                  <a:cubicBezTo>
                    <a:pt x="21" y="278"/>
                    <a:pt x="21" y="300"/>
                    <a:pt x="22" y="326"/>
                  </a:cubicBezTo>
                  <a:cubicBezTo>
                    <a:pt x="19" y="326"/>
                    <a:pt x="19" y="326"/>
                    <a:pt x="19" y="326"/>
                  </a:cubicBezTo>
                  <a:cubicBezTo>
                    <a:pt x="17" y="326"/>
                    <a:pt x="16" y="328"/>
                    <a:pt x="16" y="329"/>
                  </a:cubicBezTo>
                  <a:cubicBezTo>
                    <a:pt x="16" y="331"/>
                    <a:pt x="17" y="333"/>
                    <a:pt x="19" y="333"/>
                  </a:cubicBezTo>
                  <a:cubicBezTo>
                    <a:pt x="22" y="333"/>
                    <a:pt x="22" y="333"/>
                    <a:pt x="22" y="333"/>
                  </a:cubicBezTo>
                  <a:cubicBezTo>
                    <a:pt x="23" y="353"/>
                    <a:pt x="23" y="374"/>
                    <a:pt x="24" y="396"/>
                  </a:cubicBezTo>
                  <a:cubicBezTo>
                    <a:pt x="24" y="411"/>
                    <a:pt x="25" y="426"/>
                    <a:pt x="25" y="441"/>
                  </a:cubicBezTo>
                  <a:cubicBezTo>
                    <a:pt x="22" y="441"/>
                    <a:pt x="22" y="441"/>
                    <a:pt x="22" y="441"/>
                  </a:cubicBezTo>
                  <a:cubicBezTo>
                    <a:pt x="20" y="440"/>
                    <a:pt x="18" y="442"/>
                    <a:pt x="18" y="444"/>
                  </a:cubicBezTo>
                  <a:cubicBezTo>
                    <a:pt x="18" y="445"/>
                    <a:pt x="19" y="447"/>
                    <a:pt x="21" y="447"/>
                  </a:cubicBezTo>
                  <a:cubicBezTo>
                    <a:pt x="25" y="447"/>
                    <a:pt x="25" y="447"/>
                    <a:pt x="25" y="447"/>
                  </a:cubicBezTo>
                  <a:cubicBezTo>
                    <a:pt x="26" y="469"/>
                    <a:pt x="27" y="489"/>
                    <a:pt x="27" y="507"/>
                  </a:cubicBezTo>
                  <a:cubicBezTo>
                    <a:pt x="28" y="517"/>
                    <a:pt x="28" y="526"/>
                    <a:pt x="28" y="534"/>
                  </a:cubicBezTo>
                  <a:cubicBezTo>
                    <a:pt x="26" y="534"/>
                    <a:pt x="26" y="534"/>
                    <a:pt x="26" y="534"/>
                  </a:cubicBezTo>
                  <a:cubicBezTo>
                    <a:pt x="24" y="534"/>
                    <a:pt x="23" y="535"/>
                    <a:pt x="22" y="537"/>
                  </a:cubicBezTo>
                  <a:cubicBezTo>
                    <a:pt x="22" y="538"/>
                    <a:pt x="23" y="540"/>
                    <a:pt x="25" y="540"/>
                  </a:cubicBezTo>
                  <a:cubicBezTo>
                    <a:pt x="29" y="541"/>
                    <a:pt x="29" y="541"/>
                    <a:pt x="29" y="541"/>
                  </a:cubicBezTo>
                  <a:cubicBezTo>
                    <a:pt x="29" y="542"/>
                    <a:pt x="29" y="543"/>
                    <a:pt x="29" y="544"/>
                  </a:cubicBezTo>
                  <a:cubicBezTo>
                    <a:pt x="29" y="548"/>
                    <a:pt x="29" y="552"/>
                    <a:pt x="30" y="554"/>
                  </a:cubicBezTo>
                  <a:cubicBezTo>
                    <a:pt x="30" y="555"/>
                    <a:pt x="30" y="556"/>
                    <a:pt x="30" y="557"/>
                  </a:cubicBezTo>
                  <a:cubicBezTo>
                    <a:pt x="30" y="558"/>
                    <a:pt x="30" y="558"/>
                    <a:pt x="30" y="558"/>
                  </a:cubicBezTo>
                  <a:cubicBezTo>
                    <a:pt x="30" y="558"/>
                    <a:pt x="30" y="559"/>
                    <a:pt x="30" y="559"/>
                  </a:cubicBezTo>
                  <a:cubicBezTo>
                    <a:pt x="30" y="559"/>
                    <a:pt x="30" y="559"/>
                    <a:pt x="31" y="559"/>
                  </a:cubicBezTo>
                  <a:cubicBezTo>
                    <a:pt x="31" y="560"/>
                    <a:pt x="31" y="560"/>
                    <a:pt x="31" y="560"/>
                  </a:cubicBezTo>
                  <a:cubicBezTo>
                    <a:pt x="31" y="560"/>
                    <a:pt x="32" y="560"/>
                    <a:pt x="32" y="560"/>
                  </a:cubicBezTo>
                  <a:cubicBezTo>
                    <a:pt x="32" y="560"/>
                    <a:pt x="33" y="560"/>
                    <a:pt x="34" y="560"/>
                  </a:cubicBezTo>
                  <a:cubicBezTo>
                    <a:pt x="39" y="561"/>
                    <a:pt x="49" y="563"/>
                    <a:pt x="63" y="565"/>
                  </a:cubicBezTo>
                  <a:cubicBezTo>
                    <a:pt x="147" y="577"/>
                    <a:pt x="371" y="605"/>
                    <a:pt x="441" y="614"/>
                  </a:cubicBezTo>
                  <a:cubicBezTo>
                    <a:pt x="442" y="614"/>
                    <a:pt x="442" y="614"/>
                    <a:pt x="442" y="614"/>
                  </a:cubicBezTo>
                  <a:cubicBezTo>
                    <a:pt x="442" y="614"/>
                    <a:pt x="442" y="614"/>
                    <a:pt x="442" y="614"/>
                  </a:cubicBezTo>
                  <a:cubicBezTo>
                    <a:pt x="447" y="615"/>
                    <a:pt x="451" y="616"/>
                    <a:pt x="454" y="616"/>
                  </a:cubicBezTo>
                  <a:cubicBezTo>
                    <a:pt x="456" y="618"/>
                    <a:pt x="457" y="619"/>
                    <a:pt x="457" y="619"/>
                  </a:cubicBezTo>
                  <a:cubicBezTo>
                    <a:pt x="337" y="611"/>
                    <a:pt x="337" y="611"/>
                    <a:pt x="337" y="611"/>
                  </a:cubicBezTo>
                  <a:cubicBezTo>
                    <a:pt x="335" y="611"/>
                    <a:pt x="333" y="612"/>
                    <a:pt x="332" y="615"/>
                  </a:cubicBezTo>
                  <a:cubicBezTo>
                    <a:pt x="332" y="617"/>
                    <a:pt x="334" y="619"/>
                    <a:pt x="336" y="619"/>
                  </a:cubicBezTo>
                  <a:cubicBezTo>
                    <a:pt x="502" y="630"/>
                    <a:pt x="502" y="630"/>
                    <a:pt x="502" y="630"/>
                  </a:cubicBezTo>
                  <a:cubicBezTo>
                    <a:pt x="504" y="634"/>
                    <a:pt x="501" y="641"/>
                    <a:pt x="503" y="643"/>
                  </a:cubicBezTo>
                  <a:cubicBezTo>
                    <a:pt x="503" y="644"/>
                    <a:pt x="510" y="645"/>
                    <a:pt x="520" y="646"/>
                  </a:cubicBezTo>
                  <a:cubicBezTo>
                    <a:pt x="519" y="646"/>
                    <a:pt x="518" y="646"/>
                    <a:pt x="517" y="646"/>
                  </a:cubicBezTo>
                  <a:cubicBezTo>
                    <a:pt x="516" y="646"/>
                    <a:pt x="516" y="646"/>
                    <a:pt x="515" y="646"/>
                  </a:cubicBezTo>
                  <a:cubicBezTo>
                    <a:pt x="510" y="646"/>
                    <a:pt x="507" y="646"/>
                    <a:pt x="503" y="648"/>
                  </a:cubicBezTo>
                  <a:cubicBezTo>
                    <a:pt x="500" y="649"/>
                    <a:pt x="498" y="650"/>
                    <a:pt x="496" y="651"/>
                  </a:cubicBezTo>
                  <a:cubicBezTo>
                    <a:pt x="493" y="654"/>
                    <a:pt x="491" y="657"/>
                    <a:pt x="489" y="660"/>
                  </a:cubicBezTo>
                  <a:cubicBezTo>
                    <a:pt x="488" y="663"/>
                    <a:pt x="487" y="667"/>
                    <a:pt x="487" y="670"/>
                  </a:cubicBezTo>
                  <a:cubicBezTo>
                    <a:pt x="487" y="674"/>
                    <a:pt x="488" y="679"/>
                    <a:pt x="490" y="683"/>
                  </a:cubicBezTo>
                  <a:cubicBezTo>
                    <a:pt x="492" y="687"/>
                    <a:pt x="494" y="690"/>
                    <a:pt x="497" y="693"/>
                  </a:cubicBezTo>
                  <a:cubicBezTo>
                    <a:pt x="498" y="694"/>
                    <a:pt x="499" y="694"/>
                    <a:pt x="501" y="696"/>
                  </a:cubicBezTo>
                  <a:cubicBezTo>
                    <a:pt x="506" y="700"/>
                    <a:pt x="517" y="709"/>
                    <a:pt x="530" y="719"/>
                  </a:cubicBezTo>
                  <a:cubicBezTo>
                    <a:pt x="549" y="735"/>
                    <a:pt x="574" y="755"/>
                    <a:pt x="594" y="772"/>
                  </a:cubicBezTo>
                  <a:cubicBezTo>
                    <a:pt x="604" y="781"/>
                    <a:pt x="613" y="788"/>
                    <a:pt x="619" y="794"/>
                  </a:cubicBezTo>
                  <a:cubicBezTo>
                    <a:pt x="622" y="797"/>
                    <a:pt x="624" y="800"/>
                    <a:pt x="625" y="802"/>
                  </a:cubicBezTo>
                  <a:cubicBezTo>
                    <a:pt x="626" y="802"/>
                    <a:pt x="626" y="802"/>
                    <a:pt x="626" y="803"/>
                  </a:cubicBezTo>
                  <a:cubicBezTo>
                    <a:pt x="626" y="806"/>
                    <a:pt x="626" y="813"/>
                    <a:pt x="626" y="822"/>
                  </a:cubicBezTo>
                  <a:cubicBezTo>
                    <a:pt x="626" y="838"/>
                    <a:pt x="626" y="859"/>
                    <a:pt x="626" y="878"/>
                  </a:cubicBezTo>
                  <a:cubicBezTo>
                    <a:pt x="626" y="887"/>
                    <a:pt x="625" y="895"/>
                    <a:pt x="625" y="902"/>
                  </a:cubicBezTo>
                  <a:cubicBezTo>
                    <a:pt x="625" y="908"/>
                    <a:pt x="625" y="913"/>
                    <a:pt x="625" y="914"/>
                  </a:cubicBezTo>
                  <a:cubicBezTo>
                    <a:pt x="625" y="916"/>
                    <a:pt x="625" y="918"/>
                    <a:pt x="625" y="919"/>
                  </a:cubicBezTo>
                  <a:cubicBezTo>
                    <a:pt x="625" y="920"/>
                    <a:pt x="625" y="922"/>
                    <a:pt x="625" y="922"/>
                  </a:cubicBezTo>
                  <a:cubicBezTo>
                    <a:pt x="624" y="923"/>
                    <a:pt x="624" y="924"/>
                    <a:pt x="624" y="924"/>
                  </a:cubicBezTo>
                  <a:cubicBezTo>
                    <a:pt x="624" y="924"/>
                    <a:pt x="624" y="924"/>
                    <a:pt x="624" y="924"/>
                  </a:cubicBezTo>
                  <a:cubicBezTo>
                    <a:pt x="624" y="924"/>
                    <a:pt x="624" y="924"/>
                    <a:pt x="624" y="924"/>
                  </a:cubicBezTo>
                  <a:cubicBezTo>
                    <a:pt x="622" y="924"/>
                    <a:pt x="621" y="924"/>
                    <a:pt x="618" y="924"/>
                  </a:cubicBezTo>
                  <a:cubicBezTo>
                    <a:pt x="616" y="924"/>
                    <a:pt x="614" y="924"/>
                    <a:pt x="612" y="924"/>
                  </a:cubicBezTo>
                  <a:cubicBezTo>
                    <a:pt x="604" y="924"/>
                    <a:pt x="595" y="924"/>
                    <a:pt x="587" y="924"/>
                  </a:cubicBezTo>
                  <a:cubicBezTo>
                    <a:pt x="580" y="925"/>
                    <a:pt x="574" y="925"/>
                    <a:pt x="574" y="925"/>
                  </a:cubicBezTo>
                  <a:cubicBezTo>
                    <a:pt x="570" y="925"/>
                    <a:pt x="567" y="928"/>
                    <a:pt x="567" y="933"/>
                  </a:cubicBezTo>
                  <a:cubicBezTo>
                    <a:pt x="567" y="935"/>
                    <a:pt x="568" y="936"/>
                    <a:pt x="570" y="938"/>
                  </a:cubicBezTo>
                  <a:cubicBezTo>
                    <a:pt x="337" y="934"/>
                    <a:pt x="337" y="934"/>
                    <a:pt x="337" y="934"/>
                  </a:cubicBezTo>
                  <a:cubicBezTo>
                    <a:pt x="299" y="929"/>
                    <a:pt x="263" y="925"/>
                    <a:pt x="233" y="922"/>
                  </a:cubicBezTo>
                  <a:cubicBezTo>
                    <a:pt x="213" y="920"/>
                    <a:pt x="196" y="918"/>
                    <a:pt x="182" y="917"/>
                  </a:cubicBezTo>
                  <a:cubicBezTo>
                    <a:pt x="176" y="916"/>
                    <a:pt x="170" y="915"/>
                    <a:pt x="166" y="915"/>
                  </a:cubicBezTo>
                  <a:cubicBezTo>
                    <a:pt x="161" y="915"/>
                    <a:pt x="158" y="915"/>
                    <a:pt x="156" y="915"/>
                  </a:cubicBezTo>
                  <a:cubicBezTo>
                    <a:pt x="156" y="915"/>
                    <a:pt x="155" y="915"/>
                    <a:pt x="155" y="915"/>
                  </a:cubicBezTo>
                  <a:cubicBezTo>
                    <a:pt x="155" y="915"/>
                    <a:pt x="154" y="915"/>
                    <a:pt x="154" y="915"/>
                  </a:cubicBezTo>
                  <a:cubicBezTo>
                    <a:pt x="154" y="915"/>
                    <a:pt x="154" y="915"/>
                    <a:pt x="153" y="915"/>
                  </a:cubicBezTo>
                  <a:cubicBezTo>
                    <a:pt x="153" y="915"/>
                    <a:pt x="153" y="915"/>
                    <a:pt x="152" y="916"/>
                  </a:cubicBezTo>
                  <a:cubicBezTo>
                    <a:pt x="151" y="916"/>
                    <a:pt x="150" y="917"/>
                    <a:pt x="149" y="918"/>
                  </a:cubicBezTo>
                  <a:cubicBezTo>
                    <a:pt x="148" y="920"/>
                    <a:pt x="145" y="922"/>
                    <a:pt x="143" y="924"/>
                  </a:cubicBezTo>
                  <a:cubicBezTo>
                    <a:pt x="140" y="926"/>
                    <a:pt x="138" y="929"/>
                    <a:pt x="136" y="931"/>
                  </a:cubicBezTo>
                  <a:cubicBezTo>
                    <a:pt x="20" y="929"/>
                    <a:pt x="20" y="929"/>
                    <a:pt x="20" y="929"/>
                  </a:cubicBezTo>
                  <a:cubicBezTo>
                    <a:pt x="20" y="929"/>
                    <a:pt x="19" y="929"/>
                    <a:pt x="19" y="929"/>
                  </a:cubicBezTo>
                  <a:cubicBezTo>
                    <a:pt x="17" y="927"/>
                    <a:pt x="14" y="926"/>
                    <a:pt x="11" y="926"/>
                  </a:cubicBezTo>
                  <a:cubicBezTo>
                    <a:pt x="5" y="926"/>
                    <a:pt x="0" y="930"/>
                    <a:pt x="0" y="934"/>
                  </a:cubicBezTo>
                  <a:cubicBezTo>
                    <a:pt x="0" y="951"/>
                    <a:pt x="0" y="951"/>
                    <a:pt x="0" y="951"/>
                  </a:cubicBezTo>
                  <a:cubicBezTo>
                    <a:pt x="0" y="956"/>
                    <a:pt x="5" y="960"/>
                    <a:pt x="11" y="960"/>
                  </a:cubicBezTo>
                  <a:cubicBezTo>
                    <a:pt x="15" y="960"/>
                    <a:pt x="18" y="958"/>
                    <a:pt x="20" y="955"/>
                  </a:cubicBezTo>
                  <a:cubicBezTo>
                    <a:pt x="20" y="955"/>
                    <a:pt x="20" y="955"/>
                    <a:pt x="20" y="955"/>
                  </a:cubicBezTo>
                  <a:cubicBezTo>
                    <a:pt x="72" y="956"/>
                    <a:pt x="72" y="956"/>
                    <a:pt x="72" y="956"/>
                  </a:cubicBezTo>
                  <a:cubicBezTo>
                    <a:pt x="73" y="957"/>
                    <a:pt x="73" y="957"/>
                    <a:pt x="74" y="958"/>
                  </a:cubicBezTo>
                  <a:cubicBezTo>
                    <a:pt x="79" y="965"/>
                    <a:pt x="94" y="968"/>
                    <a:pt x="103" y="973"/>
                  </a:cubicBezTo>
                  <a:cubicBezTo>
                    <a:pt x="111" y="977"/>
                    <a:pt x="118" y="1004"/>
                    <a:pt x="121" y="1017"/>
                  </a:cubicBezTo>
                  <a:cubicBezTo>
                    <a:pt x="106" y="1028"/>
                    <a:pt x="97" y="1045"/>
                    <a:pt x="97" y="1065"/>
                  </a:cubicBezTo>
                  <a:cubicBezTo>
                    <a:pt x="97" y="1097"/>
                    <a:pt x="123" y="1124"/>
                    <a:pt x="156" y="1124"/>
                  </a:cubicBezTo>
                  <a:cubicBezTo>
                    <a:pt x="188" y="1124"/>
                    <a:pt x="214" y="1097"/>
                    <a:pt x="214" y="1065"/>
                  </a:cubicBezTo>
                  <a:cubicBezTo>
                    <a:pt x="214" y="1039"/>
                    <a:pt x="197" y="1016"/>
                    <a:pt x="174" y="1009"/>
                  </a:cubicBezTo>
                  <a:cubicBezTo>
                    <a:pt x="165" y="994"/>
                    <a:pt x="153" y="971"/>
                    <a:pt x="151" y="968"/>
                  </a:cubicBezTo>
                  <a:cubicBezTo>
                    <a:pt x="149" y="965"/>
                    <a:pt x="150" y="961"/>
                    <a:pt x="151" y="957"/>
                  </a:cubicBezTo>
                  <a:cubicBezTo>
                    <a:pt x="495" y="963"/>
                    <a:pt x="495" y="963"/>
                    <a:pt x="495" y="963"/>
                  </a:cubicBezTo>
                  <a:cubicBezTo>
                    <a:pt x="530" y="967"/>
                    <a:pt x="561" y="971"/>
                    <a:pt x="586" y="974"/>
                  </a:cubicBezTo>
                  <a:cubicBezTo>
                    <a:pt x="603" y="976"/>
                    <a:pt x="617" y="978"/>
                    <a:pt x="626" y="979"/>
                  </a:cubicBezTo>
                  <a:cubicBezTo>
                    <a:pt x="631" y="980"/>
                    <a:pt x="635" y="980"/>
                    <a:pt x="638" y="981"/>
                  </a:cubicBezTo>
                  <a:cubicBezTo>
                    <a:pt x="639" y="981"/>
                    <a:pt x="641" y="981"/>
                    <a:pt x="641" y="981"/>
                  </a:cubicBezTo>
                  <a:cubicBezTo>
                    <a:pt x="642" y="981"/>
                    <a:pt x="642" y="981"/>
                    <a:pt x="642" y="981"/>
                  </a:cubicBezTo>
                  <a:cubicBezTo>
                    <a:pt x="642" y="981"/>
                    <a:pt x="642" y="981"/>
                    <a:pt x="642" y="981"/>
                  </a:cubicBezTo>
                  <a:cubicBezTo>
                    <a:pt x="643" y="981"/>
                    <a:pt x="643" y="981"/>
                    <a:pt x="643" y="981"/>
                  </a:cubicBezTo>
                  <a:cubicBezTo>
                    <a:pt x="643" y="981"/>
                    <a:pt x="643" y="981"/>
                    <a:pt x="643" y="981"/>
                  </a:cubicBezTo>
                  <a:cubicBezTo>
                    <a:pt x="643" y="982"/>
                    <a:pt x="644" y="982"/>
                    <a:pt x="644" y="982"/>
                  </a:cubicBezTo>
                  <a:cubicBezTo>
                    <a:pt x="645" y="982"/>
                    <a:pt x="646" y="981"/>
                    <a:pt x="647" y="981"/>
                  </a:cubicBezTo>
                  <a:cubicBezTo>
                    <a:pt x="648" y="980"/>
                    <a:pt x="650" y="979"/>
                    <a:pt x="651" y="978"/>
                  </a:cubicBezTo>
                  <a:cubicBezTo>
                    <a:pt x="653" y="977"/>
                    <a:pt x="656" y="974"/>
                    <a:pt x="659" y="971"/>
                  </a:cubicBezTo>
                  <a:cubicBezTo>
                    <a:pt x="660" y="969"/>
                    <a:pt x="661" y="967"/>
                    <a:pt x="663" y="965"/>
                  </a:cubicBezTo>
                  <a:cubicBezTo>
                    <a:pt x="773" y="967"/>
                    <a:pt x="773" y="967"/>
                    <a:pt x="773" y="967"/>
                  </a:cubicBezTo>
                  <a:cubicBezTo>
                    <a:pt x="780" y="973"/>
                    <a:pt x="797" y="987"/>
                    <a:pt x="804" y="995"/>
                  </a:cubicBezTo>
                  <a:cubicBezTo>
                    <a:pt x="811" y="1004"/>
                    <a:pt x="820" y="1019"/>
                    <a:pt x="823" y="1024"/>
                  </a:cubicBezTo>
                  <a:cubicBezTo>
                    <a:pt x="813" y="1034"/>
                    <a:pt x="807" y="1049"/>
                    <a:pt x="807" y="1065"/>
                  </a:cubicBezTo>
                  <a:cubicBezTo>
                    <a:pt x="807" y="1097"/>
                    <a:pt x="833" y="1124"/>
                    <a:pt x="866" y="1124"/>
                  </a:cubicBezTo>
                  <a:cubicBezTo>
                    <a:pt x="898" y="1124"/>
                    <a:pt x="925" y="1097"/>
                    <a:pt x="925" y="1065"/>
                  </a:cubicBezTo>
                  <a:cubicBezTo>
                    <a:pt x="925" y="1034"/>
                    <a:pt x="900" y="1008"/>
                    <a:pt x="870" y="1006"/>
                  </a:cubicBezTo>
                  <a:cubicBezTo>
                    <a:pt x="868" y="1000"/>
                    <a:pt x="866" y="990"/>
                    <a:pt x="867" y="988"/>
                  </a:cubicBezTo>
                  <a:cubicBezTo>
                    <a:pt x="869" y="984"/>
                    <a:pt x="880" y="982"/>
                    <a:pt x="880" y="978"/>
                  </a:cubicBezTo>
                  <a:cubicBezTo>
                    <a:pt x="880" y="973"/>
                    <a:pt x="871" y="973"/>
                    <a:pt x="864" y="973"/>
                  </a:cubicBezTo>
                  <a:cubicBezTo>
                    <a:pt x="857" y="973"/>
                    <a:pt x="852" y="978"/>
                    <a:pt x="852" y="978"/>
                  </a:cubicBezTo>
                  <a:cubicBezTo>
                    <a:pt x="848" y="968"/>
                    <a:pt x="848" y="968"/>
                    <a:pt x="848" y="968"/>
                  </a:cubicBezTo>
                  <a:cubicBezTo>
                    <a:pt x="849" y="968"/>
                    <a:pt x="849" y="968"/>
                    <a:pt x="849" y="968"/>
                  </a:cubicBezTo>
                  <a:cubicBezTo>
                    <a:pt x="851" y="971"/>
                    <a:pt x="853" y="973"/>
                    <a:pt x="856" y="973"/>
                  </a:cubicBezTo>
                  <a:cubicBezTo>
                    <a:pt x="860" y="973"/>
                    <a:pt x="864" y="970"/>
                    <a:pt x="864" y="966"/>
                  </a:cubicBezTo>
                  <a:cubicBezTo>
                    <a:pt x="864" y="966"/>
                    <a:pt x="864" y="964"/>
                    <a:pt x="864" y="961"/>
                  </a:cubicBezTo>
                  <a:cubicBezTo>
                    <a:pt x="864" y="951"/>
                    <a:pt x="863" y="925"/>
                    <a:pt x="863" y="899"/>
                  </a:cubicBezTo>
                  <a:cubicBezTo>
                    <a:pt x="863" y="874"/>
                    <a:pt x="863" y="849"/>
                    <a:pt x="863" y="842"/>
                  </a:cubicBezTo>
                  <a:cubicBezTo>
                    <a:pt x="863" y="841"/>
                    <a:pt x="862" y="840"/>
                    <a:pt x="862" y="839"/>
                  </a:cubicBezTo>
                  <a:cubicBezTo>
                    <a:pt x="862" y="837"/>
                    <a:pt x="861" y="836"/>
                    <a:pt x="860" y="835"/>
                  </a:cubicBezTo>
                  <a:cubicBezTo>
                    <a:pt x="859" y="833"/>
                    <a:pt x="858" y="831"/>
                    <a:pt x="856" y="828"/>
                  </a:cubicBezTo>
                  <a:cubicBezTo>
                    <a:pt x="852" y="824"/>
                    <a:pt x="847" y="819"/>
                    <a:pt x="841" y="813"/>
                  </a:cubicBezTo>
                  <a:cubicBezTo>
                    <a:pt x="832" y="804"/>
                    <a:pt x="820" y="792"/>
                    <a:pt x="806" y="779"/>
                  </a:cubicBezTo>
                  <a:cubicBezTo>
                    <a:pt x="792" y="766"/>
                    <a:pt x="776" y="752"/>
                    <a:pt x="759" y="736"/>
                  </a:cubicBezTo>
                  <a:cubicBezTo>
                    <a:pt x="755" y="731"/>
                    <a:pt x="748" y="725"/>
                    <a:pt x="740" y="718"/>
                  </a:cubicBezTo>
                  <a:cubicBezTo>
                    <a:pt x="729" y="707"/>
                    <a:pt x="714" y="694"/>
                    <a:pt x="701" y="683"/>
                  </a:cubicBezTo>
                  <a:cubicBezTo>
                    <a:pt x="695" y="678"/>
                    <a:pt x="688" y="674"/>
                    <a:pt x="683" y="670"/>
                  </a:cubicBezTo>
                  <a:cubicBezTo>
                    <a:pt x="680" y="668"/>
                    <a:pt x="677" y="666"/>
                    <a:pt x="675" y="665"/>
                  </a:cubicBezTo>
                  <a:cubicBezTo>
                    <a:pt x="673" y="664"/>
                    <a:pt x="671" y="664"/>
                    <a:pt x="670" y="663"/>
                  </a:cubicBezTo>
                  <a:cubicBezTo>
                    <a:pt x="680" y="664"/>
                    <a:pt x="686" y="665"/>
                    <a:pt x="686" y="664"/>
                  </a:cubicBezTo>
                  <a:cubicBezTo>
                    <a:pt x="688" y="662"/>
                    <a:pt x="689" y="646"/>
                    <a:pt x="689" y="643"/>
                  </a:cubicBezTo>
                  <a:cubicBezTo>
                    <a:pt x="689" y="643"/>
                    <a:pt x="689" y="643"/>
                    <a:pt x="689" y="643"/>
                  </a:cubicBezTo>
                  <a:cubicBezTo>
                    <a:pt x="689" y="644"/>
                    <a:pt x="690" y="646"/>
                    <a:pt x="692" y="647"/>
                  </a:cubicBezTo>
                  <a:cubicBezTo>
                    <a:pt x="695" y="648"/>
                    <a:pt x="697" y="646"/>
                    <a:pt x="698" y="644"/>
                  </a:cubicBezTo>
                  <a:cubicBezTo>
                    <a:pt x="706" y="622"/>
                    <a:pt x="706" y="622"/>
                    <a:pt x="706" y="622"/>
                  </a:cubicBezTo>
                  <a:cubicBezTo>
                    <a:pt x="707" y="622"/>
                    <a:pt x="708" y="620"/>
                    <a:pt x="709" y="619"/>
                  </a:cubicBezTo>
                  <a:cubicBezTo>
                    <a:pt x="709" y="618"/>
                    <a:pt x="708" y="617"/>
                    <a:pt x="708" y="616"/>
                  </a:cubicBezTo>
                  <a:cubicBezTo>
                    <a:pt x="749" y="495"/>
                    <a:pt x="749" y="495"/>
                    <a:pt x="749" y="495"/>
                  </a:cubicBezTo>
                  <a:cubicBezTo>
                    <a:pt x="750" y="494"/>
                    <a:pt x="751" y="493"/>
                    <a:pt x="752" y="492"/>
                  </a:cubicBezTo>
                  <a:cubicBezTo>
                    <a:pt x="752" y="491"/>
                    <a:pt x="751" y="490"/>
                    <a:pt x="751" y="489"/>
                  </a:cubicBezTo>
                  <a:cubicBezTo>
                    <a:pt x="803" y="335"/>
                    <a:pt x="803" y="335"/>
                    <a:pt x="803" y="335"/>
                  </a:cubicBezTo>
                  <a:cubicBezTo>
                    <a:pt x="805" y="334"/>
                    <a:pt x="806" y="333"/>
                    <a:pt x="806" y="332"/>
                  </a:cubicBezTo>
                  <a:cubicBezTo>
                    <a:pt x="806" y="331"/>
                    <a:pt x="805" y="330"/>
                    <a:pt x="805" y="330"/>
                  </a:cubicBezTo>
                  <a:cubicBezTo>
                    <a:pt x="843" y="217"/>
                    <a:pt x="843" y="217"/>
                    <a:pt x="843" y="217"/>
                  </a:cubicBezTo>
                  <a:cubicBezTo>
                    <a:pt x="843" y="217"/>
                    <a:pt x="843" y="217"/>
                    <a:pt x="844" y="217"/>
                  </a:cubicBezTo>
                  <a:cubicBezTo>
                    <a:pt x="845" y="217"/>
                    <a:pt x="846" y="217"/>
                    <a:pt x="847" y="218"/>
                  </a:cubicBezTo>
                  <a:cubicBezTo>
                    <a:pt x="848" y="218"/>
                    <a:pt x="848" y="218"/>
                    <a:pt x="849" y="218"/>
                  </a:cubicBezTo>
                  <a:cubicBezTo>
                    <a:pt x="849" y="218"/>
                    <a:pt x="850" y="218"/>
                    <a:pt x="851" y="218"/>
                  </a:cubicBezTo>
                  <a:cubicBezTo>
                    <a:pt x="851" y="218"/>
                    <a:pt x="851" y="218"/>
                    <a:pt x="851" y="218"/>
                  </a:cubicBezTo>
                  <a:cubicBezTo>
                    <a:pt x="852" y="218"/>
                    <a:pt x="852" y="218"/>
                    <a:pt x="853" y="218"/>
                  </a:cubicBezTo>
                  <a:cubicBezTo>
                    <a:pt x="854" y="217"/>
                    <a:pt x="857" y="217"/>
                    <a:pt x="860" y="216"/>
                  </a:cubicBezTo>
                  <a:cubicBezTo>
                    <a:pt x="865" y="214"/>
                    <a:pt x="870" y="212"/>
                    <a:pt x="875" y="210"/>
                  </a:cubicBezTo>
                  <a:cubicBezTo>
                    <a:pt x="877" y="209"/>
                    <a:pt x="879" y="208"/>
                    <a:pt x="881" y="207"/>
                  </a:cubicBezTo>
                  <a:cubicBezTo>
                    <a:pt x="882" y="206"/>
                    <a:pt x="882" y="206"/>
                    <a:pt x="883" y="205"/>
                  </a:cubicBezTo>
                  <a:cubicBezTo>
                    <a:pt x="883" y="205"/>
                    <a:pt x="884" y="204"/>
                    <a:pt x="884" y="204"/>
                  </a:cubicBezTo>
                  <a:cubicBezTo>
                    <a:pt x="884" y="203"/>
                    <a:pt x="885" y="202"/>
                    <a:pt x="885" y="202"/>
                  </a:cubicBezTo>
                  <a:cubicBezTo>
                    <a:pt x="885" y="202"/>
                    <a:pt x="885" y="202"/>
                    <a:pt x="885" y="202"/>
                  </a:cubicBezTo>
                  <a:cubicBezTo>
                    <a:pt x="885" y="201"/>
                    <a:pt x="885" y="201"/>
                    <a:pt x="885" y="200"/>
                  </a:cubicBezTo>
                  <a:cubicBezTo>
                    <a:pt x="887" y="192"/>
                    <a:pt x="894" y="167"/>
                    <a:pt x="901" y="143"/>
                  </a:cubicBezTo>
                  <a:cubicBezTo>
                    <a:pt x="903" y="142"/>
                    <a:pt x="905" y="140"/>
                    <a:pt x="905" y="137"/>
                  </a:cubicBezTo>
                  <a:cubicBezTo>
                    <a:pt x="904" y="136"/>
                    <a:pt x="904" y="136"/>
                    <a:pt x="903" y="135"/>
                  </a:cubicBezTo>
                  <a:cubicBezTo>
                    <a:pt x="907" y="124"/>
                    <a:pt x="910" y="113"/>
                    <a:pt x="912" y="105"/>
                  </a:cubicBezTo>
                  <a:cubicBezTo>
                    <a:pt x="913" y="101"/>
                    <a:pt x="914" y="97"/>
                    <a:pt x="915" y="94"/>
                  </a:cubicBezTo>
                  <a:cubicBezTo>
                    <a:pt x="916" y="93"/>
                    <a:pt x="916" y="92"/>
                    <a:pt x="916" y="91"/>
                  </a:cubicBezTo>
                  <a:cubicBezTo>
                    <a:pt x="916" y="91"/>
                    <a:pt x="916" y="91"/>
                    <a:pt x="916" y="90"/>
                  </a:cubicBezTo>
                  <a:cubicBezTo>
                    <a:pt x="917" y="90"/>
                    <a:pt x="917" y="90"/>
                    <a:pt x="917" y="90"/>
                  </a:cubicBezTo>
                  <a:cubicBezTo>
                    <a:pt x="918" y="89"/>
                    <a:pt x="919" y="89"/>
                    <a:pt x="920" y="87"/>
                  </a:cubicBezTo>
                  <a:cubicBezTo>
                    <a:pt x="925" y="84"/>
                    <a:pt x="934" y="78"/>
                    <a:pt x="941" y="73"/>
                  </a:cubicBezTo>
                  <a:cubicBezTo>
                    <a:pt x="942" y="72"/>
                    <a:pt x="942" y="72"/>
                    <a:pt x="943" y="72"/>
                  </a:cubicBezTo>
                  <a:cubicBezTo>
                    <a:pt x="944" y="72"/>
                    <a:pt x="946" y="73"/>
                    <a:pt x="946" y="73"/>
                  </a:cubicBezTo>
                  <a:cubicBezTo>
                    <a:pt x="947" y="73"/>
                    <a:pt x="950" y="73"/>
                    <a:pt x="951" y="72"/>
                  </a:cubicBezTo>
                  <a:cubicBezTo>
                    <a:pt x="951" y="70"/>
                    <a:pt x="950" y="69"/>
                    <a:pt x="950" y="69"/>
                  </a:cubicBezTo>
                  <a:cubicBezTo>
                    <a:pt x="950" y="69"/>
                    <a:pt x="984" y="43"/>
                    <a:pt x="985" y="42"/>
                  </a:cubicBezTo>
                  <a:cubicBezTo>
                    <a:pt x="987" y="40"/>
                    <a:pt x="998" y="29"/>
                    <a:pt x="988" y="15"/>
                  </a:cubicBezTo>
                  <a:close/>
                  <a:moveTo>
                    <a:pt x="156" y="1094"/>
                  </a:moveTo>
                  <a:cubicBezTo>
                    <a:pt x="140" y="1094"/>
                    <a:pt x="127" y="1081"/>
                    <a:pt x="127" y="1065"/>
                  </a:cubicBezTo>
                  <a:cubicBezTo>
                    <a:pt x="127" y="1049"/>
                    <a:pt x="140" y="1036"/>
                    <a:pt x="156" y="1036"/>
                  </a:cubicBezTo>
                  <a:cubicBezTo>
                    <a:pt x="171" y="1036"/>
                    <a:pt x="184" y="1049"/>
                    <a:pt x="184" y="1065"/>
                  </a:cubicBezTo>
                  <a:cubicBezTo>
                    <a:pt x="184" y="1081"/>
                    <a:pt x="171" y="1094"/>
                    <a:pt x="156" y="1094"/>
                  </a:cubicBezTo>
                  <a:close/>
                  <a:moveTo>
                    <a:pt x="150" y="931"/>
                  </a:moveTo>
                  <a:cubicBezTo>
                    <a:pt x="151" y="930"/>
                    <a:pt x="152" y="929"/>
                    <a:pt x="153" y="927"/>
                  </a:cubicBezTo>
                  <a:cubicBezTo>
                    <a:pt x="155" y="927"/>
                    <a:pt x="155" y="926"/>
                    <a:pt x="156" y="925"/>
                  </a:cubicBezTo>
                  <a:cubicBezTo>
                    <a:pt x="156" y="925"/>
                    <a:pt x="157" y="925"/>
                    <a:pt x="157" y="924"/>
                  </a:cubicBezTo>
                  <a:cubicBezTo>
                    <a:pt x="158" y="924"/>
                    <a:pt x="159" y="924"/>
                    <a:pt x="160" y="925"/>
                  </a:cubicBezTo>
                  <a:cubicBezTo>
                    <a:pt x="166" y="925"/>
                    <a:pt x="179" y="926"/>
                    <a:pt x="195" y="928"/>
                  </a:cubicBezTo>
                  <a:cubicBezTo>
                    <a:pt x="207" y="929"/>
                    <a:pt x="221" y="931"/>
                    <a:pt x="237" y="932"/>
                  </a:cubicBezTo>
                  <a:lnTo>
                    <a:pt x="150" y="931"/>
                  </a:lnTo>
                  <a:close/>
                  <a:moveTo>
                    <a:pt x="646" y="970"/>
                  </a:moveTo>
                  <a:cubicBezTo>
                    <a:pt x="645" y="971"/>
                    <a:pt x="644" y="971"/>
                    <a:pt x="644" y="972"/>
                  </a:cubicBezTo>
                  <a:cubicBezTo>
                    <a:pt x="642" y="971"/>
                    <a:pt x="639" y="971"/>
                    <a:pt x="635" y="970"/>
                  </a:cubicBezTo>
                  <a:cubicBezTo>
                    <a:pt x="625" y="969"/>
                    <a:pt x="609" y="967"/>
                    <a:pt x="587" y="964"/>
                  </a:cubicBezTo>
                  <a:cubicBezTo>
                    <a:pt x="650" y="965"/>
                    <a:pt x="650" y="965"/>
                    <a:pt x="650" y="965"/>
                  </a:cubicBezTo>
                  <a:cubicBezTo>
                    <a:pt x="649" y="967"/>
                    <a:pt x="647" y="969"/>
                    <a:pt x="646" y="970"/>
                  </a:cubicBezTo>
                  <a:close/>
                  <a:moveTo>
                    <a:pt x="894" y="1065"/>
                  </a:moveTo>
                  <a:cubicBezTo>
                    <a:pt x="894" y="1081"/>
                    <a:pt x="882" y="1094"/>
                    <a:pt x="866" y="1094"/>
                  </a:cubicBezTo>
                  <a:cubicBezTo>
                    <a:pt x="850" y="1094"/>
                    <a:pt x="837" y="1081"/>
                    <a:pt x="837" y="1065"/>
                  </a:cubicBezTo>
                  <a:cubicBezTo>
                    <a:pt x="837" y="1049"/>
                    <a:pt x="850" y="1036"/>
                    <a:pt x="866" y="1036"/>
                  </a:cubicBezTo>
                  <a:cubicBezTo>
                    <a:pt x="882" y="1036"/>
                    <a:pt x="894" y="1049"/>
                    <a:pt x="894" y="1065"/>
                  </a:cubicBezTo>
                  <a:close/>
                  <a:moveTo>
                    <a:pt x="674" y="682"/>
                  </a:moveTo>
                  <a:cubicBezTo>
                    <a:pt x="679" y="685"/>
                    <a:pt x="686" y="690"/>
                    <a:pt x="693" y="696"/>
                  </a:cubicBezTo>
                  <a:cubicBezTo>
                    <a:pt x="703" y="704"/>
                    <a:pt x="715" y="714"/>
                    <a:pt x="725" y="723"/>
                  </a:cubicBezTo>
                  <a:cubicBezTo>
                    <a:pt x="735" y="733"/>
                    <a:pt x="744" y="741"/>
                    <a:pt x="749" y="746"/>
                  </a:cubicBezTo>
                  <a:cubicBezTo>
                    <a:pt x="778" y="773"/>
                    <a:pt x="803" y="797"/>
                    <a:pt x="821" y="814"/>
                  </a:cubicBezTo>
                  <a:cubicBezTo>
                    <a:pt x="829" y="822"/>
                    <a:pt x="836" y="829"/>
                    <a:pt x="841" y="834"/>
                  </a:cubicBezTo>
                  <a:cubicBezTo>
                    <a:pt x="836" y="834"/>
                    <a:pt x="832" y="838"/>
                    <a:pt x="832" y="843"/>
                  </a:cubicBezTo>
                  <a:cubicBezTo>
                    <a:pt x="832" y="848"/>
                    <a:pt x="836" y="852"/>
                    <a:pt x="841" y="852"/>
                  </a:cubicBezTo>
                  <a:cubicBezTo>
                    <a:pt x="844" y="852"/>
                    <a:pt x="846" y="850"/>
                    <a:pt x="848" y="848"/>
                  </a:cubicBezTo>
                  <a:cubicBezTo>
                    <a:pt x="848" y="862"/>
                    <a:pt x="848" y="887"/>
                    <a:pt x="848" y="910"/>
                  </a:cubicBezTo>
                  <a:cubicBezTo>
                    <a:pt x="848" y="922"/>
                    <a:pt x="849" y="933"/>
                    <a:pt x="849" y="942"/>
                  </a:cubicBezTo>
                  <a:cubicBezTo>
                    <a:pt x="688" y="940"/>
                    <a:pt x="688" y="940"/>
                    <a:pt x="688" y="940"/>
                  </a:cubicBezTo>
                  <a:cubicBezTo>
                    <a:pt x="693" y="938"/>
                    <a:pt x="696" y="934"/>
                    <a:pt x="696" y="928"/>
                  </a:cubicBezTo>
                  <a:cubicBezTo>
                    <a:pt x="696" y="926"/>
                    <a:pt x="695" y="924"/>
                    <a:pt x="694" y="922"/>
                  </a:cubicBezTo>
                  <a:cubicBezTo>
                    <a:pt x="705" y="907"/>
                    <a:pt x="712" y="895"/>
                    <a:pt x="712" y="895"/>
                  </a:cubicBezTo>
                  <a:cubicBezTo>
                    <a:pt x="714" y="893"/>
                    <a:pt x="713" y="890"/>
                    <a:pt x="711" y="888"/>
                  </a:cubicBezTo>
                  <a:cubicBezTo>
                    <a:pt x="709" y="887"/>
                    <a:pt x="706" y="887"/>
                    <a:pt x="704" y="890"/>
                  </a:cubicBezTo>
                  <a:cubicBezTo>
                    <a:pt x="704" y="890"/>
                    <a:pt x="704" y="890"/>
                    <a:pt x="704" y="890"/>
                  </a:cubicBezTo>
                  <a:cubicBezTo>
                    <a:pt x="702" y="894"/>
                    <a:pt x="695" y="904"/>
                    <a:pt x="686" y="917"/>
                  </a:cubicBezTo>
                  <a:cubicBezTo>
                    <a:pt x="685" y="917"/>
                    <a:pt x="685" y="917"/>
                    <a:pt x="684" y="917"/>
                  </a:cubicBezTo>
                  <a:cubicBezTo>
                    <a:pt x="678" y="917"/>
                    <a:pt x="672" y="922"/>
                    <a:pt x="672" y="928"/>
                  </a:cubicBezTo>
                  <a:cubicBezTo>
                    <a:pt x="672" y="931"/>
                    <a:pt x="673" y="932"/>
                    <a:pt x="674" y="934"/>
                  </a:cubicBezTo>
                  <a:cubicBezTo>
                    <a:pt x="674" y="935"/>
                    <a:pt x="673" y="935"/>
                    <a:pt x="673" y="936"/>
                  </a:cubicBezTo>
                  <a:cubicBezTo>
                    <a:pt x="672" y="937"/>
                    <a:pt x="671" y="938"/>
                    <a:pt x="670" y="939"/>
                  </a:cubicBezTo>
                  <a:cubicBezTo>
                    <a:pt x="628" y="939"/>
                    <a:pt x="628" y="939"/>
                    <a:pt x="628" y="939"/>
                  </a:cubicBezTo>
                  <a:cubicBezTo>
                    <a:pt x="629" y="938"/>
                    <a:pt x="629" y="938"/>
                    <a:pt x="629" y="938"/>
                  </a:cubicBezTo>
                  <a:cubicBezTo>
                    <a:pt x="631" y="938"/>
                    <a:pt x="632" y="937"/>
                    <a:pt x="633" y="936"/>
                  </a:cubicBezTo>
                  <a:cubicBezTo>
                    <a:pt x="635" y="934"/>
                    <a:pt x="636" y="932"/>
                    <a:pt x="637" y="930"/>
                  </a:cubicBezTo>
                  <a:cubicBezTo>
                    <a:pt x="639" y="927"/>
                    <a:pt x="639" y="925"/>
                    <a:pt x="640" y="922"/>
                  </a:cubicBezTo>
                  <a:cubicBezTo>
                    <a:pt x="640" y="919"/>
                    <a:pt x="640" y="916"/>
                    <a:pt x="640" y="914"/>
                  </a:cubicBezTo>
                  <a:cubicBezTo>
                    <a:pt x="640" y="913"/>
                    <a:pt x="640" y="911"/>
                    <a:pt x="640" y="908"/>
                  </a:cubicBezTo>
                  <a:cubicBezTo>
                    <a:pt x="640" y="896"/>
                    <a:pt x="641" y="871"/>
                    <a:pt x="641" y="849"/>
                  </a:cubicBezTo>
                  <a:cubicBezTo>
                    <a:pt x="641" y="838"/>
                    <a:pt x="641" y="827"/>
                    <a:pt x="641" y="818"/>
                  </a:cubicBezTo>
                  <a:cubicBezTo>
                    <a:pt x="641" y="810"/>
                    <a:pt x="641" y="804"/>
                    <a:pt x="641" y="801"/>
                  </a:cubicBezTo>
                  <a:cubicBezTo>
                    <a:pt x="641" y="800"/>
                    <a:pt x="641" y="799"/>
                    <a:pt x="641" y="799"/>
                  </a:cubicBezTo>
                  <a:cubicBezTo>
                    <a:pt x="640" y="797"/>
                    <a:pt x="640" y="796"/>
                    <a:pt x="639" y="795"/>
                  </a:cubicBezTo>
                  <a:cubicBezTo>
                    <a:pt x="638" y="794"/>
                    <a:pt x="637" y="792"/>
                    <a:pt x="636" y="791"/>
                  </a:cubicBezTo>
                  <a:cubicBezTo>
                    <a:pt x="633" y="787"/>
                    <a:pt x="629" y="783"/>
                    <a:pt x="624" y="779"/>
                  </a:cubicBezTo>
                  <a:cubicBezTo>
                    <a:pt x="616" y="771"/>
                    <a:pt x="605" y="762"/>
                    <a:pt x="593" y="752"/>
                  </a:cubicBezTo>
                  <a:cubicBezTo>
                    <a:pt x="575" y="737"/>
                    <a:pt x="555" y="720"/>
                    <a:pt x="539" y="707"/>
                  </a:cubicBezTo>
                  <a:cubicBezTo>
                    <a:pt x="530" y="701"/>
                    <a:pt x="523" y="695"/>
                    <a:pt x="518" y="690"/>
                  </a:cubicBezTo>
                  <a:cubicBezTo>
                    <a:pt x="515" y="688"/>
                    <a:pt x="513" y="686"/>
                    <a:pt x="511" y="685"/>
                  </a:cubicBezTo>
                  <a:cubicBezTo>
                    <a:pt x="509" y="683"/>
                    <a:pt x="508" y="682"/>
                    <a:pt x="507" y="682"/>
                  </a:cubicBezTo>
                  <a:cubicBezTo>
                    <a:pt x="506" y="681"/>
                    <a:pt x="505" y="679"/>
                    <a:pt x="504" y="677"/>
                  </a:cubicBezTo>
                  <a:cubicBezTo>
                    <a:pt x="503" y="674"/>
                    <a:pt x="502" y="672"/>
                    <a:pt x="502" y="670"/>
                  </a:cubicBezTo>
                  <a:cubicBezTo>
                    <a:pt x="502" y="668"/>
                    <a:pt x="502" y="667"/>
                    <a:pt x="503" y="666"/>
                  </a:cubicBezTo>
                  <a:cubicBezTo>
                    <a:pt x="503" y="665"/>
                    <a:pt x="503" y="665"/>
                    <a:pt x="504" y="664"/>
                  </a:cubicBezTo>
                  <a:cubicBezTo>
                    <a:pt x="505" y="663"/>
                    <a:pt x="506" y="663"/>
                    <a:pt x="507" y="662"/>
                  </a:cubicBezTo>
                  <a:cubicBezTo>
                    <a:pt x="509" y="661"/>
                    <a:pt x="511" y="661"/>
                    <a:pt x="515" y="661"/>
                  </a:cubicBezTo>
                  <a:cubicBezTo>
                    <a:pt x="515" y="661"/>
                    <a:pt x="516" y="661"/>
                    <a:pt x="516" y="661"/>
                  </a:cubicBezTo>
                  <a:cubicBezTo>
                    <a:pt x="523" y="661"/>
                    <a:pt x="535" y="662"/>
                    <a:pt x="549" y="663"/>
                  </a:cubicBezTo>
                  <a:cubicBezTo>
                    <a:pt x="570" y="665"/>
                    <a:pt x="595" y="668"/>
                    <a:pt x="617" y="671"/>
                  </a:cubicBezTo>
                  <a:cubicBezTo>
                    <a:pt x="628" y="672"/>
                    <a:pt x="639" y="673"/>
                    <a:pt x="647" y="674"/>
                  </a:cubicBezTo>
                  <a:cubicBezTo>
                    <a:pt x="651" y="675"/>
                    <a:pt x="654" y="676"/>
                    <a:pt x="657" y="676"/>
                  </a:cubicBezTo>
                  <a:cubicBezTo>
                    <a:pt x="660" y="676"/>
                    <a:pt x="663" y="677"/>
                    <a:pt x="664" y="677"/>
                  </a:cubicBezTo>
                  <a:cubicBezTo>
                    <a:pt x="665" y="677"/>
                    <a:pt x="665" y="677"/>
                    <a:pt x="666" y="678"/>
                  </a:cubicBezTo>
                  <a:cubicBezTo>
                    <a:pt x="668" y="679"/>
                    <a:pt x="671" y="680"/>
                    <a:pt x="674" y="682"/>
                  </a:cubicBezTo>
                  <a:close/>
                  <a:moveTo>
                    <a:pt x="855" y="118"/>
                  </a:moveTo>
                  <a:cubicBezTo>
                    <a:pt x="901" y="114"/>
                    <a:pt x="901" y="114"/>
                    <a:pt x="901" y="114"/>
                  </a:cubicBezTo>
                  <a:cubicBezTo>
                    <a:pt x="899" y="120"/>
                    <a:pt x="897" y="126"/>
                    <a:pt x="895" y="133"/>
                  </a:cubicBezTo>
                  <a:cubicBezTo>
                    <a:pt x="870" y="136"/>
                    <a:pt x="870" y="136"/>
                    <a:pt x="870" y="136"/>
                  </a:cubicBezTo>
                  <a:cubicBezTo>
                    <a:pt x="870" y="134"/>
                    <a:pt x="869" y="133"/>
                    <a:pt x="867" y="132"/>
                  </a:cubicBezTo>
                  <a:cubicBezTo>
                    <a:pt x="864" y="131"/>
                    <a:pt x="862" y="133"/>
                    <a:pt x="861" y="135"/>
                  </a:cubicBezTo>
                  <a:cubicBezTo>
                    <a:pt x="860" y="137"/>
                    <a:pt x="860" y="137"/>
                    <a:pt x="860" y="137"/>
                  </a:cubicBezTo>
                  <a:cubicBezTo>
                    <a:pt x="845" y="138"/>
                    <a:pt x="845" y="138"/>
                    <a:pt x="845" y="138"/>
                  </a:cubicBezTo>
                  <a:cubicBezTo>
                    <a:pt x="848" y="131"/>
                    <a:pt x="852" y="124"/>
                    <a:pt x="855" y="118"/>
                  </a:cubicBezTo>
                  <a:close/>
                  <a:moveTo>
                    <a:pt x="841" y="192"/>
                  </a:moveTo>
                  <a:cubicBezTo>
                    <a:pt x="841" y="191"/>
                    <a:pt x="841" y="191"/>
                    <a:pt x="841" y="191"/>
                  </a:cubicBezTo>
                  <a:cubicBezTo>
                    <a:pt x="842" y="189"/>
                    <a:pt x="841" y="187"/>
                    <a:pt x="839" y="186"/>
                  </a:cubicBezTo>
                  <a:cubicBezTo>
                    <a:pt x="837" y="185"/>
                    <a:pt x="834" y="187"/>
                    <a:pt x="833" y="189"/>
                  </a:cubicBezTo>
                  <a:cubicBezTo>
                    <a:pt x="832" y="192"/>
                    <a:pt x="832" y="192"/>
                    <a:pt x="832" y="192"/>
                  </a:cubicBezTo>
                  <a:cubicBezTo>
                    <a:pt x="822" y="193"/>
                    <a:pt x="822" y="193"/>
                    <a:pt x="822" y="193"/>
                  </a:cubicBezTo>
                  <a:cubicBezTo>
                    <a:pt x="833" y="163"/>
                    <a:pt x="833" y="163"/>
                    <a:pt x="833" y="163"/>
                  </a:cubicBezTo>
                  <a:cubicBezTo>
                    <a:pt x="835" y="158"/>
                    <a:pt x="837" y="153"/>
                    <a:pt x="840" y="148"/>
                  </a:cubicBezTo>
                  <a:cubicBezTo>
                    <a:pt x="857" y="147"/>
                    <a:pt x="857" y="147"/>
                    <a:pt x="857" y="147"/>
                  </a:cubicBezTo>
                  <a:cubicBezTo>
                    <a:pt x="841" y="192"/>
                    <a:pt x="841" y="192"/>
                    <a:pt x="841" y="192"/>
                  </a:cubicBezTo>
                  <a:close/>
                  <a:moveTo>
                    <a:pt x="449" y="593"/>
                  </a:moveTo>
                  <a:cubicBezTo>
                    <a:pt x="449" y="591"/>
                    <a:pt x="449" y="591"/>
                    <a:pt x="449" y="591"/>
                  </a:cubicBezTo>
                  <a:cubicBezTo>
                    <a:pt x="470" y="594"/>
                    <a:pt x="470" y="594"/>
                    <a:pt x="470" y="594"/>
                  </a:cubicBezTo>
                  <a:cubicBezTo>
                    <a:pt x="469" y="596"/>
                    <a:pt x="469" y="596"/>
                    <a:pt x="469" y="596"/>
                  </a:cubicBezTo>
                  <a:cubicBezTo>
                    <a:pt x="461" y="595"/>
                    <a:pt x="454" y="594"/>
                    <a:pt x="449" y="593"/>
                  </a:cubicBezTo>
                  <a:close/>
                  <a:moveTo>
                    <a:pt x="198" y="554"/>
                  </a:moveTo>
                  <a:cubicBezTo>
                    <a:pt x="177" y="552"/>
                    <a:pt x="177" y="552"/>
                    <a:pt x="177" y="552"/>
                  </a:cubicBezTo>
                  <a:cubicBezTo>
                    <a:pt x="186" y="458"/>
                    <a:pt x="186" y="458"/>
                    <a:pt x="186" y="458"/>
                  </a:cubicBezTo>
                  <a:cubicBezTo>
                    <a:pt x="209" y="459"/>
                    <a:pt x="209" y="459"/>
                    <a:pt x="209" y="459"/>
                  </a:cubicBezTo>
                  <a:lnTo>
                    <a:pt x="198" y="554"/>
                  </a:lnTo>
                  <a:close/>
                  <a:moveTo>
                    <a:pt x="179" y="208"/>
                  </a:moveTo>
                  <a:cubicBezTo>
                    <a:pt x="195" y="207"/>
                    <a:pt x="195" y="207"/>
                    <a:pt x="195" y="207"/>
                  </a:cubicBezTo>
                  <a:cubicBezTo>
                    <a:pt x="195" y="209"/>
                    <a:pt x="195" y="209"/>
                    <a:pt x="195" y="209"/>
                  </a:cubicBezTo>
                  <a:cubicBezTo>
                    <a:pt x="207" y="208"/>
                    <a:pt x="207" y="208"/>
                    <a:pt x="207" y="208"/>
                  </a:cubicBezTo>
                  <a:cubicBezTo>
                    <a:pt x="203" y="241"/>
                    <a:pt x="203" y="241"/>
                    <a:pt x="203" y="241"/>
                  </a:cubicBezTo>
                  <a:cubicBezTo>
                    <a:pt x="177" y="243"/>
                    <a:pt x="177" y="243"/>
                    <a:pt x="177" y="243"/>
                  </a:cubicBezTo>
                  <a:lnTo>
                    <a:pt x="179" y="208"/>
                  </a:lnTo>
                  <a:close/>
                  <a:moveTo>
                    <a:pt x="268" y="202"/>
                  </a:moveTo>
                  <a:cubicBezTo>
                    <a:pt x="263" y="236"/>
                    <a:pt x="263" y="236"/>
                    <a:pt x="263" y="236"/>
                  </a:cubicBezTo>
                  <a:cubicBezTo>
                    <a:pt x="238" y="238"/>
                    <a:pt x="238" y="238"/>
                    <a:pt x="238" y="238"/>
                  </a:cubicBezTo>
                  <a:cubicBezTo>
                    <a:pt x="242" y="205"/>
                    <a:pt x="242" y="205"/>
                    <a:pt x="242" y="205"/>
                  </a:cubicBezTo>
                  <a:lnTo>
                    <a:pt x="268" y="202"/>
                  </a:lnTo>
                  <a:close/>
                  <a:moveTo>
                    <a:pt x="331" y="197"/>
                  </a:moveTo>
                  <a:cubicBezTo>
                    <a:pt x="326" y="232"/>
                    <a:pt x="326" y="232"/>
                    <a:pt x="326" y="232"/>
                  </a:cubicBezTo>
                  <a:cubicBezTo>
                    <a:pt x="298" y="234"/>
                    <a:pt x="298" y="234"/>
                    <a:pt x="298" y="234"/>
                  </a:cubicBezTo>
                  <a:cubicBezTo>
                    <a:pt x="303" y="199"/>
                    <a:pt x="303" y="199"/>
                    <a:pt x="303" y="199"/>
                  </a:cubicBezTo>
                  <a:lnTo>
                    <a:pt x="331" y="197"/>
                  </a:lnTo>
                  <a:close/>
                  <a:moveTo>
                    <a:pt x="394" y="191"/>
                  </a:moveTo>
                  <a:cubicBezTo>
                    <a:pt x="387" y="227"/>
                    <a:pt x="387" y="227"/>
                    <a:pt x="387" y="227"/>
                  </a:cubicBezTo>
                  <a:cubicBezTo>
                    <a:pt x="359" y="229"/>
                    <a:pt x="359" y="229"/>
                    <a:pt x="359" y="229"/>
                  </a:cubicBezTo>
                  <a:cubicBezTo>
                    <a:pt x="365" y="193"/>
                    <a:pt x="365" y="193"/>
                    <a:pt x="365" y="193"/>
                  </a:cubicBezTo>
                  <a:lnTo>
                    <a:pt x="394" y="191"/>
                  </a:lnTo>
                  <a:close/>
                  <a:moveTo>
                    <a:pt x="456" y="185"/>
                  </a:moveTo>
                  <a:cubicBezTo>
                    <a:pt x="448" y="222"/>
                    <a:pt x="448" y="222"/>
                    <a:pt x="448" y="222"/>
                  </a:cubicBezTo>
                  <a:cubicBezTo>
                    <a:pt x="420" y="224"/>
                    <a:pt x="420" y="224"/>
                    <a:pt x="420" y="224"/>
                  </a:cubicBezTo>
                  <a:cubicBezTo>
                    <a:pt x="427" y="188"/>
                    <a:pt x="427" y="188"/>
                    <a:pt x="427" y="188"/>
                  </a:cubicBezTo>
                  <a:lnTo>
                    <a:pt x="456" y="185"/>
                  </a:lnTo>
                  <a:close/>
                  <a:moveTo>
                    <a:pt x="518" y="179"/>
                  </a:moveTo>
                  <a:cubicBezTo>
                    <a:pt x="509" y="217"/>
                    <a:pt x="509" y="217"/>
                    <a:pt x="509" y="217"/>
                  </a:cubicBezTo>
                  <a:cubicBezTo>
                    <a:pt x="483" y="219"/>
                    <a:pt x="483" y="219"/>
                    <a:pt x="483" y="219"/>
                  </a:cubicBezTo>
                  <a:cubicBezTo>
                    <a:pt x="491" y="182"/>
                    <a:pt x="491" y="182"/>
                    <a:pt x="491" y="182"/>
                  </a:cubicBezTo>
                  <a:lnTo>
                    <a:pt x="518" y="179"/>
                  </a:lnTo>
                  <a:close/>
                  <a:moveTo>
                    <a:pt x="581" y="174"/>
                  </a:moveTo>
                  <a:cubicBezTo>
                    <a:pt x="571" y="213"/>
                    <a:pt x="571" y="213"/>
                    <a:pt x="571" y="213"/>
                  </a:cubicBezTo>
                  <a:cubicBezTo>
                    <a:pt x="543" y="215"/>
                    <a:pt x="543" y="215"/>
                    <a:pt x="543" y="215"/>
                  </a:cubicBezTo>
                  <a:cubicBezTo>
                    <a:pt x="552" y="176"/>
                    <a:pt x="552" y="176"/>
                    <a:pt x="552" y="176"/>
                  </a:cubicBezTo>
                  <a:lnTo>
                    <a:pt x="581" y="174"/>
                  </a:lnTo>
                  <a:close/>
                  <a:moveTo>
                    <a:pt x="643" y="168"/>
                  </a:moveTo>
                  <a:cubicBezTo>
                    <a:pt x="632" y="208"/>
                    <a:pt x="632" y="208"/>
                    <a:pt x="632" y="208"/>
                  </a:cubicBezTo>
                  <a:cubicBezTo>
                    <a:pt x="604" y="210"/>
                    <a:pt x="604" y="210"/>
                    <a:pt x="604" y="210"/>
                  </a:cubicBezTo>
                  <a:cubicBezTo>
                    <a:pt x="614" y="171"/>
                    <a:pt x="614" y="171"/>
                    <a:pt x="614" y="171"/>
                  </a:cubicBezTo>
                  <a:lnTo>
                    <a:pt x="643" y="168"/>
                  </a:lnTo>
                  <a:close/>
                  <a:moveTo>
                    <a:pt x="706" y="162"/>
                  </a:moveTo>
                  <a:cubicBezTo>
                    <a:pt x="693" y="203"/>
                    <a:pt x="693" y="203"/>
                    <a:pt x="693" y="203"/>
                  </a:cubicBezTo>
                  <a:cubicBezTo>
                    <a:pt x="667" y="205"/>
                    <a:pt x="667" y="205"/>
                    <a:pt x="667" y="205"/>
                  </a:cubicBezTo>
                  <a:cubicBezTo>
                    <a:pt x="680" y="165"/>
                    <a:pt x="680" y="165"/>
                    <a:pt x="680" y="165"/>
                  </a:cubicBezTo>
                  <a:lnTo>
                    <a:pt x="706" y="162"/>
                  </a:lnTo>
                  <a:close/>
                  <a:moveTo>
                    <a:pt x="772" y="156"/>
                  </a:moveTo>
                  <a:cubicBezTo>
                    <a:pt x="758" y="198"/>
                    <a:pt x="758" y="198"/>
                    <a:pt x="758" y="198"/>
                  </a:cubicBezTo>
                  <a:cubicBezTo>
                    <a:pt x="728" y="200"/>
                    <a:pt x="728" y="200"/>
                    <a:pt x="728" y="200"/>
                  </a:cubicBezTo>
                  <a:cubicBezTo>
                    <a:pt x="742" y="159"/>
                    <a:pt x="742" y="159"/>
                    <a:pt x="742" y="159"/>
                  </a:cubicBezTo>
                  <a:lnTo>
                    <a:pt x="772" y="156"/>
                  </a:lnTo>
                  <a:close/>
                  <a:moveTo>
                    <a:pt x="141" y="333"/>
                  </a:moveTo>
                  <a:cubicBezTo>
                    <a:pt x="164" y="333"/>
                    <a:pt x="164" y="333"/>
                    <a:pt x="164" y="333"/>
                  </a:cubicBezTo>
                  <a:cubicBezTo>
                    <a:pt x="164" y="334"/>
                    <a:pt x="164" y="334"/>
                    <a:pt x="164" y="334"/>
                  </a:cubicBezTo>
                  <a:cubicBezTo>
                    <a:pt x="166" y="334"/>
                    <a:pt x="166" y="334"/>
                    <a:pt x="166" y="334"/>
                  </a:cubicBezTo>
                  <a:cubicBezTo>
                    <a:pt x="157" y="449"/>
                    <a:pt x="157" y="449"/>
                    <a:pt x="157" y="449"/>
                  </a:cubicBezTo>
                  <a:cubicBezTo>
                    <a:pt x="134" y="448"/>
                    <a:pt x="134" y="448"/>
                    <a:pt x="134" y="448"/>
                  </a:cubicBezTo>
                  <a:lnTo>
                    <a:pt x="141" y="333"/>
                  </a:lnTo>
                  <a:close/>
                  <a:moveTo>
                    <a:pt x="130" y="448"/>
                  </a:moveTo>
                  <a:cubicBezTo>
                    <a:pt x="107" y="446"/>
                    <a:pt x="107" y="446"/>
                    <a:pt x="107" y="446"/>
                  </a:cubicBezTo>
                  <a:cubicBezTo>
                    <a:pt x="112" y="333"/>
                    <a:pt x="112" y="333"/>
                    <a:pt x="112" y="333"/>
                  </a:cubicBezTo>
                  <a:cubicBezTo>
                    <a:pt x="138" y="333"/>
                    <a:pt x="138" y="333"/>
                    <a:pt x="138" y="333"/>
                  </a:cubicBezTo>
                  <a:lnTo>
                    <a:pt x="130" y="448"/>
                  </a:lnTo>
                  <a:close/>
                  <a:moveTo>
                    <a:pt x="169" y="334"/>
                  </a:moveTo>
                  <a:cubicBezTo>
                    <a:pt x="194" y="334"/>
                    <a:pt x="194" y="334"/>
                    <a:pt x="194" y="334"/>
                  </a:cubicBezTo>
                  <a:cubicBezTo>
                    <a:pt x="183" y="451"/>
                    <a:pt x="183" y="451"/>
                    <a:pt x="183" y="451"/>
                  </a:cubicBezTo>
                  <a:cubicBezTo>
                    <a:pt x="160" y="450"/>
                    <a:pt x="160" y="450"/>
                    <a:pt x="160" y="450"/>
                  </a:cubicBezTo>
                  <a:lnTo>
                    <a:pt x="169" y="334"/>
                  </a:lnTo>
                  <a:close/>
                  <a:moveTo>
                    <a:pt x="198" y="334"/>
                  </a:moveTo>
                  <a:cubicBezTo>
                    <a:pt x="223" y="334"/>
                    <a:pt x="223" y="334"/>
                    <a:pt x="223" y="334"/>
                  </a:cubicBezTo>
                  <a:cubicBezTo>
                    <a:pt x="210" y="453"/>
                    <a:pt x="210" y="453"/>
                    <a:pt x="210" y="453"/>
                  </a:cubicBezTo>
                  <a:cubicBezTo>
                    <a:pt x="186" y="451"/>
                    <a:pt x="186" y="451"/>
                    <a:pt x="186" y="451"/>
                  </a:cubicBezTo>
                  <a:lnTo>
                    <a:pt x="198" y="334"/>
                  </a:lnTo>
                  <a:close/>
                  <a:moveTo>
                    <a:pt x="227" y="334"/>
                  </a:moveTo>
                  <a:cubicBezTo>
                    <a:pt x="251" y="334"/>
                    <a:pt x="251" y="334"/>
                    <a:pt x="251" y="334"/>
                  </a:cubicBezTo>
                  <a:cubicBezTo>
                    <a:pt x="235" y="455"/>
                    <a:pt x="235" y="455"/>
                    <a:pt x="235" y="455"/>
                  </a:cubicBezTo>
                  <a:cubicBezTo>
                    <a:pt x="213" y="453"/>
                    <a:pt x="213" y="453"/>
                    <a:pt x="213" y="453"/>
                  </a:cubicBezTo>
                  <a:lnTo>
                    <a:pt x="227" y="334"/>
                  </a:lnTo>
                  <a:close/>
                  <a:moveTo>
                    <a:pt x="254" y="334"/>
                  </a:moveTo>
                  <a:cubicBezTo>
                    <a:pt x="280" y="334"/>
                    <a:pt x="280" y="334"/>
                    <a:pt x="280" y="334"/>
                  </a:cubicBezTo>
                  <a:cubicBezTo>
                    <a:pt x="263" y="456"/>
                    <a:pt x="263" y="456"/>
                    <a:pt x="263" y="456"/>
                  </a:cubicBezTo>
                  <a:cubicBezTo>
                    <a:pt x="239" y="455"/>
                    <a:pt x="239" y="455"/>
                    <a:pt x="239" y="455"/>
                  </a:cubicBezTo>
                  <a:lnTo>
                    <a:pt x="254" y="334"/>
                  </a:lnTo>
                  <a:close/>
                  <a:moveTo>
                    <a:pt x="284" y="334"/>
                  </a:moveTo>
                  <a:cubicBezTo>
                    <a:pt x="310" y="335"/>
                    <a:pt x="310" y="335"/>
                    <a:pt x="310" y="335"/>
                  </a:cubicBezTo>
                  <a:cubicBezTo>
                    <a:pt x="290" y="458"/>
                    <a:pt x="290" y="458"/>
                    <a:pt x="290" y="458"/>
                  </a:cubicBezTo>
                  <a:cubicBezTo>
                    <a:pt x="266" y="457"/>
                    <a:pt x="266" y="457"/>
                    <a:pt x="266" y="457"/>
                  </a:cubicBezTo>
                  <a:lnTo>
                    <a:pt x="284" y="334"/>
                  </a:lnTo>
                  <a:close/>
                  <a:moveTo>
                    <a:pt x="313" y="335"/>
                  </a:moveTo>
                  <a:cubicBezTo>
                    <a:pt x="337" y="335"/>
                    <a:pt x="337" y="335"/>
                    <a:pt x="337" y="335"/>
                  </a:cubicBezTo>
                  <a:cubicBezTo>
                    <a:pt x="316" y="460"/>
                    <a:pt x="316" y="460"/>
                    <a:pt x="316" y="460"/>
                  </a:cubicBezTo>
                  <a:cubicBezTo>
                    <a:pt x="293" y="458"/>
                    <a:pt x="293" y="458"/>
                    <a:pt x="293" y="458"/>
                  </a:cubicBezTo>
                  <a:lnTo>
                    <a:pt x="313" y="335"/>
                  </a:lnTo>
                  <a:close/>
                  <a:moveTo>
                    <a:pt x="341" y="335"/>
                  </a:moveTo>
                  <a:cubicBezTo>
                    <a:pt x="367" y="335"/>
                    <a:pt x="367" y="335"/>
                    <a:pt x="367" y="335"/>
                  </a:cubicBezTo>
                  <a:cubicBezTo>
                    <a:pt x="343" y="462"/>
                    <a:pt x="343" y="462"/>
                    <a:pt x="343" y="462"/>
                  </a:cubicBezTo>
                  <a:cubicBezTo>
                    <a:pt x="319" y="460"/>
                    <a:pt x="319" y="460"/>
                    <a:pt x="319" y="460"/>
                  </a:cubicBezTo>
                  <a:lnTo>
                    <a:pt x="341" y="335"/>
                  </a:lnTo>
                  <a:close/>
                  <a:moveTo>
                    <a:pt x="370" y="335"/>
                  </a:moveTo>
                  <a:cubicBezTo>
                    <a:pt x="395" y="335"/>
                    <a:pt x="395" y="335"/>
                    <a:pt x="395" y="335"/>
                  </a:cubicBezTo>
                  <a:cubicBezTo>
                    <a:pt x="370" y="463"/>
                    <a:pt x="370" y="463"/>
                    <a:pt x="370" y="463"/>
                  </a:cubicBezTo>
                  <a:cubicBezTo>
                    <a:pt x="346" y="462"/>
                    <a:pt x="346" y="462"/>
                    <a:pt x="346" y="462"/>
                  </a:cubicBezTo>
                  <a:lnTo>
                    <a:pt x="370" y="335"/>
                  </a:lnTo>
                  <a:close/>
                  <a:moveTo>
                    <a:pt x="398" y="335"/>
                  </a:moveTo>
                  <a:cubicBezTo>
                    <a:pt x="424" y="335"/>
                    <a:pt x="424" y="335"/>
                    <a:pt x="424" y="335"/>
                  </a:cubicBezTo>
                  <a:cubicBezTo>
                    <a:pt x="396" y="465"/>
                    <a:pt x="396" y="465"/>
                    <a:pt x="396" y="465"/>
                  </a:cubicBezTo>
                  <a:cubicBezTo>
                    <a:pt x="373" y="464"/>
                    <a:pt x="373" y="464"/>
                    <a:pt x="373" y="464"/>
                  </a:cubicBezTo>
                  <a:lnTo>
                    <a:pt x="398" y="335"/>
                  </a:lnTo>
                  <a:close/>
                  <a:moveTo>
                    <a:pt x="427" y="335"/>
                  </a:moveTo>
                  <a:cubicBezTo>
                    <a:pt x="453" y="335"/>
                    <a:pt x="453" y="335"/>
                    <a:pt x="453" y="335"/>
                  </a:cubicBezTo>
                  <a:cubicBezTo>
                    <a:pt x="423" y="467"/>
                    <a:pt x="423" y="467"/>
                    <a:pt x="423" y="467"/>
                  </a:cubicBezTo>
                  <a:cubicBezTo>
                    <a:pt x="399" y="465"/>
                    <a:pt x="399" y="465"/>
                    <a:pt x="399" y="465"/>
                  </a:cubicBezTo>
                  <a:lnTo>
                    <a:pt x="427" y="335"/>
                  </a:lnTo>
                  <a:close/>
                  <a:moveTo>
                    <a:pt x="456" y="335"/>
                  </a:moveTo>
                  <a:cubicBezTo>
                    <a:pt x="482" y="335"/>
                    <a:pt x="482" y="335"/>
                    <a:pt x="482" y="335"/>
                  </a:cubicBezTo>
                  <a:cubicBezTo>
                    <a:pt x="450" y="469"/>
                    <a:pt x="450" y="469"/>
                    <a:pt x="450" y="469"/>
                  </a:cubicBezTo>
                  <a:cubicBezTo>
                    <a:pt x="427" y="467"/>
                    <a:pt x="427" y="467"/>
                    <a:pt x="427" y="467"/>
                  </a:cubicBezTo>
                  <a:lnTo>
                    <a:pt x="456" y="335"/>
                  </a:lnTo>
                  <a:close/>
                  <a:moveTo>
                    <a:pt x="485" y="335"/>
                  </a:moveTo>
                  <a:cubicBezTo>
                    <a:pt x="509" y="335"/>
                    <a:pt x="509" y="335"/>
                    <a:pt x="509" y="335"/>
                  </a:cubicBezTo>
                  <a:cubicBezTo>
                    <a:pt x="476" y="470"/>
                    <a:pt x="476" y="470"/>
                    <a:pt x="476" y="470"/>
                  </a:cubicBezTo>
                  <a:cubicBezTo>
                    <a:pt x="454" y="469"/>
                    <a:pt x="454" y="469"/>
                    <a:pt x="454" y="469"/>
                  </a:cubicBezTo>
                  <a:lnTo>
                    <a:pt x="485" y="335"/>
                  </a:lnTo>
                  <a:close/>
                  <a:moveTo>
                    <a:pt x="663" y="483"/>
                  </a:moveTo>
                  <a:cubicBezTo>
                    <a:pt x="640" y="481"/>
                    <a:pt x="640" y="481"/>
                    <a:pt x="640" y="481"/>
                  </a:cubicBezTo>
                  <a:cubicBezTo>
                    <a:pt x="685" y="336"/>
                    <a:pt x="685" y="336"/>
                    <a:pt x="685" y="336"/>
                  </a:cubicBezTo>
                  <a:cubicBezTo>
                    <a:pt x="712" y="336"/>
                    <a:pt x="712" y="336"/>
                    <a:pt x="712" y="336"/>
                  </a:cubicBezTo>
                  <a:lnTo>
                    <a:pt x="663" y="483"/>
                  </a:lnTo>
                  <a:close/>
                  <a:moveTo>
                    <a:pt x="715" y="336"/>
                  </a:moveTo>
                  <a:cubicBezTo>
                    <a:pt x="732" y="336"/>
                    <a:pt x="732" y="336"/>
                    <a:pt x="732" y="336"/>
                  </a:cubicBezTo>
                  <a:cubicBezTo>
                    <a:pt x="732" y="335"/>
                    <a:pt x="732" y="335"/>
                    <a:pt x="732" y="335"/>
                  </a:cubicBezTo>
                  <a:cubicBezTo>
                    <a:pt x="739" y="335"/>
                    <a:pt x="739" y="335"/>
                    <a:pt x="739" y="335"/>
                  </a:cubicBezTo>
                  <a:cubicBezTo>
                    <a:pt x="715" y="384"/>
                    <a:pt x="690" y="433"/>
                    <a:pt x="669" y="476"/>
                  </a:cubicBezTo>
                  <a:lnTo>
                    <a:pt x="715" y="336"/>
                  </a:lnTo>
                  <a:close/>
                  <a:moveTo>
                    <a:pt x="636" y="481"/>
                  </a:moveTo>
                  <a:cubicBezTo>
                    <a:pt x="613" y="479"/>
                    <a:pt x="613" y="479"/>
                    <a:pt x="613" y="479"/>
                  </a:cubicBezTo>
                  <a:cubicBezTo>
                    <a:pt x="657" y="336"/>
                    <a:pt x="657" y="336"/>
                    <a:pt x="657" y="336"/>
                  </a:cubicBezTo>
                  <a:cubicBezTo>
                    <a:pt x="682" y="336"/>
                    <a:pt x="682" y="336"/>
                    <a:pt x="682" y="336"/>
                  </a:cubicBezTo>
                  <a:lnTo>
                    <a:pt x="636" y="481"/>
                  </a:lnTo>
                  <a:close/>
                  <a:moveTo>
                    <a:pt x="610" y="479"/>
                  </a:moveTo>
                  <a:cubicBezTo>
                    <a:pt x="586" y="478"/>
                    <a:pt x="586" y="478"/>
                    <a:pt x="586" y="478"/>
                  </a:cubicBezTo>
                  <a:cubicBezTo>
                    <a:pt x="628" y="336"/>
                    <a:pt x="628" y="336"/>
                    <a:pt x="628" y="336"/>
                  </a:cubicBezTo>
                  <a:cubicBezTo>
                    <a:pt x="653" y="336"/>
                    <a:pt x="653" y="336"/>
                    <a:pt x="653" y="336"/>
                  </a:cubicBezTo>
                  <a:lnTo>
                    <a:pt x="610" y="479"/>
                  </a:lnTo>
                  <a:close/>
                  <a:moveTo>
                    <a:pt x="582" y="477"/>
                  </a:moveTo>
                  <a:cubicBezTo>
                    <a:pt x="559" y="476"/>
                    <a:pt x="559" y="476"/>
                    <a:pt x="559" y="476"/>
                  </a:cubicBezTo>
                  <a:cubicBezTo>
                    <a:pt x="599" y="336"/>
                    <a:pt x="599" y="336"/>
                    <a:pt x="599" y="336"/>
                  </a:cubicBezTo>
                  <a:cubicBezTo>
                    <a:pt x="625" y="336"/>
                    <a:pt x="625" y="336"/>
                    <a:pt x="625" y="336"/>
                  </a:cubicBezTo>
                  <a:lnTo>
                    <a:pt x="582" y="477"/>
                  </a:lnTo>
                  <a:close/>
                  <a:moveTo>
                    <a:pt x="555" y="476"/>
                  </a:moveTo>
                  <a:cubicBezTo>
                    <a:pt x="532" y="474"/>
                    <a:pt x="532" y="474"/>
                    <a:pt x="532" y="474"/>
                  </a:cubicBezTo>
                  <a:cubicBezTo>
                    <a:pt x="570" y="336"/>
                    <a:pt x="570" y="336"/>
                    <a:pt x="570" y="336"/>
                  </a:cubicBezTo>
                  <a:cubicBezTo>
                    <a:pt x="595" y="336"/>
                    <a:pt x="595" y="336"/>
                    <a:pt x="595" y="336"/>
                  </a:cubicBezTo>
                  <a:lnTo>
                    <a:pt x="555" y="476"/>
                  </a:lnTo>
                  <a:close/>
                  <a:moveTo>
                    <a:pt x="529" y="474"/>
                  </a:moveTo>
                  <a:cubicBezTo>
                    <a:pt x="505" y="472"/>
                    <a:pt x="505" y="472"/>
                    <a:pt x="505" y="472"/>
                  </a:cubicBezTo>
                  <a:cubicBezTo>
                    <a:pt x="542" y="336"/>
                    <a:pt x="542" y="336"/>
                    <a:pt x="542" y="336"/>
                  </a:cubicBezTo>
                  <a:cubicBezTo>
                    <a:pt x="566" y="336"/>
                    <a:pt x="566" y="336"/>
                    <a:pt x="566" y="336"/>
                  </a:cubicBezTo>
                  <a:lnTo>
                    <a:pt x="529" y="474"/>
                  </a:lnTo>
                  <a:close/>
                  <a:moveTo>
                    <a:pt x="502" y="472"/>
                  </a:moveTo>
                  <a:cubicBezTo>
                    <a:pt x="479" y="471"/>
                    <a:pt x="479" y="471"/>
                    <a:pt x="479" y="471"/>
                  </a:cubicBezTo>
                  <a:cubicBezTo>
                    <a:pt x="513" y="335"/>
                    <a:pt x="513" y="335"/>
                    <a:pt x="513" y="335"/>
                  </a:cubicBezTo>
                  <a:cubicBezTo>
                    <a:pt x="538" y="336"/>
                    <a:pt x="538" y="336"/>
                    <a:pt x="538" y="336"/>
                  </a:cubicBezTo>
                  <a:lnTo>
                    <a:pt x="502" y="472"/>
                  </a:lnTo>
                  <a:close/>
                  <a:moveTo>
                    <a:pt x="477" y="477"/>
                  </a:moveTo>
                  <a:cubicBezTo>
                    <a:pt x="500" y="479"/>
                    <a:pt x="500" y="479"/>
                    <a:pt x="500" y="479"/>
                  </a:cubicBezTo>
                  <a:cubicBezTo>
                    <a:pt x="472" y="587"/>
                    <a:pt x="472" y="587"/>
                    <a:pt x="472" y="587"/>
                  </a:cubicBezTo>
                  <a:cubicBezTo>
                    <a:pt x="451" y="585"/>
                    <a:pt x="451" y="585"/>
                    <a:pt x="451" y="585"/>
                  </a:cubicBezTo>
                  <a:lnTo>
                    <a:pt x="477" y="477"/>
                  </a:lnTo>
                  <a:close/>
                  <a:moveTo>
                    <a:pt x="473" y="596"/>
                  </a:moveTo>
                  <a:cubicBezTo>
                    <a:pt x="473" y="594"/>
                    <a:pt x="473" y="594"/>
                    <a:pt x="473" y="594"/>
                  </a:cubicBezTo>
                  <a:cubicBezTo>
                    <a:pt x="496" y="597"/>
                    <a:pt x="496" y="597"/>
                    <a:pt x="496" y="597"/>
                  </a:cubicBezTo>
                  <a:cubicBezTo>
                    <a:pt x="496" y="598"/>
                    <a:pt x="496" y="598"/>
                    <a:pt x="496" y="598"/>
                  </a:cubicBezTo>
                  <a:cubicBezTo>
                    <a:pt x="487" y="597"/>
                    <a:pt x="480" y="597"/>
                    <a:pt x="473" y="596"/>
                  </a:cubicBezTo>
                  <a:close/>
                  <a:moveTo>
                    <a:pt x="475" y="588"/>
                  </a:moveTo>
                  <a:cubicBezTo>
                    <a:pt x="504" y="479"/>
                    <a:pt x="504" y="479"/>
                    <a:pt x="504" y="479"/>
                  </a:cubicBezTo>
                  <a:cubicBezTo>
                    <a:pt x="527" y="480"/>
                    <a:pt x="527" y="480"/>
                    <a:pt x="527" y="480"/>
                  </a:cubicBezTo>
                  <a:cubicBezTo>
                    <a:pt x="498" y="590"/>
                    <a:pt x="498" y="590"/>
                    <a:pt x="498" y="590"/>
                  </a:cubicBezTo>
                  <a:lnTo>
                    <a:pt x="475" y="588"/>
                  </a:lnTo>
                  <a:close/>
                  <a:moveTo>
                    <a:pt x="531" y="481"/>
                  </a:moveTo>
                  <a:cubicBezTo>
                    <a:pt x="553" y="482"/>
                    <a:pt x="553" y="482"/>
                    <a:pt x="553" y="482"/>
                  </a:cubicBezTo>
                  <a:cubicBezTo>
                    <a:pt x="521" y="593"/>
                    <a:pt x="521" y="593"/>
                    <a:pt x="521" y="593"/>
                  </a:cubicBezTo>
                  <a:cubicBezTo>
                    <a:pt x="501" y="591"/>
                    <a:pt x="501" y="591"/>
                    <a:pt x="501" y="591"/>
                  </a:cubicBezTo>
                  <a:lnTo>
                    <a:pt x="531" y="481"/>
                  </a:lnTo>
                  <a:close/>
                  <a:moveTo>
                    <a:pt x="522" y="601"/>
                  </a:moveTo>
                  <a:cubicBezTo>
                    <a:pt x="523" y="600"/>
                    <a:pt x="523" y="600"/>
                    <a:pt x="523" y="600"/>
                  </a:cubicBezTo>
                  <a:cubicBezTo>
                    <a:pt x="545" y="603"/>
                    <a:pt x="545" y="603"/>
                    <a:pt x="545" y="603"/>
                  </a:cubicBezTo>
                  <a:cubicBezTo>
                    <a:pt x="545" y="604"/>
                    <a:pt x="545" y="604"/>
                    <a:pt x="545" y="604"/>
                  </a:cubicBezTo>
                  <a:cubicBezTo>
                    <a:pt x="537" y="603"/>
                    <a:pt x="530" y="602"/>
                    <a:pt x="522" y="601"/>
                  </a:cubicBezTo>
                  <a:close/>
                  <a:moveTo>
                    <a:pt x="525" y="594"/>
                  </a:moveTo>
                  <a:cubicBezTo>
                    <a:pt x="557" y="482"/>
                    <a:pt x="557" y="482"/>
                    <a:pt x="557" y="482"/>
                  </a:cubicBezTo>
                  <a:cubicBezTo>
                    <a:pt x="581" y="484"/>
                    <a:pt x="581" y="484"/>
                    <a:pt x="581" y="484"/>
                  </a:cubicBezTo>
                  <a:cubicBezTo>
                    <a:pt x="547" y="596"/>
                    <a:pt x="547" y="596"/>
                    <a:pt x="547" y="596"/>
                  </a:cubicBezTo>
                  <a:lnTo>
                    <a:pt x="525" y="594"/>
                  </a:lnTo>
                  <a:close/>
                  <a:moveTo>
                    <a:pt x="584" y="484"/>
                  </a:moveTo>
                  <a:cubicBezTo>
                    <a:pt x="608" y="486"/>
                    <a:pt x="608" y="486"/>
                    <a:pt x="608" y="486"/>
                  </a:cubicBezTo>
                  <a:cubicBezTo>
                    <a:pt x="573" y="599"/>
                    <a:pt x="573" y="599"/>
                    <a:pt x="573" y="599"/>
                  </a:cubicBezTo>
                  <a:cubicBezTo>
                    <a:pt x="550" y="597"/>
                    <a:pt x="550" y="597"/>
                    <a:pt x="550" y="597"/>
                  </a:cubicBezTo>
                  <a:lnTo>
                    <a:pt x="584" y="484"/>
                  </a:lnTo>
                  <a:close/>
                  <a:moveTo>
                    <a:pt x="574" y="608"/>
                  </a:moveTo>
                  <a:cubicBezTo>
                    <a:pt x="575" y="606"/>
                    <a:pt x="575" y="606"/>
                    <a:pt x="575" y="606"/>
                  </a:cubicBezTo>
                  <a:cubicBezTo>
                    <a:pt x="596" y="609"/>
                    <a:pt x="596" y="609"/>
                    <a:pt x="596" y="609"/>
                  </a:cubicBezTo>
                  <a:cubicBezTo>
                    <a:pt x="595" y="610"/>
                    <a:pt x="595" y="610"/>
                    <a:pt x="595" y="610"/>
                  </a:cubicBezTo>
                  <a:cubicBezTo>
                    <a:pt x="588" y="609"/>
                    <a:pt x="581" y="608"/>
                    <a:pt x="574" y="608"/>
                  </a:cubicBezTo>
                  <a:close/>
                  <a:moveTo>
                    <a:pt x="577" y="600"/>
                  </a:moveTo>
                  <a:cubicBezTo>
                    <a:pt x="611" y="486"/>
                    <a:pt x="611" y="486"/>
                    <a:pt x="611" y="486"/>
                  </a:cubicBezTo>
                  <a:cubicBezTo>
                    <a:pt x="634" y="487"/>
                    <a:pt x="634" y="487"/>
                    <a:pt x="634" y="487"/>
                  </a:cubicBezTo>
                  <a:cubicBezTo>
                    <a:pt x="598" y="602"/>
                    <a:pt x="598" y="602"/>
                    <a:pt x="598" y="602"/>
                  </a:cubicBezTo>
                  <a:lnTo>
                    <a:pt x="577" y="600"/>
                  </a:lnTo>
                  <a:close/>
                  <a:moveTo>
                    <a:pt x="638" y="488"/>
                  </a:moveTo>
                  <a:cubicBezTo>
                    <a:pt x="661" y="489"/>
                    <a:pt x="661" y="489"/>
                    <a:pt x="661" y="489"/>
                  </a:cubicBezTo>
                  <a:cubicBezTo>
                    <a:pt x="659" y="497"/>
                    <a:pt x="659" y="497"/>
                    <a:pt x="659" y="497"/>
                  </a:cubicBezTo>
                  <a:cubicBezTo>
                    <a:pt x="632" y="552"/>
                    <a:pt x="611" y="593"/>
                    <a:pt x="606" y="603"/>
                  </a:cubicBezTo>
                  <a:cubicBezTo>
                    <a:pt x="601" y="603"/>
                    <a:pt x="601" y="603"/>
                    <a:pt x="601" y="603"/>
                  </a:cubicBezTo>
                  <a:lnTo>
                    <a:pt x="638" y="488"/>
                  </a:lnTo>
                  <a:close/>
                  <a:moveTo>
                    <a:pt x="624" y="587"/>
                  </a:moveTo>
                  <a:cubicBezTo>
                    <a:pt x="628" y="578"/>
                    <a:pt x="633" y="567"/>
                    <a:pt x="640" y="554"/>
                  </a:cubicBezTo>
                  <a:cubicBezTo>
                    <a:pt x="623" y="605"/>
                    <a:pt x="623" y="605"/>
                    <a:pt x="623" y="605"/>
                  </a:cubicBezTo>
                  <a:cubicBezTo>
                    <a:pt x="615" y="604"/>
                    <a:pt x="615" y="604"/>
                    <a:pt x="615" y="604"/>
                  </a:cubicBezTo>
                  <a:cubicBezTo>
                    <a:pt x="617" y="601"/>
                    <a:pt x="620" y="595"/>
                    <a:pt x="624" y="587"/>
                  </a:cubicBezTo>
                  <a:close/>
                  <a:moveTo>
                    <a:pt x="624" y="613"/>
                  </a:moveTo>
                  <a:cubicBezTo>
                    <a:pt x="624" y="612"/>
                    <a:pt x="624" y="612"/>
                    <a:pt x="624" y="612"/>
                  </a:cubicBezTo>
                  <a:cubicBezTo>
                    <a:pt x="645" y="615"/>
                    <a:pt x="645" y="615"/>
                    <a:pt x="645" y="615"/>
                  </a:cubicBezTo>
                  <a:cubicBezTo>
                    <a:pt x="645" y="616"/>
                    <a:pt x="645" y="616"/>
                    <a:pt x="645" y="616"/>
                  </a:cubicBezTo>
                  <a:cubicBezTo>
                    <a:pt x="638" y="615"/>
                    <a:pt x="631" y="614"/>
                    <a:pt x="624" y="613"/>
                  </a:cubicBezTo>
                  <a:close/>
                  <a:moveTo>
                    <a:pt x="626" y="606"/>
                  </a:moveTo>
                  <a:cubicBezTo>
                    <a:pt x="650" y="533"/>
                    <a:pt x="650" y="533"/>
                    <a:pt x="650" y="533"/>
                  </a:cubicBezTo>
                  <a:cubicBezTo>
                    <a:pt x="657" y="520"/>
                    <a:pt x="664" y="505"/>
                    <a:pt x="671" y="490"/>
                  </a:cubicBezTo>
                  <a:cubicBezTo>
                    <a:pt x="688" y="491"/>
                    <a:pt x="688" y="491"/>
                    <a:pt x="688" y="491"/>
                  </a:cubicBezTo>
                  <a:cubicBezTo>
                    <a:pt x="648" y="608"/>
                    <a:pt x="648" y="608"/>
                    <a:pt x="648" y="608"/>
                  </a:cubicBezTo>
                  <a:lnTo>
                    <a:pt x="626" y="606"/>
                  </a:lnTo>
                  <a:close/>
                  <a:moveTo>
                    <a:pt x="675" y="483"/>
                  </a:moveTo>
                  <a:cubicBezTo>
                    <a:pt x="690" y="452"/>
                    <a:pt x="708" y="416"/>
                    <a:pt x="726" y="380"/>
                  </a:cubicBezTo>
                  <a:cubicBezTo>
                    <a:pt x="690" y="484"/>
                    <a:pt x="690" y="484"/>
                    <a:pt x="690" y="484"/>
                  </a:cubicBezTo>
                  <a:lnTo>
                    <a:pt x="675" y="483"/>
                  </a:lnTo>
                  <a:close/>
                  <a:moveTo>
                    <a:pt x="737" y="357"/>
                  </a:moveTo>
                  <a:cubicBezTo>
                    <a:pt x="741" y="349"/>
                    <a:pt x="744" y="342"/>
                    <a:pt x="748" y="335"/>
                  </a:cubicBezTo>
                  <a:cubicBezTo>
                    <a:pt x="768" y="335"/>
                    <a:pt x="768" y="335"/>
                    <a:pt x="768" y="335"/>
                  </a:cubicBezTo>
                  <a:cubicBezTo>
                    <a:pt x="714" y="486"/>
                    <a:pt x="714" y="486"/>
                    <a:pt x="714" y="486"/>
                  </a:cubicBezTo>
                  <a:cubicBezTo>
                    <a:pt x="693" y="485"/>
                    <a:pt x="693" y="485"/>
                    <a:pt x="693" y="485"/>
                  </a:cubicBezTo>
                  <a:lnTo>
                    <a:pt x="737" y="357"/>
                  </a:lnTo>
                  <a:close/>
                  <a:moveTo>
                    <a:pt x="751" y="328"/>
                  </a:moveTo>
                  <a:cubicBezTo>
                    <a:pt x="757" y="317"/>
                    <a:pt x="762" y="306"/>
                    <a:pt x="767" y="295"/>
                  </a:cubicBezTo>
                  <a:cubicBezTo>
                    <a:pt x="784" y="262"/>
                    <a:pt x="800" y="229"/>
                    <a:pt x="814" y="200"/>
                  </a:cubicBezTo>
                  <a:cubicBezTo>
                    <a:pt x="816" y="200"/>
                    <a:pt x="816" y="200"/>
                    <a:pt x="816" y="200"/>
                  </a:cubicBezTo>
                  <a:cubicBezTo>
                    <a:pt x="770" y="328"/>
                    <a:pt x="770" y="328"/>
                    <a:pt x="770" y="328"/>
                  </a:cubicBezTo>
                  <a:lnTo>
                    <a:pt x="751" y="328"/>
                  </a:lnTo>
                  <a:close/>
                  <a:moveTo>
                    <a:pt x="817" y="194"/>
                  </a:moveTo>
                  <a:cubicBezTo>
                    <a:pt x="818" y="192"/>
                    <a:pt x="819" y="190"/>
                    <a:pt x="820" y="188"/>
                  </a:cubicBezTo>
                  <a:cubicBezTo>
                    <a:pt x="818" y="194"/>
                    <a:pt x="818" y="194"/>
                    <a:pt x="818" y="194"/>
                  </a:cubicBezTo>
                  <a:lnTo>
                    <a:pt x="817" y="194"/>
                  </a:lnTo>
                  <a:close/>
                  <a:moveTo>
                    <a:pt x="814" y="152"/>
                  </a:moveTo>
                  <a:cubicBezTo>
                    <a:pt x="814" y="151"/>
                    <a:pt x="814" y="151"/>
                    <a:pt x="814" y="151"/>
                  </a:cubicBezTo>
                  <a:cubicBezTo>
                    <a:pt x="830" y="149"/>
                    <a:pt x="830" y="149"/>
                    <a:pt x="830" y="149"/>
                  </a:cubicBezTo>
                  <a:cubicBezTo>
                    <a:pt x="823" y="163"/>
                    <a:pt x="816" y="178"/>
                    <a:pt x="808" y="194"/>
                  </a:cubicBezTo>
                  <a:cubicBezTo>
                    <a:pt x="792" y="196"/>
                    <a:pt x="792" y="196"/>
                    <a:pt x="792" y="196"/>
                  </a:cubicBezTo>
                  <a:cubicBezTo>
                    <a:pt x="807" y="153"/>
                    <a:pt x="807" y="153"/>
                    <a:pt x="807" y="153"/>
                  </a:cubicBezTo>
                  <a:lnTo>
                    <a:pt x="814" y="152"/>
                  </a:lnTo>
                  <a:close/>
                  <a:moveTo>
                    <a:pt x="804" y="201"/>
                  </a:moveTo>
                  <a:cubicBezTo>
                    <a:pt x="790" y="230"/>
                    <a:pt x="774" y="263"/>
                    <a:pt x="758" y="296"/>
                  </a:cubicBezTo>
                  <a:cubicBezTo>
                    <a:pt x="790" y="202"/>
                    <a:pt x="790" y="202"/>
                    <a:pt x="790" y="202"/>
                  </a:cubicBezTo>
                  <a:lnTo>
                    <a:pt x="804" y="201"/>
                  </a:lnTo>
                  <a:close/>
                  <a:moveTo>
                    <a:pt x="747" y="319"/>
                  </a:moveTo>
                  <a:cubicBezTo>
                    <a:pt x="745" y="322"/>
                    <a:pt x="743" y="325"/>
                    <a:pt x="742" y="328"/>
                  </a:cubicBezTo>
                  <a:cubicBezTo>
                    <a:pt x="732" y="328"/>
                    <a:pt x="732" y="328"/>
                    <a:pt x="732" y="328"/>
                  </a:cubicBezTo>
                  <a:cubicBezTo>
                    <a:pt x="732" y="327"/>
                    <a:pt x="732" y="327"/>
                    <a:pt x="732" y="327"/>
                  </a:cubicBezTo>
                  <a:cubicBezTo>
                    <a:pt x="719" y="326"/>
                    <a:pt x="719" y="326"/>
                    <a:pt x="719" y="326"/>
                  </a:cubicBezTo>
                  <a:cubicBezTo>
                    <a:pt x="759" y="205"/>
                    <a:pt x="759" y="205"/>
                    <a:pt x="759" y="205"/>
                  </a:cubicBezTo>
                  <a:cubicBezTo>
                    <a:pt x="786" y="203"/>
                    <a:pt x="786" y="203"/>
                    <a:pt x="786" y="203"/>
                  </a:cubicBezTo>
                  <a:lnTo>
                    <a:pt x="747" y="319"/>
                  </a:lnTo>
                  <a:close/>
                  <a:moveTo>
                    <a:pt x="755" y="205"/>
                  </a:moveTo>
                  <a:cubicBezTo>
                    <a:pt x="715" y="326"/>
                    <a:pt x="715" y="326"/>
                    <a:pt x="715" y="326"/>
                  </a:cubicBezTo>
                  <a:cubicBezTo>
                    <a:pt x="689" y="326"/>
                    <a:pt x="689" y="326"/>
                    <a:pt x="689" y="326"/>
                  </a:cubicBezTo>
                  <a:cubicBezTo>
                    <a:pt x="726" y="207"/>
                    <a:pt x="726" y="207"/>
                    <a:pt x="726" y="207"/>
                  </a:cubicBezTo>
                  <a:lnTo>
                    <a:pt x="755" y="205"/>
                  </a:lnTo>
                  <a:close/>
                  <a:moveTo>
                    <a:pt x="685" y="326"/>
                  </a:moveTo>
                  <a:cubicBezTo>
                    <a:pt x="660" y="326"/>
                    <a:pt x="660" y="326"/>
                    <a:pt x="660" y="326"/>
                  </a:cubicBezTo>
                  <a:cubicBezTo>
                    <a:pt x="695" y="210"/>
                    <a:pt x="695" y="210"/>
                    <a:pt x="695" y="210"/>
                  </a:cubicBezTo>
                  <a:cubicBezTo>
                    <a:pt x="723" y="208"/>
                    <a:pt x="723" y="208"/>
                    <a:pt x="723" y="208"/>
                  </a:cubicBezTo>
                  <a:lnTo>
                    <a:pt x="685" y="326"/>
                  </a:lnTo>
                  <a:close/>
                  <a:moveTo>
                    <a:pt x="691" y="210"/>
                  </a:moveTo>
                  <a:cubicBezTo>
                    <a:pt x="656" y="326"/>
                    <a:pt x="656" y="326"/>
                    <a:pt x="656" y="326"/>
                  </a:cubicBezTo>
                  <a:cubicBezTo>
                    <a:pt x="631" y="326"/>
                    <a:pt x="631" y="326"/>
                    <a:pt x="631" y="326"/>
                  </a:cubicBezTo>
                  <a:cubicBezTo>
                    <a:pt x="665" y="212"/>
                    <a:pt x="665" y="212"/>
                    <a:pt x="665" y="212"/>
                  </a:cubicBezTo>
                  <a:lnTo>
                    <a:pt x="691" y="210"/>
                  </a:lnTo>
                  <a:close/>
                  <a:moveTo>
                    <a:pt x="628" y="326"/>
                  </a:moveTo>
                  <a:cubicBezTo>
                    <a:pt x="601" y="326"/>
                    <a:pt x="601" y="326"/>
                    <a:pt x="601" y="326"/>
                  </a:cubicBezTo>
                  <a:cubicBezTo>
                    <a:pt x="633" y="214"/>
                    <a:pt x="633" y="214"/>
                    <a:pt x="633" y="214"/>
                  </a:cubicBezTo>
                  <a:cubicBezTo>
                    <a:pt x="662" y="212"/>
                    <a:pt x="662" y="212"/>
                    <a:pt x="662" y="212"/>
                  </a:cubicBezTo>
                  <a:lnTo>
                    <a:pt x="628" y="326"/>
                  </a:lnTo>
                  <a:close/>
                  <a:moveTo>
                    <a:pt x="630" y="215"/>
                  </a:moveTo>
                  <a:cubicBezTo>
                    <a:pt x="598" y="326"/>
                    <a:pt x="598" y="326"/>
                    <a:pt x="598" y="326"/>
                  </a:cubicBezTo>
                  <a:cubicBezTo>
                    <a:pt x="572" y="326"/>
                    <a:pt x="572" y="326"/>
                    <a:pt x="572" y="326"/>
                  </a:cubicBezTo>
                  <a:cubicBezTo>
                    <a:pt x="602" y="217"/>
                    <a:pt x="602" y="217"/>
                    <a:pt x="602" y="217"/>
                  </a:cubicBezTo>
                  <a:lnTo>
                    <a:pt x="630" y="215"/>
                  </a:lnTo>
                  <a:close/>
                  <a:moveTo>
                    <a:pt x="569" y="326"/>
                  </a:moveTo>
                  <a:cubicBezTo>
                    <a:pt x="544" y="326"/>
                    <a:pt x="544" y="326"/>
                    <a:pt x="544" y="326"/>
                  </a:cubicBezTo>
                  <a:cubicBezTo>
                    <a:pt x="573" y="219"/>
                    <a:pt x="573" y="219"/>
                    <a:pt x="573" y="219"/>
                  </a:cubicBezTo>
                  <a:cubicBezTo>
                    <a:pt x="598" y="217"/>
                    <a:pt x="598" y="217"/>
                    <a:pt x="598" y="217"/>
                  </a:cubicBezTo>
                  <a:lnTo>
                    <a:pt x="569" y="326"/>
                  </a:lnTo>
                  <a:close/>
                  <a:moveTo>
                    <a:pt x="569" y="219"/>
                  </a:moveTo>
                  <a:cubicBezTo>
                    <a:pt x="541" y="326"/>
                    <a:pt x="541" y="326"/>
                    <a:pt x="541" y="326"/>
                  </a:cubicBezTo>
                  <a:cubicBezTo>
                    <a:pt x="515" y="326"/>
                    <a:pt x="515" y="326"/>
                    <a:pt x="515" y="326"/>
                  </a:cubicBezTo>
                  <a:cubicBezTo>
                    <a:pt x="541" y="222"/>
                    <a:pt x="541" y="222"/>
                    <a:pt x="541" y="222"/>
                  </a:cubicBezTo>
                  <a:lnTo>
                    <a:pt x="569" y="219"/>
                  </a:lnTo>
                  <a:close/>
                  <a:moveTo>
                    <a:pt x="512" y="326"/>
                  </a:moveTo>
                  <a:cubicBezTo>
                    <a:pt x="487" y="325"/>
                    <a:pt x="487" y="325"/>
                    <a:pt x="487" y="325"/>
                  </a:cubicBezTo>
                  <a:cubicBezTo>
                    <a:pt x="511" y="224"/>
                    <a:pt x="511" y="224"/>
                    <a:pt x="511" y="224"/>
                  </a:cubicBezTo>
                  <a:cubicBezTo>
                    <a:pt x="537" y="222"/>
                    <a:pt x="537" y="222"/>
                    <a:pt x="537" y="222"/>
                  </a:cubicBezTo>
                  <a:lnTo>
                    <a:pt x="512" y="326"/>
                  </a:lnTo>
                  <a:close/>
                  <a:moveTo>
                    <a:pt x="508" y="224"/>
                  </a:moveTo>
                  <a:cubicBezTo>
                    <a:pt x="484" y="325"/>
                    <a:pt x="484" y="325"/>
                    <a:pt x="484" y="325"/>
                  </a:cubicBezTo>
                  <a:cubicBezTo>
                    <a:pt x="459" y="325"/>
                    <a:pt x="459" y="325"/>
                    <a:pt x="459" y="325"/>
                  </a:cubicBezTo>
                  <a:cubicBezTo>
                    <a:pt x="481" y="226"/>
                    <a:pt x="481" y="226"/>
                    <a:pt x="481" y="226"/>
                  </a:cubicBezTo>
                  <a:lnTo>
                    <a:pt x="508" y="224"/>
                  </a:lnTo>
                  <a:close/>
                  <a:moveTo>
                    <a:pt x="455" y="325"/>
                  </a:moveTo>
                  <a:cubicBezTo>
                    <a:pt x="429" y="325"/>
                    <a:pt x="429" y="325"/>
                    <a:pt x="429" y="325"/>
                  </a:cubicBezTo>
                  <a:cubicBezTo>
                    <a:pt x="450" y="229"/>
                    <a:pt x="450" y="229"/>
                    <a:pt x="450" y="229"/>
                  </a:cubicBezTo>
                  <a:cubicBezTo>
                    <a:pt x="478" y="226"/>
                    <a:pt x="478" y="226"/>
                    <a:pt x="478" y="226"/>
                  </a:cubicBezTo>
                  <a:lnTo>
                    <a:pt x="455" y="325"/>
                  </a:lnTo>
                  <a:close/>
                  <a:moveTo>
                    <a:pt x="446" y="229"/>
                  </a:moveTo>
                  <a:cubicBezTo>
                    <a:pt x="426" y="325"/>
                    <a:pt x="426" y="325"/>
                    <a:pt x="426" y="325"/>
                  </a:cubicBezTo>
                  <a:cubicBezTo>
                    <a:pt x="400" y="325"/>
                    <a:pt x="400" y="325"/>
                    <a:pt x="400" y="325"/>
                  </a:cubicBezTo>
                  <a:cubicBezTo>
                    <a:pt x="419" y="231"/>
                    <a:pt x="419" y="231"/>
                    <a:pt x="419" y="231"/>
                  </a:cubicBezTo>
                  <a:lnTo>
                    <a:pt x="446" y="229"/>
                  </a:lnTo>
                  <a:close/>
                  <a:moveTo>
                    <a:pt x="397" y="325"/>
                  </a:moveTo>
                  <a:cubicBezTo>
                    <a:pt x="372" y="325"/>
                    <a:pt x="372" y="325"/>
                    <a:pt x="372" y="325"/>
                  </a:cubicBezTo>
                  <a:cubicBezTo>
                    <a:pt x="389" y="233"/>
                    <a:pt x="389" y="233"/>
                    <a:pt x="389" y="233"/>
                  </a:cubicBezTo>
                  <a:cubicBezTo>
                    <a:pt x="415" y="231"/>
                    <a:pt x="415" y="231"/>
                    <a:pt x="415" y="231"/>
                  </a:cubicBezTo>
                  <a:lnTo>
                    <a:pt x="397" y="325"/>
                  </a:lnTo>
                  <a:close/>
                  <a:moveTo>
                    <a:pt x="386" y="233"/>
                  </a:moveTo>
                  <a:cubicBezTo>
                    <a:pt x="368" y="325"/>
                    <a:pt x="368" y="325"/>
                    <a:pt x="368" y="325"/>
                  </a:cubicBezTo>
                  <a:cubicBezTo>
                    <a:pt x="342" y="325"/>
                    <a:pt x="342" y="325"/>
                    <a:pt x="342" y="325"/>
                  </a:cubicBezTo>
                  <a:cubicBezTo>
                    <a:pt x="358" y="236"/>
                    <a:pt x="358" y="236"/>
                    <a:pt x="358" y="236"/>
                  </a:cubicBezTo>
                  <a:lnTo>
                    <a:pt x="386" y="233"/>
                  </a:lnTo>
                  <a:close/>
                  <a:moveTo>
                    <a:pt x="339" y="325"/>
                  </a:moveTo>
                  <a:cubicBezTo>
                    <a:pt x="314" y="325"/>
                    <a:pt x="314" y="325"/>
                    <a:pt x="314" y="325"/>
                  </a:cubicBezTo>
                  <a:cubicBezTo>
                    <a:pt x="328" y="238"/>
                    <a:pt x="328" y="238"/>
                    <a:pt x="328" y="238"/>
                  </a:cubicBezTo>
                  <a:cubicBezTo>
                    <a:pt x="354" y="236"/>
                    <a:pt x="354" y="236"/>
                    <a:pt x="354" y="236"/>
                  </a:cubicBezTo>
                  <a:lnTo>
                    <a:pt x="339" y="325"/>
                  </a:lnTo>
                  <a:close/>
                  <a:moveTo>
                    <a:pt x="325" y="238"/>
                  </a:moveTo>
                  <a:cubicBezTo>
                    <a:pt x="311" y="325"/>
                    <a:pt x="311" y="325"/>
                    <a:pt x="311" y="325"/>
                  </a:cubicBezTo>
                  <a:cubicBezTo>
                    <a:pt x="285" y="325"/>
                    <a:pt x="285" y="325"/>
                    <a:pt x="285" y="325"/>
                  </a:cubicBezTo>
                  <a:cubicBezTo>
                    <a:pt x="297" y="240"/>
                    <a:pt x="297" y="240"/>
                    <a:pt x="297" y="240"/>
                  </a:cubicBezTo>
                  <a:lnTo>
                    <a:pt x="325" y="238"/>
                  </a:lnTo>
                  <a:close/>
                  <a:moveTo>
                    <a:pt x="282" y="325"/>
                  </a:moveTo>
                  <a:cubicBezTo>
                    <a:pt x="255" y="324"/>
                    <a:pt x="255" y="324"/>
                    <a:pt x="255" y="324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94" y="241"/>
                    <a:pt x="294" y="241"/>
                    <a:pt x="294" y="241"/>
                  </a:cubicBezTo>
                  <a:lnTo>
                    <a:pt x="282" y="325"/>
                  </a:lnTo>
                  <a:close/>
                  <a:moveTo>
                    <a:pt x="262" y="243"/>
                  </a:moveTo>
                  <a:cubicBezTo>
                    <a:pt x="252" y="324"/>
                    <a:pt x="252" y="324"/>
                    <a:pt x="252" y="324"/>
                  </a:cubicBezTo>
                  <a:cubicBezTo>
                    <a:pt x="228" y="324"/>
                    <a:pt x="228" y="324"/>
                    <a:pt x="228" y="324"/>
                  </a:cubicBezTo>
                  <a:cubicBezTo>
                    <a:pt x="237" y="245"/>
                    <a:pt x="237" y="245"/>
                    <a:pt x="237" y="245"/>
                  </a:cubicBezTo>
                  <a:lnTo>
                    <a:pt x="262" y="243"/>
                  </a:lnTo>
                  <a:close/>
                  <a:moveTo>
                    <a:pt x="224" y="324"/>
                  </a:moveTo>
                  <a:cubicBezTo>
                    <a:pt x="199" y="324"/>
                    <a:pt x="199" y="324"/>
                    <a:pt x="199" y="324"/>
                  </a:cubicBezTo>
                  <a:cubicBezTo>
                    <a:pt x="206" y="247"/>
                    <a:pt x="206" y="247"/>
                    <a:pt x="206" y="247"/>
                  </a:cubicBezTo>
                  <a:cubicBezTo>
                    <a:pt x="234" y="245"/>
                    <a:pt x="234" y="245"/>
                    <a:pt x="234" y="245"/>
                  </a:cubicBezTo>
                  <a:lnTo>
                    <a:pt x="224" y="324"/>
                  </a:lnTo>
                  <a:close/>
                  <a:moveTo>
                    <a:pt x="203" y="248"/>
                  </a:moveTo>
                  <a:cubicBezTo>
                    <a:pt x="195" y="324"/>
                    <a:pt x="195" y="324"/>
                    <a:pt x="195" y="324"/>
                  </a:cubicBezTo>
                  <a:cubicBezTo>
                    <a:pt x="170" y="324"/>
                    <a:pt x="170" y="324"/>
                    <a:pt x="170" y="324"/>
                  </a:cubicBezTo>
                  <a:cubicBezTo>
                    <a:pt x="176" y="250"/>
                    <a:pt x="176" y="250"/>
                    <a:pt x="176" y="250"/>
                  </a:cubicBezTo>
                  <a:lnTo>
                    <a:pt x="203" y="248"/>
                  </a:lnTo>
                  <a:close/>
                  <a:moveTo>
                    <a:pt x="167" y="324"/>
                  </a:moveTo>
                  <a:cubicBezTo>
                    <a:pt x="164" y="324"/>
                    <a:pt x="164" y="324"/>
                    <a:pt x="164" y="324"/>
                  </a:cubicBezTo>
                  <a:cubicBezTo>
                    <a:pt x="164" y="327"/>
                    <a:pt x="164" y="327"/>
                    <a:pt x="164" y="327"/>
                  </a:cubicBezTo>
                  <a:cubicBezTo>
                    <a:pt x="141" y="327"/>
                    <a:pt x="141" y="327"/>
                    <a:pt x="141" y="327"/>
                  </a:cubicBezTo>
                  <a:cubicBezTo>
                    <a:pt x="146" y="252"/>
                    <a:pt x="146" y="252"/>
                    <a:pt x="146" y="252"/>
                  </a:cubicBezTo>
                  <a:cubicBezTo>
                    <a:pt x="173" y="250"/>
                    <a:pt x="173" y="250"/>
                    <a:pt x="173" y="250"/>
                  </a:cubicBezTo>
                  <a:lnTo>
                    <a:pt x="167" y="324"/>
                  </a:lnTo>
                  <a:close/>
                  <a:moveTo>
                    <a:pt x="145" y="212"/>
                  </a:moveTo>
                  <a:cubicBezTo>
                    <a:pt x="143" y="246"/>
                    <a:pt x="143" y="246"/>
                    <a:pt x="143" y="246"/>
                  </a:cubicBezTo>
                  <a:cubicBezTo>
                    <a:pt x="116" y="248"/>
                    <a:pt x="116" y="248"/>
                    <a:pt x="116" y="248"/>
                  </a:cubicBezTo>
                  <a:cubicBezTo>
                    <a:pt x="118" y="214"/>
                    <a:pt x="118" y="214"/>
                    <a:pt x="118" y="214"/>
                  </a:cubicBezTo>
                  <a:lnTo>
                    <a:pt x="145" y="212"/>
                  </a:lnTo>
                  <a:close/>
                  <a:moveTo>
                    <a:pt x="143" y="252"/>
                  </a:moveTo>
                  <a:cubicBezTo>
                    <a:pt x="138" y="327"/>
                    <a:pt x="138" y="327"/>
                    <a:pt x="138" y="327"/>
                  </a:cubicBezTo>
                  <a:cubicBezTo>
                    <a:pt x="113" y="326"/>
                    <a:pt x="113" y="326"/>
                    <a:pt x="113" y="326"/>
                  </a:cubicBezTo>
                  <a:cubicBezTo>
                    <a:pt x="116" y="254"/>
                    <a:pt x="116" y="254"/>
                    <a:pt x="116" y="254"/>
                  </a:cubicBezTo>
                  <a:lnTo>
                    <a:pt x="143" y="252"/>
                  </a:lnTo>
                  <a:close/>
                  <a:moveTo>
                    <a:pt x="109" y="326"/>
                  </a:moveTo>
                  <a:cubicBezTo>
                    <a:pt x="85" y="326"/>
                    <a:pt x="85" y="326"/>
                    <a:pt x="85" y="326"/>
                  </a:cubicBezTo>
                  <a:cubicBezTo>
                    <a:pt x="87" y="256"/>
                    <a:pt x="87" y="256"/>
                    <a:pt x="87" y="256"/>
                  </a:cubicBezTo>
                  <a:cubicBezTo>
                    <a:pt x="113" y="254"/>
                    <a:pt x="113" y="254"/>
                    <a:pt x="113" y="254"/>
                  </a:cubicBezTo>
                  <a:lnTo>
                    <a:pt x="109" y="326"/>
                  </a:lnTo>
                  <a:close/>
                  <a:moveTo>
                    <a:pt x="109" y="333"/>
                  </a:moveTo>
                  <a:cubicBezTo>
                    <a:pt x="103" y="446"/>
                    <a:pt x="103" y="446"/>
                    <a:pt x="103" y="446"/>
                  </a:cubicBezTo>
                  <a:cubicBezTo>
                    <a:pt x="81" y="444"/>
                    <a:pt x="81" y="444"/>
                    <a:pt x="81" y="444"/>
                  </a:cubicBezTo>
                  <a:cubicBezTo>
                    <a:pt x="85" y="333"/>
                    <a:pt x="85" y="333"/>
                    <a:pt x="85" y="333"/>
                  </a:cubicBezTo>
                  <a:lnTo>
                    <a:pt x="109" y="333"/>
                  </a:lnTo>
                  <a:close/>
                  <a:moveTo>
                    <a:pt x="82" y="326"/>
                  </a:moveTo>
                  <a:cubicBezTo>
                    <a:pt x="53" y="326"/>
                    <a:pt x="53" y="326"/>
                    <a:pt x="53" y="326"/>
                  </a:cubicBezTo>
                  <a:cubicBezTo>
                    <a:pt x="53" y="259"/>
                    <a:pt x="53" y="259"/>
                    <a:pt x="53" y="259"/>
                  </a:cubicBezTo>
                  <a:cubicBezTo>
                    <a:pt x="84" y="257"/>
                    <a:pt x="84" y="257"/>
                    <a:pt x="84" y="257"/>
                  </a:cubicBezTo>
                  <a:lnTo>
                    <a:pt x="82" y="326"/>
                  </a:lnTo>
                  <a:close/>
                  <a:moveTo>
                    <a:pt x="54" y="443"/>
                  </a:moveTo>
                  <a:cubicBezTo>
                    <a:pt x="53" y="333"/>
                    <a:pt x="53" y="333"/>
                    <a:pt x="53" y="333"/>
                  </a:cubicBezTo>
                  <a:cubicBezTo>
                    <a:pt x="82" y="333"/>
                    <a:pt x="82" y="333"/>
                    <a:pt x="82" y="333"/>
                  </a:cubicBezTo>
                  <a:cubicBezTo>
                    <a:pt x="78" y="444"/>
                    <a:pt x="78" y="444"/>
                    <a:pt x="78" y="444"/>
                  </a:cubicBezTo>
                  <a:lnTo>
                    <a:pt x="54" y="443"/>
                  </a:lnTo>
                  <a:close/>
                  <a:moveTo>
                    <a:pt x="78" y="451"/>
                  </a:moveTo>
                  <a:cubicBezTo>
                    <a:pt x="75" y="540"/>
                    <a:pt x="75" y="540"/>
                    <a:pt x="75" y="540"/>
                  </a:cubicBezTo>
                  <a:cubicBezTo>
                    <a:pt x="55" y="537"/>
                    <a:pt x="55" y="537"/>
                    <a:pt x="55" y="537"/>
                  </a:cubicBezTo>
                  <a:cubicBezTo>
                    <a:pt x="54" y="449"/>
                    <a:pt x="54" y="449"/>
                    <a:pt x="54" y="449"/>
                  </a:cubicBezTo>
                  <a:lnTo>
                    <a:pt x="78" y="451"/>
                  </a:lnTo>
                  <a:close/>
                  <a:moveTo>
                    <a:pt x="81" y="451"/>
                  </a:moveTo>
                  <a:cubicBezTo>
                    <a:pt x="103" y="452"/>
                    <a:pt x="103" y="452"/>
                    <a:pt x="103" y="452"/>
                  </a:cubicBezTo>
                  <a:cubicBezTo>
                    <a:pt x="99" y="542"/>
                    <a:pt x="99" y="542"/>
                    <a:pt x="99" y="542"/>
                  </a:cubicBezTo>
                  <a:cubicBezTo>
                    <a:pt x="78" y="540"/>
                    <a:pt x="78" y="540"/>
                    <a:pt x="78" y="540"/>
                  </a:cubicBezTo>
                  <a:lnTo>
                    <a:pt x="81" y="451"/>
                  </a:lnTo>
                  <a:close/>
                  <a:moveTo>
                    <a:pt x="106" y="453"/>
                  </a:moveTo>
                  <a:cubicBezTo>
                    <a:pt x="130" y="454"/>
                    <a:pt x="130" y="454"/>
                    <a:pt x="130" y="454"/>
                  </a:cubicBezTo>
                  <a:cubicBezTo>
                    <a:pt x="124" y="546"/>
                    <a:pt x="124" y="546"/>
                    <a:pt x="124" y="546"/>
                  </a:cubicBezTo>
                  <a:cubicBezTo>
                    <a:pt x="102" y="543"/>
                    <a:pt x="102" y="543"/>
                    <a:pt x="102" y="543"/>
                  </a:cubicBezTo>
                  <a:lnTo>
                    <a:pt x="106" y="453"/>
                  </a:lnTo>
                  <a:close/>
                  <a:moveTo>
                    <a:pt x="133" y="454"/>
                  </a:moveTo>
                  <a:cubicBezTo>
                    <a:pt x="156" y="456"/>
                    <a:pt x="156" y="456"/>
                    <a:pt x="156" y="456"/>
                  </a:cubicBezTo>
                  <a:cubicBezTo>
                    <a:pt x="149" y="548"/>
                    <a:pt x="149" y="548"/>
                    <a:pt x="149" y="548"/>
                  </a:cubicBezTo>
                  <a:cubicBezTo>
                    <a:pt x="128" y="546"/>
                    <a:pt x="128" y="546"/>
                    <a:pt x="128" y="546"/>
                  </a:cubicBezTo>
                  <a:lnTo>
                    <a:pt x="133" y="454"/>
                  </a:lnTo>
                  <a:close/>
                  <a:moveTo>
                    <a:pt x="160" y="456"/>
                  </a:moveTo>
                  <a:cubicBezTo>
                    <a:pt x="182" y="458"/>
                    <a:pt x="182" y="458"/>
                    <a:pt x="182" y="458"/>
                  </a:cubicBezTo>
                  <a:cubicBezTo>
                    <a:pt x="173" y="551"/>
                    <a:pt x="173" y="551"/>
                    <a:pt x="173" y="551"/>
                  </a:cubicBezTo>
                  <a:cubicBezTo>
                    <a:pt x="152" y="549"/>
                    <a:pt x="152" y="549"/>
                    <a:pt x="152" y="549"/>
                  </a:cubicBezTo>
                  <a:lnTo>
                    <a:pt x="160" y="456"/>
                  </a:lnTo>
                  <a:close/>
                  <a:moveTo>
                    <a:pt x="212" y="460"/>
                  </a:moveTo>
                  <a:cubicBezTo>
                    <a:pt x="235" y="461"/>
                    <a:pt x="235" y="461"/>
                    <a:pt x="235" y="461"/>
                  </a:cubicBezTo>
                  <a:cubicBezTo>
                    <a:pt x="222" y="557"/>
                    <a:pt x="222" y="557"/>
                    <a:pt x="222" y="557"/>
                  </a:cubicBezTo>
                  <a:cubicBezTo>
                    <a:pt x="201" y="555"/>
                    <a:pt x="201" y="555"/>
                    <a:pt x="201" y="555"/>
                  </a:cubicBezTo>
                  <a:lnTo>
                    <a:pt x="212" y="460"/>
                  </a:lnTo>
                  <a:close/>
                  <a:moveTo>
                    <a:pt x="238" y="461"/>
                  </a:moveTo>
                  <a:cubicBezTo>
                    <a:pt x="262" y="463"/>
                    <a:pt x="262" y="463"/>
                    <a:pt x="262" y="463"/>
                  </a:cubicBezTo>
                  <a:cubicBezTo>
                    <a:pt x="248" y="560"/>
                    <a:pt x="248" y="560"/>
                    <a:pt x="248" y="560"/>
                  </a:cubicBezTo>
                  <a:cubicBezTo>
                    <a:pt x="226" y="558"/>
                    <a:pt x="226" y="558"/>
                    <a:pt x="226" y="558"/>
                  </a:cubicBezTo>
                  <a:lnTo>
                    <a:pt x="238" y="461"/>
                  </a:lnTo>
                  <a:close/>
                  <a:moveTo>
                    <a:pt x="265" y="463"/>
                  </a:moveTo>
                  <a:cubicBezTo>
                    <a:pt x="289" y="465"/>
                    <a:pt x="289" y="465"/>
                    <a:pt x="289" y="465"/>
                  </a:cubicBezTo>
                  <a:cubicBezTo>
                    <a:pt x="274" y="563"/>
                    <a:pt x="274" y="563"/>
                    <a:pt x="274" y="563"/>
                  </a:cubicBezTo>
                  <a:cubicBezTo>
                    <a:pt x="251" y="561"/>
                    <a:pt x="251" y="561"/>
                    <a:pt x="251" y="561"/>
                  </a:cubicBezTo>
                  <a:lnTo>
                    <a:pt x="265" y="463"/>
                  </a:lnTo>
                  <a:close/>
                  <a:moveTo>
                    <a:pt x="292" y="465"/>
                  </a:moveTo>
                  <a:cubicBezTo>
                    <a:pt x="314" y="466"/>
                    <a:pt x="314" y="466"/>
                    <a:pt x="314" y="466"/>
                  </a:cubicBezTo>
                  <a:cubicBezTo>
                    <a:pt x="297" y="566"/>
                    <a:pt x="297" y="566"/>
                    <a:pt x="297" y="566"/>
                  </a:cubicBezTo>
                  <a:cubicBezTo>
                    <a:pt x="277" y="564"/>
                    <a:pt x="277" y="564"/>
                    <a:pt x="277" y="564"/>
                  </a:cubicBezTo>
                  <a:lnTo>
                    <a:pt x="292" y="465"/>
                  </a:lnTo>
                  <a:close/>
                  <a:moveTo>
                    <a:pt x="318" y="467"/>
                  </a:moveTo>
                  <a:cubicBezTo>
                    <a:pt x="342" y="468"/>
                    <a:pt x="342" y="468"/>
                    <a:pt x="342" y="468"/>
                  </a:cubicBezTo>
                  <a:cubicBezTo>
                    <a:pt x="323" y="569"/>
                    <a:pt x="323" y="569"/>
                    <a:pt x="323" y="569"/>
                  </a:cubicBezTo>
                  <a:cubicBezTo>
                    <a:pt x="300" y="567"/>
                    <a:pt x="300" y="567"/>
                    <a:pt x="300" y="567"/>
                  </a:cubicBezTo>
                  <a:lnTo>
                    <a:pt x="318" y="467"/>
                  </a:lnTo>
                  <a:close/>
                  <a:moveTo>
                    <a:pt x="345" y="468"/>
                  </a:moveTo>
                  <a:cubicBezTo>
                    <a:pt x="368" y="470"/>
                    <a:pt x="368" y="470"/>
                    <a:pt x="368" y="470"/>
                  </a:cubicBezTo>
                  <a:cubicBezTo>
                    <a:pt x="348" y="572"/>
                    <a:pt x="348" y="572"/>
                    <a:pt x="348" y="572"/>
                  </a:cubicBezTo>
                  <a:cubicBezTo>
                    <a:pt x="326" y="570"/>
                    <a:pt x="326" y="570"/>
                    <a:pt x="326" y="570"/>
                  </a:cubicBezTo>
                  <a:lnTo>
                    <a:pt x="345" y="468"/>
                  </a:lnTo>
                  <a:close/>
                  <a:moveTo>
                    <a:pt x="372" y="470"/>
                  </a:moveTo>
                  <a:cubicBezTo>
                    <a:pt x="395" y="472"/>
                    <a:pt x="395" y="472"/>
                    <a:pt x="395" y="472"/>
                  </a:cubicBezTo>
                  <a:cubicBezTo>
                    <a:pt x="373" y="575"/>
                    <a:pt x="373" y="575"/>
                    <a:pt x="373" y="575"/>
                  </a:cubicBezTo>
                  <a:cubicBezTo>
                    <a:pt x="351" y="573"/>
                    <a:pt x="351" y="573"/>
                    <a:pt x="351" y="573"/>
                  </a:cubicBezTo>
                  <a:lnTo>
                    <a:pt x="372" y="470"/>
                  </a:lnTo>
                  <a:close/>
                  <a:moveTo>
                    <a:pt x="398" y="472"/>
                  </a:moveTo>
                  <a:cubicBezTo>
                    <a:pt x="422" y="473"/>
                    <a:pt x="422" y="473"/>
                    <a:pt x="422" y="473"/>
                  </a:cubicBezTo>
                  <a:cubicBezTo>
                    <a:pt x="398" y="578"/>
                    <a:pt x="398" y="578"/>
                    <a:pt x="398" y="578"/>
                  </a:cubicBezTo>
                  <a:cubicBezTo>
                    <a:pt x="376" y="576"/>
                    <a:pt x="376" y="576"/>
                    <a:pt x="376" y="576"/>
                  </a:cubicBezTo>
                  <a:lnTo>
                    <a:pt x="398" y="472"/>
                  </a:lnTo>
                  <a:close/>
                  <a:moveTo>
                    <a:pt x="425" y="474"/>
                  </a:moveTo>
                  <a:cubicBezTo>
                    <a:pt x="449" y="475"/>
                    <a:pt x="449" y="475"/>
                    <a:pt x="449" y="475"/>
                  </a:cubicBezTo>
                  <a:cubicBezTo>
                    <a:pt x="424" y="581"/>
                    <a:pt x="424" y="581"/>
                    <a:pt x="424" y="581"/>
                  </a:cubicBezTo>
                  <a:cubicBezTo>
                    <a:pt x="402" y="579"/>
                    <a:pt x="402" y="579"/>
                    <a:pt x="402" y="579"/>
                  </a:cubicBezTo>
                  <a:lnTo>
                    <a:pt x="425" y="474"/>
                  </a:lnTo>
                  <a:close/>
                  <a:moveTo>
                    <a:pt x="452" y="475"/>
                  </a:moveTo>
                  <a:cubicBezTo>
                    <a:pt x="474" y="477"/>
                    <a:pt x="474" y="477"/>
                    <a:pt x="474" y="477"/>
                  </a:cubicBezTo>
                  <a:cubicBezTo>
                    <a:pt x="447" y="584"/>
                    <a:pt x="447" y="584"/>
                    <a:pt x="447" y="584"/>
                  </a:cubicBezTo>
                  <a:cubicBezTo>
                    <a:pt x="427" y="582"/>
                    <a:pt x="427" y="582"/>
                    <a:pt x="427" y="582"/>
                  </a:cubicBezTo>
                  <a:lnTo>
                    <a:pt x="452" y="475"/>
                  </a:lnTo>
                  <a:close/>
                  <a:moveTo>
                    <a:pt x="499" y="597"/>
                  </a:moveTo>
                  <a:cubicBezTo>
                    <a:pt x="520" y="600"/>
                    <a:pt x="520" y="600"/>
                    <a:pt x="520" y="600"/>
                  </a:cubicBezTo>
                  <a:cubicBezTo>
                    <a:pt x="519" y="601"/>
                    <a:pt x="519" y="601"/>
                    <a:pt x="519" y="601"/>
                  </a:cubicBezTo>
                  <a:cubicBezTo>
                    <a:pt x="512" y="600"/>
                    <a:pt x="505" y="600"/>
                    <a:pt x="499" y="599"/>
                  </a:cubicBezTo>
                  <a:lnTo>
                    <a:pt x="499" y="597"/>
                  </a:lnTo>
                  <a:close/>
                  <a:moveTo>
                    <a:pt x="548" y="603"/>
                  </a:moveTo>
                  <a:cubicBezTo>
                    <a:pt x="571" y="606"/>
                    <a:pt x="571" y="606"/>
                    <a:pt x="571" y="606"/>
                  </a:cubicBezTo>
                  <a:cubicBezTo>
                    <a:pt x="571" y="607"/>
                    <a:pt x="571" y="607"/>
                    <a:pt x="571" y="607"/>
                  </a:cubicBezTo>
                  <a:cubicBezTo>
                    <a:pt x="563" y="606"/>
                    <a:pt x="555" y="605"/>
                    <a:pt x="548" y="604"/>
                  </a:cubicBezTo>
                  <a:lnTo>
                    <a:pt x="548" y="603"/>
                  </a:lnTo>
                  <a:close/>
                  <a:moveTo>
                    <a:pt x="599" y="609"/>
                  </a:moveTo>
                  <a:cubicBezTo>
                    <a:pt x="605" y="610"/>
                    <a:pt x="605" y="610"/>
                    <a:pt x="605" y="610"/>
                  </a:cubicBezTo>
                  <a:cubicBezTo>
                    <a:pt x="606" y="610"/>
                    <a:pt x="606" y="611"/>
                    <a:pt x="607" y="611"/>
                  </a:cubicBezTo>
                  <a:cubicBezTo>
                    <a:pt x="607" y="611"/>
                    <a:pt x="608" y="611"/>
                    <a:pt x="608" y="612"/>
                  </a:cubicBezTo>
                  <a:cubicBezTo>
                    <a:pt x="605" y="611"/>
                    <a:pt x="602" y="611"/>
                    <a:pt x="599" y="610"/>
                  </a:cubicBezTo>
                  <a:lnTo>
                    <a:pt x="599" y="609"/>
                  </a:lnTo>
                  <a:close/>
                  <a:moveTo>
                    <a:pt x="612" y="611"/>
                  </a:moveTo>
                  <a:cubicBezTo>
                    <a:pt x="621" y="612"/>
                    <a:pt x="621" y="612"/>
                    <a:pt x="621" y="612"/>
                  </a:cubicBezTo>
                  <a:cubicBezTo>
                    <a:pt x="620" y="613"/>
                    <a:pt x="620" y="613"/>
                    <a:pt x="620" y="613"/>
                  </a:cubicBezTo>
                  <a:cubicBezTo>
                    <a:pt x="617" y="613"/>
                    <a:pt x="613" y="612"/>
                    <a:pt x="609" y="612"/>
                  </a:cubicBezTo>
                  <a:cubicBezTo>
                    <a:pt x="610" y="612"/>
                    <a:pt x="611" y="611"/>
                    <a:pt x="612" y="611"/>
                  </a:cubicBezTo>
                  <a:close/>
                  <a:moveTo>
                    <a:pt x="649" y="615"/>
                  </a:moveTo>
                  <a:cubicBezTo>
                    <a:pt x="667" y="617"/>
                    <a:pt x="667" y="617"/>
                    <a:pt x="667" y="617"/>
                  </a:cubicBezTo>
                  <a:cubicBezTo>
                    <a:pt x="666" y="619"/>
                    <a:pt x="666" y="619"/>
                    <a:pt x="666" y="619"/>
                  </a:cubicBezTo>
                  <a:cubicBezTo>
                    <a:pt x="661" y="618"/>
                    <a:pt x="655" y="617"/>
                    <a:pt x="648" y="616"/>
                  </a:cubicBezTo>
                  <a:lnTo>
                    <a:pt x="649" y="615"/>
                  </a:lnTo>
                  <a:close/>
                  <a:moveTo>
                    <a:pt x="651" y="609"/>
                  </a:moveTo>
                  <a:cubicBezTo>
                    <a:pt x="691" y="491"/>
                    <a:pt x="691" y="491"/>
                    <a:pt x="691" y="491"/>
                  </a:cubicBezTo>
                  <a:cubicBezTo>
                    <a:pt x="712" y="492"/>
                    <a:pt x="712" y="492"/>
                    <a:pt x="712" y="492"/>
                  </a:cubicBezTo>
                  <a:cubicBezTo>
                    <a:pt x="669" y="611"/>
                    <a:pt x="669" y="611"/>
                    <a:pt x="669" y="611"/>
                  </a:cubicBezTo>
                  <a:lnTo>
                    <a:pt x="651" y="609"/>
                  </a:lnTo>
                  <a:close/>
                  <a:moveTo>
                    <a:pt x="715" y="493"/>
                  </a:moveTo>
                  <a:cubicBezTo>
                    <a:pt x="725" y="493"/>
                    <a:pt x="725" y="493"/>
                    <a:pt x="725" y="493"/>
                  </a:cubicBezTo>
                  <a:cubicBezTo>
                    <a:pt x="682" y="612"/>
                    <a:pt x="682" y="612"/>
                    <a:pt x="682" y="612"/>
                  </a:cubicBezTo>
                  <a:cubicBezTo>
                    <a:pt x="673" y="611"/>
                    <a:pt x="673" y="611"/>
                    <a:pt x="673" y="611"/>
                  </a:cubicBezTo>
                  <a:lnTo>
                    <a:pt x="715" y="493"/>
                  </a:lnTo>
                  <a:close/>
                  <a:moveTo>
                    <a:pt x="717" y="486"/>
                  </a:moveTo>
                  <a:cubicBezTo>
                    <a:pt x="771" y="335"/>
                    <a:pt x="771" y="335"/>
                    <a:pt x="771" y="335"/>
                  </a:cubicBezTo>
                  <a:cubicBezTo>
                    <a:pt x="781" y="335"/>
                    <a:pt x="781" y="335"/>
                    <a:pt x="781" y="335"/>
                  </a:cubicBezTo>
                  <a:cubicBezTo>
                    <a:pt x="727" y="487"/>
                    <a:pt x="727" y="487"/>
                    <a:pt x="727" y="487"/>
                  </a:cubicBezTo>
                  <a:lnTo>
                    <a:pt x="717" y="486"/>
                  </a:lnTo>
                  <a:close/>
                  <a:moveTo>
                    <a:pt x="774" y="328"/>
                  </a:moveTo>
                  <a:cubicBezTo>
                    <a:pt x="819" y="200"/>
                    <a:pt x="819" y="200"/>
                    <a:pt x="819" y="200"/>
                  </a:cubicBezTo>
                  <a:cubicBezTo>
                    <a:pt x="830" y="199"/>
                    <a:pt x="830" y="199"/>
                    <a:pt x="830" y="199"/>
                  </a:cubicBezTo>
                  <a:cubicBezTo>
                    <a:pt x="784" y="328"/>
                    <a:pt x="784" y="328"/>
                    <a:pt x="784" y="328"/>
                  </a:cubicBezTo>
                  <a:lnTo>
                    <a:pt x="774" y="328"/>
                  </a:lnTo>
                  <a:close/>
                  <a:moveTo>
                    <a:pt x="789" y="196"/>
                  </a:moveTo>
                  <a:cubicBezTo>
                    <a:pt x="761" y="198"/>
                    <a:pt x="761" y="198"/>
                    <a:pt x="761" y="198"/>
                  </a:cubicBezTo>
                  <a:cubicBezTo>
                    <a:pt x="775" y="156"/>
                    <a:pt x="775" y="156"/>
                    <a:pt x="775" y="156"/>
                  </a:cubicBezTo>
                  <a:cubicBezTo>
                    <a:pt x="803" y="153"/>
                    <a:pt x="803" y="153"/>
                    <a:pt x="803" y="153"/>
                  </a:cubicBezTo>
                  <a:lnTo>
                    <a:pt x="789" y="196"/>
                  </a:lnTo>
                  <a:close/>
                  <a:moveTo>
                    <a:pt x="725" y="201"/>
                  </a:moveTo>
                  <a:cubicBezTo>
                    <a:pt x="697" y="203"/>
                    <a:pt x="697" y="203"/>
                    <a:pt x="697" y="203"/>
                  </a:cubicBezTo>
                  <a:cubicBezTo>
                    <a:pt x="709" y="162"/>
                    <a:pt x="709" y="162"/>
                    <a:pt x="709" y="162"/>
                  </a:cubicBezTo>
                  <a:cubicBezTo>
                    <a:pt x="738" y="159"/>
                    <a:pt x="738" y="159"/>
                    <a:pt x="738" y="159"/>
                  </a:cubicBezTo>
                  <a:lnTo>
                    <a:pt x="725" y="201"/>
                  </a:lnTo>
                  <a:close/>
                  <a:moveTo>
                    <a:pt x="664" y="205"/>
                  </a:moveTo>
                  <a:cubicBezTo>
                    <a:pt x="635" y="208"/>
                    <a:pt x="635" y="208"/>
                    <a:pt x="635" y="208"/>
                  </a:cubicBezTo>
                  <a:cubicBezTo>
                    <a:pt x="647" y="168"/>
                    <a:pt x="647" y="168"/>
                    <a:pt x="647" y="168"/>
                  </a:cubicBezTo>
                  <a:cubicBezTo>
                    <a:pt x="676" y="165"/>
                    <a:pt x="676" y="165"/>
                    <a:pt x="676" y="165"/>
                  </a:cubicBezTo>
                  <a:lnTo>
                    <a:pt x="664" y="205"/>
                  </a:lnTo>
                  <a:close/>
                  <a:moveTo>
                    <a:pt x="600" y="210"/>
                  </a:moveTo>
                  <a:cubicBezTo>
                    <a:pt x="574" y="212"/>
                    <a:pt x="574" y="212"/>
                    <a:pt x="574" y="212"/>
                  </a:cubicBezTo>
                  <a:cubicBezTo>
                    <a:pt x="585" y="173"/>
                    <a:pt x="585" y="173"/>
                    <a:pt x="585" y="173"/>
                  </a:cubicBezTo>
                  <a:cubicBezTo>
                    <a:pt x="611" y="171"/>
                    <a:pt x="611" y="171"/>
                    <a:pt x="611" y="171"/>
                  </a:cubicBezTo>
                  <a:lnTo>
                    <a:pt x="600" y="210"/>
                  </a:lnTo>
                  <a:close/>
                  <a:moveTo>
                    <a:pt x="539" y="215"/>
                  </a:moveTo>
                  <a:cubicBezTo>
                    <a:pt x="513" y="217"/>
                    <a:pt x="513" y="217"/>
                    <a:pt x="513" y="217"/>
                  </a:cubicBezTo>
                  <a:cubicBezTo>
                    <a:pt x="522" y="179"/>
                    <a:pt x="522" y="179"/>
                    <a:pt x="522" y="179"/>
                  </a:cubicBezTo>
                  <a:cubicBezTo>
                    <a:pt x="549" y="177"/>
                    <a:pt x="549" y="177"/>
                    <a:pt x="549" y="177"/>
                  </a:cubicBezTo>
                  <a:lnTo>
                    <a:pt x="539" y="215"/>
                  </a:lnTo>
                  <a:close/>
                  <a:moveTo>
                    <a:pt x="479" y="220"/>
                  </a:moveTo>
                  <a:cubicBezTo>
                    <a:pt x="451" y="222"/>
                    <a:pt x="451" y="222"/>
                    <a:pt x="451" y="222"/>
                  </a:cubicBezTo>
                  <a:cubicBezTo>
                    <a:pt x="459" y="185"/>
                    <a:pt x="459" y="185"/>
                    <a:pt x="459" y="185"/>
                  </a:cubicBezTo>
                  <a:cubicBezTo>
                    <a:pt x="488" y="182"/>
                    <a:pt x="488" y="182"/>
                    <a:pt x="488" y="182"/>
                  </a:cubicBezTo>
                  <a:lnTo>
                    <a:pt x="479" y="220"/>
                  </a:lnTo>
                  <a:close/>
                  <a:moveTo>
                    <a:pt x="417" y="224"/>
                  </a:moveTo>
                  <a:cubicBezTo>
                    <a:pt x="390" y="227"/>
                    <a:pt x="390" y="227"/>
                    <a:pt x="390" y="227"/>
                  </a:cubicBezTo>
                  <a:cubicBezTo>
                    <a:pt x="397" y="190"/>
                    <a:pt x="397" y="190"/>
                    <a:pt x="397" y="190"/>
                  </a:cubicBezTo>
                  <a:cubicBezTo>
                    <a:pt x="424" y="188"/>
                    <a:pt x="424" y="188"/>
                    <a:pt x="424" y="188"/>
                  </a:cubicBezTo>
                  <a:lnTo>
                    <a:pt x="417" y="224"/>
                  </a:lnTo>
                  <a:close/>
                  <a:moveTo>
                    <a:pt x="356" y="229"/>
                  </a:moveTo>
                  <a:cubicBezTo>
                    <a:pt x="329" y="231"/>
                    <a:pt x="329" y="231"/>
                    <a:pt x="329" y="231"/>
                  </a:cubicBezTo>
                  <a:cubicBezTo>
                    <a:pt x="335" y="196"/>
                    <a:pt x="335" y="196"/>
                    <a:pt x="335" y="196"/>
                  </a:cubicBezTo>
                  <a:cubicBezTo>
                    <a:pt x="362" y="194"/>
                    <a:pt x="362" y="194"/>
                    <a:pt x="362" y="194"/>
                  </a:cubicBezTo>
                  <a:lnTo>
                    <a:pt x="356" y="229"/>
                  </a:lnTo>
                  <a:close/>
                  <a:moveTo>
                    <a:pt x="294" y="234"/>
                  </a:moveTo>
                  <a:cubicBezTo>
                    <a:pt x="267" y="236"/>
                    <a:pt x="267" y="236"/>
                    <a:pt x="267" y="236"/>
                  </a:cubicBezTo>
                  <a:cubicBezTo>
                    <a:pt x="271" y="202"/>
                    <a:pt x="271" y="202"/>
                    <a:pt x="271" y="202"/>
                  </a:cubicBezTo>
                  <a:cubicBezTo>
                    <a:pt x="299" y="199"/>
                    <a:pt x="299" y="199"/>
                    <a:pt x="299" y="199"/>
                  </a:cubicBezTo>
                  <a:lnTo>
                    <a:pt x="294" y="234"/>
                  </a:lnTo>
                  <a:close/>
                  <a:moveTo>
                    <a:pt x="234" y="239"/>
                  </a:moveTo>
                  <a:cubicBezTo>
                    <a:pt x="207" y="241"/>
                    <a:pt x="207" y="241"/>
                    <a:pt x="207" y="241"/>
                  </a:cubicBezTo>
                  <a:cubicBezTo>
                    <a:pt x="210" y="208"/>
                    <a:pt x="210" y="208"/>
                    <a:pt x="210" y="208"/>
                  </a:cubicBezTo>
                  <a:cubicBezTo>
                    <a:pt x="238" y="205"/>
                    <a:pt x="238" y="205"/>
                    <a:pt x="238" y="205"/>
                  </a:cubicBezTo>
                  <a:lnTo>
                    <a:pt x="234" y="239"/>
                  </a:lnTo>
                  <a:close/>
                  <a:moveTo>
                    <a:pt x="173" y="243"/>
                  </a:moveTo>
                  <a:cubicBezTo>
                    <a:pt x="147" y="245"/>
                    <a:pt x="147" y="245"/>
                    <a:pt x="147" y="245"/>
                  </a:cubicBezTo>
                  <a:cubicBezTo>
                    <a:pt x="149" y="211"/>
                    <a:pt x="149" y="211"/>
                    <a:pt x="149" y="211"/>
                  </a:cubicBezTo>
                  <a:cubicBezTo>
                    <a:pt x="176" y="209"/>
                    <a:pt x="176" y="209"/>
                    <a:pt x="176" y="209"/>
                  </a:cubicBezTo>
                  <a:lnTo>
                    <a:pt x="173" y="243"/>
                  </a:lnTo>
                  <a:close/>
                  <a:moveTo>
                    <a:pt x="113" y="248"/>
                  </a:moveTo>
                  <a:cubicBezTo>
                    <a:pt x="87" y="250"/>
                    <a:pt x="87" y="250"/>
                    <a:pt x="87" y="250"/>
                  </a:cubicBezTo>
                  <a:cubicBezTo>
                    <a:pt x="89" y="217"/>
                    <a:pt x="89" y="217"/>
                    <a:pt x="89" y="217"/>
                  </a:cubicBezTo>
                  <a:cubicBezTo>
                    <a:pt x="115" y="214"/>
                    <a:pt x="115" y="214"/>
                    <a:pt x="115" y="214"/>
                  </a:cubicBezTo>
                  <a:lnTo>
                    <a:pt x="113" y="248"/>
                  </a:lnTo>
                  <a:close/>
                  <a:moveTo>
                    <a:pt x="85" y="217"/>
                  </a:moveTo>
                  <a:cubicBezTo>
                    <a:pt x="84" y="250"/>
                    <a:pt x="84" y="250"/>
                    <a:pt x="84" y="250"/>
                  </a:cubicBezTo>
                  <a:cubicBezTo>
                    <a:pt x="53" y="253"/>
                    <a:pt x="53" y="253"/>
                    <a:pt x="53" y="253"/>
                  </a:cubicBezTo>
                  <a:cubicBezTo>
                    <a:pt x="53" y="250"/>
                    <a:pt x="53" y="250"/>
                    <a:pt x="53" y="250"/>
                  </a:cubicBezTo>
                  <a:cubicBezTo>
                    <a:pt x="59" y="250"/>
                    <a:pt x="65" y="249"/>
                    <a:pt x="65" y="249"/>
                  </a:cubicBezTo>
                  <a:cubicBezTo>
                    <a:pt x="66" y="248"/>
                    <a:pt x="66" y="223"/>
                    <a:pt x="65" y="222"/>
                  </a:cubicBezTo>
                  <a:cubicBezTo>
                    <a:pt x="64" y="222"/>
                    <a:pt x="53" y="222"/>
                    <a:pt x="53" y="222"/>
                  </a:cubicBezTo>
                  <a:cubicBezTo>
                    <a:pt x="53" y="222"/>
                    <a:pt x="53" y="221"/>
                    <a:pt x="52" y="220"/>
                  </a:cubicBezTo>
                  <a:lnTo>
                    <a:pt x="85" y="217"/>
                  </a:lnTo>
                  <a:close/>
                  <a:moveTo>
                    <a:pt x="23" y="252"/>
                  </a:moveTo>
                  <a:cubicBezTo>
                    <a:pt x="30" y="251"/>
                    <a:pt x="36" y="251"/>
                    <a:pt x="36" y="251"/>
                  </a:cubicBezTo>
                  <a:cubicBezTo>
                    <a:pt x="36" y="251"/>
                    <a:pt x="42" y="251"/>
                    <a:pt x="49" y="250"/>
                  </a:cubicBezTo>
                  <a:cubicBezTo>
                    <a:pt x="49" y="253"/>
                    <a:pt x="49" y="253"/>
                    <a:pt x="49" y="253"/>
                  </a:cubicBezTo>
                  <a:cubicBezTo>
                    <a:pt x="23" y="255"/>
                    <a:pt x="23" y="255"/>
                    <a:pt x="23" y="255"/>
                  </a:cubicBezTo>
                  <a:cubicBezTo>
                    <a:pt x="23" y="254"/>
                    <a:pt x="23" y="253"/>
                    <a:pt x="23" y="252"/>
                  </a:cubicBezTo>
                  <a:close/>
                  <a:moveTo>
                    <a:pt x="24" y="272"/>
                  </a:moveTo>
                  <a:cubicBezTo>
                    <a:pt x="24" y="268"/>
                    <a:pt x="24" y="265"/>
                    <a:pt x="24" y="261"/>
                  </a:cubicBezTo>
                  <a:cubicBezTo>
                    <a:pt x="49" y="259"/>
                    <a:pt x="49" y="259"/>
                    <a:pt x="49" y="259"/>
                  </a:cubicBezTo>
                  <a:cubicBezTo>
                    <a:pt x="50" y="326"/>
                    <a:pt x="50" y="326"/>
                    <a:pt x="50" y="326"/>
                  </a:cubicBezTo>
                  <a:cubicBezTo>
                    <a:pt x="25" y="326"/>
                    <a:pt x="25" y="326"/>
                    <a:pt x="25" y="326"/>
                  </a:cubicBezTo>
                  <a:cubicBezTo>
                    <a:pt x="25" y="306"/>
                    <a:pt x="24" y="287"/>
                    <a:pt x="24" y="272"/>
                  </a:cubicBezTo>
                  <a:close/>
                  <a:moveTo>
                    <a:pt x="26" y="356"/>
                  </a:moveTo>
                  <a:cubicBezTo>
                    <a:pt x="26" y="348"/>
                    <a:pt x="26" y="340"/>
                    <a:pt x="25" y="333"/>
                  </a:cubicBezTo>
                  <a:cubicBezTo>
                    <a:pt x="50" y="333"/>
                    <a:pt x="50" y="333"/>
                    <a:pt x="50" y="333"/>
                  </a:cubicBezTo>
                  <a:cubicBezTo>
                    <a:pt x="51" y="442"/>
                    <a:pt x="51" y="442"/>
                    <a:pt x="51" y="442"/>
                  </a:cubicBezTo>
                  <a:cubicBezTo>
                    <a:pt x="28" y="441"/>
                    <a:pt x="28" y="441"/>
                    <a:pt x="28" y="441"/>
                  </a:cubicBezTo>
                  <a:cubicBezTo>
                    <a:pt x="28" y="413"/>
                    <a:pt x="27" y="384"/>
                    <a:pt x="26" y="356"/>
                  </a:cubicBezTo>
                  <a:close/>
                  <a:moveTo>
                    <a:pt x="32" y="533"/>
                  </a:moveTo>
                  <a:cubicBezTo>
                    <a:pt x="31" y="513"/>
                    <a:pt x="30" y="482"/>
                    <a:pt x="29" y="448"/>
                  </a:cubicBezTo>
                  <a:cubicBezTo>
                    <a:pt x="51" y="449"/>
                    <a:pt x="51" y="449"/>
                    <a:pt x="51" y="449"/>
                  </a:cubicBezTo>
                  <a:cubicBezTo>
                    <a:pt x="51" y="537"/>
                    <a:pt x="51" y="537"/>
                    <a:pt x="51" y="537"/>
                  </a:cubicBezTo>
                  <a:cubicBezTo>
                    <a:pt x="32" y="534"/>
                    <a:pt x="32" y="534"/>
                    <a:pt x="32" y="534"/>
                  </a:cubicBezTo>
                  <a:cubicBezTo>
                    <a:pt x="32" y="534"/>
                    <a:pt x="32" y="534"/>
                    <a:pt x="32" y="533"/>
                  </a:cubicBezTo>
                  <a:close/>
                  <a:moveTo>
                    <a:pt x="49" y="560"/>
                  </a:moveTo>
                  <a:cubicBezTo>
                    <a:pt x="44" y="559"/>
                    <a:pt x="40" y="558"/>
                    <a:pt x="37" y="558"/>
                  </a:cubicBezTo>
                  <a:cubicBezTo>
                    <a:pt x="36" y="557"/>
                    <a:pt x="34" y="557"/>
                    <a:pt x="34" y="557"/>
                  </a:cubicBezTo>
                  <a:cubicBezTo>
                    <a:pt x="34" y="557"/>
                    <a:pt x="33" y="557"/>
                    <a:pt x="33" y="557"/>
                  </a:cubicBezTo>
                  <a:cubicBezTo>
                    <a:pt x="33" y="557"/>
                    <a:pt x="33" y="556"/>
                    <a:pt x="33" y="555"/>
                  </a:cubicBezTo>
                  <a:cubicBezTo>
                    <a:pt x="33" y="553"/>
                    <a:pt x="32" y="548"/>
                    <a:pt x="32" y="541"/>
                  </a:cubicBezTo>
                  <a:cubicBezTo>
                    <a:pt x="51" y="543"/>
                    <a:pt x="51" y="543"/>
                    <a:pt x="51" y="543"/>
                  </a:cubicBezTo>
                  <a:cubicBezTo>
                    <a:pt x="51" y="560"/>
                    <a:pt x="51" y="560"/>
                    <a:pt x="51" y="560"/>
                  </a:cubicBezTo>
                  <a:cubicBezTo>
                    <a:pt x="51" y="560"/>
                    <a:pt x="50" y="560"/>
                    <a:pt x="49" y="560"/>
                  </a:cubicBezTo>
                  <a:close/>
                  <a:moveTo>
                    <a:pt x="55" y="560"/>
                  </a:moveTo>
                  <a:cubicBezTo>
                    <a:pt x="55" y="544"/>
                    <a:pt x="55" y="544"/>
                    <a:pt x="55" y="544"/>
                  </a:cubicBezTo>
                  <a:cubicBezTo>
                    <a:pt x="75" y="546"/>
                    <a:pt x="75" y="546"/>
                    <a:pt x="75" y="546"/>
                  </a:cubicBezTo>
                  <a:cubicBezTo>
                    <a:pt x="74" y="563"/>
                    <a:pt x="74" y="563"/>
                    <a:pt x="74" y="563"/>
                  </a:cubicBezTo>
                  <a:cubicBezTo>
                    <a:pt x="67" y="562"/>
                    <a:pt x="60" y="561"/>
                    <a:pt x="55" y="560"/>
                  </a:cubicBezTo>
                  <a:close/>
                  <a:moveTo>
                    <a:pt x="78" y="564"/>
                  </a:moveTo>
                  <a:cubicBezTo>
                    <a:pt x="78" y="547"/>
                    <a:pt x="78" y="547"/>
                    <a:pt x="78" y="547"/>
                  </a:cubicBezTo>
                  <a:cubicBezTo>
                    <a:pt x="98" y="549"/>
                    <a:pt x="98" y="549"/>
                    <a:pt x="98" y="549"/>
                  </a:cubicBezTo>
                  <a:cubicBezTo>
                    <a:pt x="97" y="566"/>
                    <a:pt x="97" y="566"/>
                    <a:pt x="97" y="566"/>
                  </a:cubicBezTo>
                  <a:cubicBezTo>
                    <a:pt x="96" y="566"/>
                    <a:pt x="95" y="566"/>
                    <a:pt x="93" y="566"/>
                  </a:cubicBezTo>
                  <a:cubicBezTo>
                    <a:pt x="88" y="565"/>
                    <a:pt x="83" y="564"/>
                    <a:pt x="78" y="564"/>
                  </a:cubicBezTo>
                  <a:close/>
                  <a:moveTo>
                    <a:pt x="102" y="549"/>
                  </a:moveTo>
                  <a:cubicBezTo>
                    <a:pt x="124" y="552"/>
                    <a:pt x="124" y="552"/>
                    <a:pt x="124" y="552"/>
                  </a:cubicBezTo>
                  <a:cubicBezTo>
                    <a:pt x="123" y="570"/>
                    <a:pt x="123" y="570"/>
                    <a:pt x="123" y="570"/>
                  </a:cubicBezTo>
                  <a:cubicBezTo>
                    <a:pt x="115" y="569"/>
                    <a:pt x="108" y="568"/>
                    <a:pt x="101" y="567"/>
                  </a:cubicBezTo>
                  <a:lnTo>
                    <a:pt x="102" y="549"/>
                  </a:lnTo>
                  <a:close/>
                  <a:moveTo>
                    <a:pt x="127" y="552"/>
                  </a:moveTo>
                  <a:cubicBezTo>
                    <a:pt x="148" y="555"/>
                    <a:pt x="148" y="555"/>
                    <a:pt x="148" y="555"/>
                  </a:cubicBezTo>
                  <a:cubicBezTo>
                    <a:pt x="147" y="573"/>
                    <a:pt x="147" y="573"/>
                    <a:pt x="147" y="573"/>
                  </a:cubicBezTo>
                  <a:cubicBezTo>
                    <a:pt x="140" y="572"/>
                    <a:pt x="133" y="571"/>
                    <a:pt x="126" y="570"/>
                  </a:cubicBezTo>
                  <a:lnTo>
                    <a:pt x="127" y="552"/>
                  </a:lnTo>
                  <a:close/>
                  <a:moveTo>
                    <a:pt x="152" y="555"/>
                  </a:moveTo>
                  <a:cubicBezTo>
                    <a:pt x="173" y="558"/>
                    <a:pt x="173" y="558"/>
                    <a:pt x="173" y="558"/>
                  </a:cubicBezTo>
                  <a:cubicBezTo>
                    <a:pt x="171" y="576"/>
                    <a:pt x="171" y="576"/>
                    <a:pt x="171" y="576"/>
                  </a:cubicBezTo>
                  <a:cubicBezTo>
                    <a:pt x="164" y="575"/>
                    <a:pt x="157" y="574"/>
                    <a:pt x="150" y="573"/>
                  </a:cubicBezTo>
                  <a:lnTo>
                    <a:pt x="152" y="555"/>
                  </a:lnTo>
                  <a:close/>
                  <a:moveTo>
                    <a:pt x="176" y="558"/>
                  </a:moveTo>
                  <a:cubicBezTo>
                    <a:pt x="197" y="561"/>
                    <a:pt x="197" y="561"/>
                    <a:pt x="197" y="561"/>
                  </a:cubicBezTo>
                  <a:cubicBezTo>
                    <a:pt x="195" y="579"/>
                    <a:pt x="195" y="579"/>
                    <a:pt x="195" y="579"/>
                  </a:cubicBezTo>
                  <a:cubicBezTo>
                    <a:pt x="188" y="578"/>
                    <a:pt x="181" y="578"/>
                    <a:pt x="174" y="577"/>
                  </a:cubicBezTo>
                  <a:lnTo>
                    <a:pt x="176" y="558"/>
                  </a:lnTo>
                  <a:close/>
                  <a:moveTo>
                    <a:pt x="200" y="561"/>
                  </a:moveTo>
                  <a:cubicBezTo>
                    <a:pt x="222" y="564"/>
                    <a:pt x="222" y="564"/>
                    <a:pt x="222" y="564"/>
                  </a:cubicBezTo>
                  <a:cubicBezTo>
                    <a:pt x="219" y="582"/>
                    <a:pt x="219" y="582"/>
                    <a:pt x="219" y="582"/>
                  </a:cubicBezTo>
                  <a:cubicBezTo>
                    <a:pt x="212" y="582"/>
                    <a:pt x="205" y="581"/>
                    <a:pt x="198" y="580"/>
                  </a:cubicBezTo>
                  <a:lnTo>
                    <a:pt x="200" y="561"/>
                  </a:lnTo>
                  <a:close/>
                  <a:moveTo>
                    <a:pt x="222" y="583"/>
                  </a:moveTo>
                  <a:cubicBezTo>
                    <a:pt x="225" y="564"/>
                    <a:pt x="225" y="564"/>
                    <a:pt x="225" y="564"/>
                  </a:cubicBezTo>
                  <a:cubicBezTo>
                    <a:pt x="247" y="567"/>
                    <a:pt x="247" y="567"/>
                    <a:pt x="247" y="567"/>
                  </a:cubicBezTo>
                  <a:cubicBezTo>
                    <a:pt x="245" y="586"/>
                    <a:pt x="245" y="586"/>
                    <a:pt x="245" y="586"/>
                  </a:cubicBezTo>
                  <a:cubicBezTo>
                    <a:pt x="239" y="585"/>
                    <a:pt x="234" y="584"/>
                    <a:pt x="229" y="584"/>
                  </a:cubicBezTo>
                  <a:cubicBezTo>
                    <a:pt x="227" y="583"/>
                    <a:pt x="225" y="583"/>
                    <a:pt x="222" y="583"/>
                  </a:cubicBezTo>
                  <a:close/>
                  <a:moveTo>
                    <a:pt x="250" y="567"/>
                  </a:moveTo>
                  <a:cubicBezTo>
                    <a:pt x="273" y="570"/>
                    <a:pt x="273" y="570"/>
                    <a:pt x="273" y="570"/>
                  </a:cubicBezTo>
                  <a:cubicBezTo>
                    <a:pt x="270" y="589"/>
                    <a:pt x="270" y="589"/>
                    <a:pt x="270" y="589"/>
                  </a:cubicBezTo>
                  <a:cubicBezTo>
                    <a:pt x="262" y="588"/>
                    <a:pt x="255" y="587"/>
                    <a:pt x="248" y="586"/>
                  </a:cubicBezTo>
                  <a:lnTo>
                    <a:pt x="250" y="567"/>
                  </a:lnTo>
                  <a:close/>
                  <a:moveTo>
                    <a:pt x="276" y="570"/>
                  </a:moveTo>
                  <a:cubicBezTo>
                    <a:pt x="296" y="573"/>
                    <a:pt x="296" y="573"/>
                    <a:pt x="296" y="573"/>
                  </a:cubicBezTo>
                  <a:cubicBezTo>
                    <a:pt x="293" y="592"/>
                    <a:pt x="293" y="592"/>
                    <a:pt x="293" y="592"/>
                  </a:cubicBezTo>
                  <a:cubicBezTo>
                    <a:pt x="286" y="591"/>
                    <a:pt x="279" y="590"/>
                    <a:pt x="273" y="589"/>
                  </a:cubicBezTo>
                  <a:lnTo>
                    <a:pt x="276" y="570"/>
                  </a:lnTo>
                  <a:close/>
                  <a:moveTo>
                    <a:pt x="299" y="573"/>
                  </a:moveTo>
                  <a:cubicBezTo>
                    <a:pt x="321" y="576"/>
                    <a:pt x="321" y="576"/>
                    <a:pt x="321" y="576"/>
                  </a:cubicBezTo>
                  <a:cubicBezTo>
                    <a:pt x="318" y="595"/>
                    <a:pt x="318" y="595"/>
                    <a:pt x="318" y="595"/>
                  </a:cubicBezTo>
                  <a:cubicBezTo>
                    <a:pt x="311" y="594"/>
                    <a:pt x="303" y="593"/>
                    <a:pt x="296" y="592"/>
                  </a:cubicBezTo>
                  <a:lnTo>
                    <a:pt x="299" y="573"/>
                  </a:lnTo>
                  <a:close/>
                  <a:moveTo>
                    <a:pt x="325" y="576"/>
                  </a:moveTo>
                  <a:cubicBezTo>
                    <a:pt x="347" y="579"/>
                    <a:pt x="347" y="579"/>
                    <a:pt x="347" y="579"/>
                  </a:cubicBezTo>
                  <a:cubicBezTo>
                    <a:pt x="343" y="598"/>
                    <a:pt x="343" y="598"/>
                    <a:pt x="343" y="598"/>
                  </a:cubicBezTo>
                  <a:cubicBezTo>
                    <a:pt x="336" y="598"/>
                    <a:pt x="329" y="597"/>
                    <a:pt x="321" y="596"/>
                  </a:cubicBezTo>
                  <a:lnTo>
                    <a:pt x="325" y="576"/>
                  </a:lnTo>
                  <a:close/>
                  <a:moveTo>
                    <a:pt x="350" y="579"/>
                  </a:moveTo>
                  <a:cubicBezTo>
                    <a:pt x="371" y="582"/>
                    <a:pt x="371" y="582"/>
                    <a:pt x="371" y="582"/>
                  </a:cubicBezTo>
                  <a:cubicBezTo>
                    <a:pt x="367" y="602"/>
                    <a:pt x="367" y="602"/>
                    <a:pt x="367" y="602"/>
                  </a:cubicBezTo>
                  <a:cubicBezTo>
                    <a:pt x="360" y="601"/>
                    <a:pt x="353" y="600"/>
                    <a:pt x="346" y="599"/>
                  </a:cubicBezTo>
                  <a:lnTo>
                    <a:pt x="350" y="579"/>
                  </a:lnTo>
                  <a:close/>
                  <a:moveTo>
                    <a:pt x="375" y="582"/>
                  </a:moveTo>
                  <a:cubicBezTo>
                    <a:pt x="397" y="585"/>
                    <a:pt x="397" y="585"/>
                    <a:pt x="397" y="585"/>
                  </a:cubicBezTo>
                  <a:cubicBezTo>
                    <a:pt x="392" y="605"/>
                    <a:pt x="392" y="605"/>
                    <a:pt x="392" y="605"/>
                  </a:cubicBezTo>
                  <a:cubicBezTo>
                    <a:pt x="385" y="604"/>
                    <a:pt x="378" y="603"/>
                    <a:pt x="370" y="602"/>
                  </a:cubicBezTo>
                  <a:lnTo>
                    <a:pt x="375" y="582"/>
                  </a:lnTo>
                  <a:close/>
                  <a:moveTo>
                    <a:pt x="400" y="585"/>
                  </a:moveTo>
                  <a:cubicBezTo>
                    <a:pt x="422" y="588"/>
                    <a:pt x="422" y="588"/>
                    <a:pt x="422" y="588"/>
                  </a:cubicBezTo>
                  <a:cubicBezTo>
                    <a:pt x="418" y="608"/>
                    <a:pt x="418" y="608"/>
                    <a:pt x="418" y="608"/>
                  </a:cubicBezTo>
                  <a:cubicBezTo>
                    <a:pt x="411" y="607"/>
                    <a:pt x="404" y="606"/>
                    <a:pt x="396" y="605"/>
                  </a:cubicBezTo>
                  <a:lnTo>
                    <a:pt x="400" y="585"/>
                  </a:lnTo>
                  <a:close/>
                  <a:moveTo>
                    <a:pt x="441" y="611"/>
                  </a:moveTo>
                  <a:cubicBezTo>
                    <a:pt x="435" y="610"/>
                    <a:pt x="428" y="609"/>
                    <a:pt x="421" y="608"/>
                  </a:cubicBezTo>
                  <a:cubicBezTo>
                    <a:pt x="426" y="588"/>
                    <a:pt x="426" y="588"/>
                    <a:pt x="426" y="588"/>
                  </a:cubicBezTo>
                  <a:cubicBezTo>
                    <a:pt x="446" y="591"/>
                    <a:pt x="446" y="591"/>
                    <a:pt x="446" y="591"/>
                  </a:cubicBezTo>
                  <a:cubicBezTo>
                    <a:pt x="445" y="593"/>
                    <a:pt x="445" y="593"/>
                    <a:pt x="445" y="593"/>
                  </a:cubicBezTo>
                  <a:cubicBezTo>
                    <a:pt x="441" y="593"/>
                    <a:pt x="438" y="593"/>
                    <a:pt x="438" y="593"/>
                  </a:cubicBezTo>
                  <a:cubicBezTo>
                    <a:pt x="437" y="593"/>
                    <a:pt x="440" y="597"/>
                    <a:pt x="443" y="602"/>
                  </a:cubicBezTo>
                  <a:lnTo>
                    <a:pt x="441" y="611"/>
                  </a:lnTo>
                  <a:close/>
                  <a:moveTo>
                    <a:pt x="444" y="611"/>
                  </a:moveTo>
                  <a:cubicBezTo>
                    <a:pt x="446" y="605"/>
                    <a:pt x="446" y="605"/>
                    <a:pt x="446" y="605"/>
                  </a:cubicBezTo>
                  <a:cubicBezTo>
                    <a:pt x="447" y="608"/>
                    <a:pt x="449" y="610"/>
                    <a:pt x="451" y="612"/>
                  </a:cubicBezTo>
                  <a:cubicBezTo>
                    <a:pt x="449" y="612"/>
                    <a:pt x="447" y="612"/>
                    <a:pt x="444" y="611"/>
                  </a:cubicBezTo>
                  <a:close/>
                  <a:moveTo>
                    <a:pt x="670" y="618"/>
                  </a:moveTo>
                  <a:cubicBezTo>
                    <a:pt x="680" y="619"/>
                    <a:pt x="680" y="619"/>
                    <a:pt x="680" y="619"/>
                  </a:cubicBezTo>
                  <a:cubicBezTo>
                    <a:pt x="680" y="620"/>
                    <a:pt x="680" y="620"/>
                    <a:pt x="680" y="620"/>
                  </a:cubicBezTo>
                  <a:cubicBezTo>
                    <a:pt x="677" y="620"/>
                    <a:pt x="673" y="620"/>
                    <a:pt x="670" y="619"/>
                  </a:cubicBezTo>
                  <a:lnTo>
                    <a:pt x="670" y="618"/>
                  </a:lnTo>
                  <a:close/>
                  <a:moveTo>
                    <a:pt x="695" y="622"/>
                  </a:moveTo>
                  <a:cubicBezTo>
                    <a:pt x="694" y="622"/>
                    <a:pt x="691" y="622"/>
                    <a:pt x="688" y="621"/>
                  </a:cubicBezTo>
                  <a:cubicBezTo>
                    <a:pt x="689" y="620"/>
                    <a:pt x="689" y="620"/>
                    <a:pt x="689" y="620"/>
                  </a:cubicBezTo>
                  <a:cubicBezTo>
                    <a:pt x="696" y="621"/>
                    <a:pt x="696" y="621"/>
                    <a:pt x="696" y="621"/>
                  </a:cubicBezTo>
                  <a:lnTo>
                    <a:pt x="695" y="622"/>
                  </a:lnTo>
                  <a:close/>
                  <a:moveTo>
                    <a:pt x="698" y="614"/>
                  </a:moveTo>
                  <a:cubicBezTo>
                    <a:pt x="691" y="613"/>
                    <a:pt x="691" y="613"/>
                    <a:pt x="691" y="613"/>
                  </a:cubicBezTo>
                  <a:cubicBezTo>
                    <a:pt x="733" y="494"/>
                    <a:pt x="733" y="494"/>
                    <a:pt x="733" y="494"/>
                  </a:cubicBezTo>
                  <a:cubicBezTo>
                    <a:pt x="739" y="494"/>
                    <a:pt x="739" y="494"/>
                    <a:pt x="739" y="494"/>
                  </a:cubicBezTo>
                  <a:lnTo>
                    <a:pt x="698" y="614"/>
                  </a:lnTo>
                  <a:close/>
                  <a:moveTo>
                    <a:pt x="741" y="488"/>
                  </a:moveTo>
                  <a:cubicBezTo>
                    <a:pt x="736" y="487"/>
                    <a:pt x="736" y="487"/>
                    <a:pt x="736" y="487"/>
                  </a:cubicBezTo>
                  <a:cubicBezTo>
                    <a:pt x="790" y="335"/>
                    <a:pt x="790" y="335"/>
                    <a:pt x="790" y="335"/>
                  </a:cubicBezTo>
                  <a:cubicBezTo>
                    <a:pt x="793" y="335"/>
                    <a:pt x="793" y="335"/>
                    <a:pt x="793" y="335"/>
                  </a:cubicBezTo>
                  <a:lnTo>
                    <a:pt x="741" y="488"/>
                  </a:lnTo>
                  <a:close/>
                  <a:moveTo>
                    <a:pt x="795" y="328"/>
                  </a:moveTo>
                  <a:cubicBezTo>
                    <a:pt x="792" y="328"/>
                    <a:pt x="792" y="328"/>
                    <a:pt x="792" y="328"/>
                  </a:cubicBezTo>
                  <a:cubicBezTo>
                    <a:pt x="839" y="199"/>
                    <a:pt x="839" y="199"/>
                    <a:pt x="839" y="199"/>
                  </a:cubicBezTo>
                  <a:cubicBezTo>
                    <a:pt x="839" y="199"/>
                    <a:pt x="839" y="199"/>
                    <a:pt x="839" y="199"/>
                  </a:cubicBezTo>
                  <a:lnTo>
                    <a:pt x="795" y="328"/>
                  </a:lnTo>
                  <a:close/>
                  <a:moveTo>
                    <a:pt x="878" y="197"/>
                  </a:moveTo>
                  <a:cubicBezTo>
                    <a:pt x="878" y="197"/>
                    <a:pt x="877" y="198"/>
                    <a:pt x="877" y="199"/>
                  </a:cubicBezTo>
                  <a:cubicBezTo>
                    <a:pt x="877" y="199"/>
                    <a:pt x="877" y="199"/>
                    <a:pt x="877" y="199"/>
                  </a:cubicBezTo>
                  <a:cubicBezTo>
                    <a:pt x="877" y="199"/>
                    <a:pt x="876" y="200"/>
                    <a:pt x="876" y="200"/>
                  </a:cubicBezTo>
                  <a:cubicBezTo>
                    <a:pt x="874" y="201"/>
                    <a:pt x="872" y="202"/>
                    <a:pt x="869" y="203"/>
                  </a:cubicBezTo>
                  <a:cubicBezTo>
                    <a:pt x="865" y="205"/>
                    <a:pt x="861" y="207"/>
                    <a:pt x="857" y="208"/>
                  </a:cubicBezTo>
                  <a:cubicBezTo>
                    <a:pt x="855" y="209"/>
                    <a:pt x="853" y="209"/>
                    <a:pt x="852" y="209"/>
                  </a:cubicBezTo>
                  <a:cubicBezTo>
                    <a:pt x="851" y="210"/>
                    <a:pt x="851" y="210"/>
                    <a:pt x="851" y="210"/>
                  </a:cubicBezTo>
                  <a:cubicBezTo>
                    <a:pt x="851" y="210"/>
                    <a:pt x="850" y="210"/>
                    <a:pt x="850" y="210"/>
                  </a:cubicBezTo>
                  <a:cubicBezTo>
                    <a:pt x="850" y="210"/>
                    <a:pt x="849" y="210"/>
                    <a:pt x="849" y="209"/>
                  </a:cubicBezTo>
                  <a:cubicBezTo>
                    <a:pt x="848" y="209"/>
                    <a:pt x="847" y="209"/>
                    <a:pt x="846" y="209"/>
                  </a:cubicBezTo>
                  <a:cubicBezTo>
                    <a:pt x="850" y="198"/>
                    <a:pt x="850" y="198"/>
                    <a:pt x="850" y="198"/>
                  </a:cubicBezTo>
                  <a:cubicBezTo>
                    <a:pt x="878" y="196"/>
                    <a:pt x="878" y="196"/>
                    <a:pt x="878" y="196"/>
                  </a:cubicBezTo>
                  <a:cubicBezTo>
                    <a:pt x="878" y="196"/>
                    <a:pt x="878" y="196"/>
                    <a:pt x="878" y="197"/>
                  </a:cubicBezTo>
                  <a:close/>
                  <a:moveTo>
                    <a:pt x="886" y="168"/>
                  </a:moveTo>
                  <a:cubicBezTo>
                    <a:pt x="883" y="176"/>
                    <a:pt x="881" y="183"/>
                    <a:pt x="880" y="189"/>
                  </a:cubicBezTo>
                  <a:cubicBezTo>
                    <a:pt x="852" y="191"/>
                    <a:pt x="852" y="191"/>
                    <a:pt x="852" y="191"/>
                  </a:cubicBezTo>
                  <a:cubicBezTo>
                    <a:pt x="867" y="146"/>
                    <a:pt x="867" y="146"/>
                    <a:pt x="867" y="146"/>
                  </a:cubicBezTo>
                  <a:cubicBezTo>
                    <a:pt x="892" y="143"/>
                    <a:pt x="892" y="143"/>
                    <a:pt x="892" y="143"/>
                  </a:cubicBezTo>
                  <a:cubicBezTo>
                    <a:pt x="890" y="152"/>
                    <a:pt x="888" y="160"/>
                    <a:pt x="886" y="168"/>
                  </a:cubicBezTo>
                  <a:close/>
                  <a:moveTo>
                    <a:pt x="931" y="70"/>
                  </a:moveTo>
                  <a:cubicBezTo>
                    <a:pt x="926" y="73"/>
                    <a:pt x="921" y="77"/>
                    <a:pt x="917" y="79"/>
                  </a:cubicBezTo>
                  <a:cubicBezTo>
                    <a:pt x="915" y="81"/>
                    <a:pt x="914" y="82"/>
                    <a:pt x="913" y="83"/>
                  </a:cubicBezTo>
                  <a:cubicBezTo>
                    <a:pt x="912" y="84"/>
                    <a:pt x="911" y="84"/>
                    <a:pt x="911" y="84"/>
                  </a:cubicBezTo>
                  <a:cubicBezTo>
                    <a:pt x="911" y="84"/>
                    <a:pt x="911" y="85"/>
                    <a:pt x="911" y="85"/>
                  </a:cubicBezTo>
                  <a:cubicBezTo>
                    <a:pt x="869" y="90"/>
                    <a:pt x="869" y="90"/>
                    <a:pt x="869" y="90"/>
                  </a:cubicBezTo>
                  <a:cubicBezTo>
                    <a:pt x="870" y="87"/>
                    <a:pt x="871" y="85"/>
                    <a:pt x="872" y="83"/>
                  </a:cubicBezTo>
                  <a:cubicBezTo>
                    <a:pt x="873" y="81"/>
                    <a:pt x="874" y="80"/>
                    <a:pt x="874" y="79"/>
                  </a:cubicBezTo>
                  <a:cubicBezTo>
                    <a:pt x="874" y="79"/>
                    <a:pt x="874" y="79"/>
                    <a:pt x="874" y="78"/>
                  </a:cubicBezTo>
                  <a:cubicBezTo>
                    <a:pt x="875" y="78"/>
                    <a:pt x="875" y="78"/>
                    <a:pt x="875" y="78"/>
                  </a:cubicBezTo>
                  <a:cubicBezTo>
                    <a:pt x="876" y="77"/>
                    <a:pt x="877" y="76"/>
                    <a:pt x="879" y="75"/>
                  </a:cubicBezTo>
                  <a:cubicBezTo>
                    <a:pt x="885" y="71"/>
                    <a:pt x="893" y="65"/>
                    <a:pt x="901" y="60"/>
                  </a:cubicBezTo>
                  <a:cubicBezTo>
                    <a:pt x="917" y="64"/>
                    <a:pt x="917" y="64"/>
                    <a:pt x="917" y="64"/>
                  </a:cubicBezTo>
                  <a:cubicBezTo>
                    <a:pt x="918" y="64"/>
                    <a:pt x="925" y="66"/>
                    <a:pt x="933" y="69"/>
                  </a:cubicBezTo>
                  <a:cubicBezTo>
                    <a:pt x="932" y="69"/>
                    <a:pt x="931" y="69"/>
                    <a:pt x="931" y="7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sp>
        <p:nvSpPr>
          <p:cNvPr id="565" name="Google Shape;565;p20"/>
          <p:cNvSpPr txBox="1"/>
          <p:nvPr/>
        </p:nvSpPr>
        <p:spPr>
          <a:xfrm>
            <a:off x="1530744" y="2070087"/>
            <a:ext cx="2123455" cy="276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STEP HERE</a:t>
            </a:r>
            <a:endParaRPr/>
          </a:p>
        </p:txBody>
      </p:sp>
      <p:sp>
        <p:nvSpPr>
          <p:cNvPr id="566" name="Google Shape;566;p20"/>
          <p:cNvSpPr txBox="1"/>
          <p:nvPr/>
        </p:nvSpPr>
        <p:spPr>
          <a:xfrm>
            <a:off x="945831" y="2427895"/>
            <a:ext cx="2708369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567" name="Google Shape;567;p20"/>
          <p:cNvSpPr txBox="1"/>
          <p:nvPr/>
        </p:nvSpPr>
        <p:spPr>
          <a:xfrm>
            <a:off x="1530744" y="4611241"/>
            <a:ext cx="2123455" cy="276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STEP HERE</a:t>
            </a:r>
            <a:endParaRPr/>
          </a:p>
        </p:txBody>
      </p:sp>
      <p:sp>
        <p:nvSpPr>
          <p:cNvPr id="568" name="Google Shape;568;p20"/>
          <p:cNvSpPr txBox="1"/>
          <p:nvPr/>
        </p:nvSpPr>
        <p:spPr>
          <a:xfrm>
            <a:off x="945831" y="4969049"/>
            <a:ext cx="2708369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569" name="Google Shape;569;p20"/>
          <p:cNvSpPr txBox="1"/>
          <p:nvPr/>
        </p:nvSpPr>
        <p:spPr>
          <a:xfrm>
            <a:off x="8162105" y="2070087"/>
            <a:ext cx="2123455" cy="276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STEP HERE</a:t>
            </a:r>
            <a:endParaRPr/>
          </a:p>
        </p:txBody>
      </p:sp>
      <p:sp>
        <p:nvSpPr>
          <p:cNvPr id="570" name="Google Shape;570;p20"/>
          <p:cNvSpPr txBox="1"/>
          <p:nvPr/>
        </p:nvSpPr>
        <p:spPr>
          <a:xfrm>
            <a:off x="8247195" y="2427895"/>
            <a:ext cx="265417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571" name="Google Shape;571;p20"/>
          <p:cNvSpPr txBox="1"/>
          <p:nvPr/>
        </p:nvSpPr>
        <p:spPr>
          <a:xfrm>
            <a:off x="8162105" y="4611241"/>
            <a:ext cx="2123455" cy="276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STEP HERE</a:t>
            </a:r>
            <a:endParaRPr/>
          </a:p>
        </p:txBody>
      </p:sp>
      <p:sp>
        <p:nvSpPr>
          <p:cNvPr id="572" name="Google Shape;572;p20"/>
          <p:cNvSpPr txBox="1"/>
          <p:nvPr/>
        </p:nvSpPr>
        <p:spPr>
          <a:xfrm>
            <a:off x="8247195" y="4969049"/>
            <a:ext cx="2654170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573" name="Google Shape;573;p20"/>
          <p:cNvGrpSpPr/>
          <p:nvPr/>
        </p:nvGrpSpPr>
        <p:grpSpPr>
          <a:xfrm>
            <a:off x="4105129" y="2023242"/>
            <a:ext cx="1343053" cy="1344878"/>
            <a:chOff x="4367245" y="2135799"/>
            <a:chExt cx="1273483" cy="1275214"/>
          </a:xfrm>
        </p:grpSpPr>
        <p:grpSp>
          <p:nvGrpSpPr>
            <p:cNvPr id="574" name="Google Shape;574;p20"/>
            <p:cNvGrpSpPr/>
            <p:nvPr/>
          </p:nvGrpSpPr>
          <p:grpSpPr>
            <a:xfrm>
              <a:off x="4367245" y="2135799"/>
              <a:ext cx="1273483" cy="1275214"/>
              <a:chOff x="2720353" y="4348356"/>
              <a:chExt cx="1040836" cy="1042251"/>
            </a:xfrm>
          </p:grpSpPr>
          <p:sp>
            <p:nvSpPr>
              <p:cNvPr id="575" name="Google Shape;575;p20"/>
              <p:cNvSpPr/>
              <p:nvPr/>
            </p:nvSpPr>
            <p:spPr>
              <a:xfrm>
                <a:off x="2720353" y="4348356"/>
                <a:ext cx="1040836" cy="1042251"/>
              </a:xfrm>
              <a:custGeom>
                <a:rect b="b" l="l" r="r" t="t"/>
                <a:pathLst>
                  <a:path extrusionOk="0" h="264" w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76" name="Google Shape;576;p20"/>
              <p:cNvSpPr/>
              <p:nvPr/>
            </p:nvSpPr>
            <p:spPr>
              <a:xfrm>
                <a:off x="2846215" y="4473511"/>
                <a:ext cx="789112" cy="791941"/>
              </a:xfrm>
              <a:prstGeom prst="ellipse">
                <a:avLst/>
              </a:prstGeom>
              <a:solidFill>
                <a:schemeClr val="accent1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577" name="Google Shape;577;p20"/>
            <p:cNvSpPr txBox="1"/>
            <p:nvPr/>
          </p:nvSpPr>
          <p:spPr>
            <a:xfrm>
              <a:off x="4698550" y="2553668"/>
              <a:ext cx="673100" cy="45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96425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06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A</a:t>
              </a:r>
              <a:endParaRPr/>
            </a:p>
          </p:txBody>
        </p:sp>
      </p:grpSp>
      <p:grpSp>
        <p:nvGrpSpPr>
          <p:cNvPr id="578" name="Google Shape;578;p20"/>
          <p:cNvGrpSpPr/>
          <p:nvPr/>
        </p:nvGrpSpPr>
        <p:grpSpPr>
          <a:xfrm>
            <a:off x="6448469" y="2023242"/>
            <a:ext cx="1343053" cy="1344878"/>
            <a:chOff x="6589200" y="2135799"/>
            <a:chExt cx="1273483" cy="1275214"/>
          </a:xfrm>
        </p:grpSpPr>
        <p:grpSp>
          <p:nvGrpSpPr>
            <p:cNvPr id="579" name="Google Shape;579;p20"/>
            <p:cNvGrpSpPr/>
            <p:nvPr/>
          </p:nvGrpSpPr>
          <p:grpSpPr>
            <a:xfrm>
              <a:off x="6589200" y="2135799"/>
              <a:ext cx="1273483" cy="1275214"/>
              <a:chOff x="2720353" y="4348356"/>
              <a:chExt cx="1040836" cy="1042251"/>
            </a:xfrm>
          </p:grpSpPr>
          <p:sp>
            <p:nvSpPr>
              <p:cNvPr id="580" name="Google Shape;580;p20"/>
              <p:cNvSpPr/>
              <p:nvPr/>
            </p:nvSpPr>
            <p:spPr>
              <a:xfrm>
                <a:off x="2720353" y="4348356"/>
                <a:ext cx="1040836" cy="1042251"/>
              </a:xfrm>
              <a:custGeom>
                <a:rect b="b" l="l" r="r" t="t"/>
                <a:pathLst>
                  <a:path extrusionOk="0" h="264" w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81" name="Google Shape;581;p20"/>
              <p:cNvSpPr/>
              <p:nvPr/>
            </p:nvSpPr>
            <p:spPr>
              <a:xfrm>
                <a:off x="2846215" y="4475632"/>
                <a:ext cx="789112" cy="791941"/>
              </a:xfrm>
              <a:prstGeom prst="ellipse">
                <a:avLst/>
              </a:prstGeom>
              <a:solidFill>
                <a:schemeClr val="accent2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582" name="Google Shape;582;p20"/>
            <p:cNvSpPr txBox="1"/>
            <p:nvPr/>
          </p:nvSpPr>
          <p:spPr>
            <a:xfrm>
              <a:off x="6938076" y="2563193"/>
              <a:ext cx="673100" cy="45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96425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06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I</a:t>
              </a:r>
              <a:endParaRPr/>
            </a:p>
          </p:txBody>
        </p:sp>
      </p:grpSp>
      <p:grpSp>
        <p:nvGrpSpPr>
          <p:cNvPr id="583" name="Google Shape;583;p20"/>
          <p:cNvGrpSpPr/>
          <p:nvPr/>
        </p:nvGrpSpPr>
        <p:grpSpPr>
          <a:xfrm>
            <a:off x="4105129" y="4347231"/>
            <a:ext cx="1343053" cy="1344878"/>
            <a:chOff x="4367245" y="4339406"/>
            <a:chExt cx="1273483" cy="1275214"/>
          </a:xfrm>
        </p:grpSpPr>
        <p:grpSp>
          <p:nvGrpSpPr>
            <p:cNvPr id="584" name="Google Shape;584;p20"/>
            <p:cNvGrpSpPr/>
            <p:nvPr/>
          </p:nvGrpSpPr>
          <p:grpSpPr>
            <a:xfrm>
              <a:off x="4367245" y="4339406"/>
              <a:ext cx="1273483" cy="1275214"/>
              <a:chOff x="2720353" y="4348356"/>
              <a:chExt cx="1040836" cy="1042251"/>
            </a:xfrm>
          </p:grpSpPr>
          <p:sp>
            <p:nvSpPr>
              <p:cNvPr id="585" name="Google Shape;585;p20"/>
              <p:cNvSpPr/>
              <p:nvPr/>
            </p:nvSpPr>
            <p:spPr>
              <a:xfrm>
                <a:off x="2720353" y="4348356"/>
                <a:ext cx="1040836" cy="1042251"/>
              </a:xfrm>
              <a:custGeom>
                <a:rect b="b" l="l" r="r" t="t"/>
                <a:pathLst>
                  <a:path extrusionOk="0" h="264" w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86" name="Google Shape;586;p20"/>
              <p:cNvSpPr/>
              <p:nvPr/>
            </p:nvSpPr>
            <p:spPr>
              <a:xfrm>
                <a:off x="2846215" y="4475632"/>
                <a:ext cx="789112" cy="791941"/>
              </a:xfrm>
              <a:prstGeom prst="ellipse">
                <a:avLst/>
              </a:prstGeom>
              <a:solidFill>
                <a:schemeClr val="accent4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587" name="Google Shape;587;p20"/>
            <p:cNvSpPr txBox="1"/>
            <p:nvPr/>
          </p:nvSpPr>
          <p:spPr>
            <a:xfrm>
              <a:off x="4717600" y="4768019"/>
              <a:ext cx="673100" cy="45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96425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06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D</a:t>
              </a:r>
              <a:endParaRPr/>
            </a:p>
          </p:txBody>
        </p:sp>
      </p:grpSp>
      <p:grpSp>
        <p:nvGrpSpPr>
          <p:cNvPr id="588" name="Google Shape;588;p20"/>
          <p:cNvGrpSpPr/>
          <p:nvPr/>
        </p:nvGrpSpPr>
        <p:grpSpPr>
          <a:xfrm>
            <a:off x="6447249" y="4347231"/>
            <a:ext cx="1343053" cy="1344878"/>
            <a:chOff x="6588043" y="4339406"/>
            <a:chExt cx="1273483" cy="1275214"/>
          </a:xfrm>
        </p:grpSpPr>
        <p:grpSp>
          <p:nvGrpSpPr>
            <p:cNvPr id="589" name="Google Shape;589;p20"/>
            <p:cNvGrpSpPr/>
            <p:nvPr/>
          </p:nvGrpSpPr>
          <p:grpSpPr>
            <a:xfrm>
              <a:off x="6588043" y="4339406"/>
              <a:ext cx="1273483" cy="1275214"/>
              <a:chOff x="2720353" y="4348356"/>
              <a:chExt cx="1040836" cy="1042251"/>
            </a:xfrm>
          </p:grpSpPr>
          <p:sp>
            <p:nvSpPr>
              <p:cNvPr id="590" name="Google Shape;590;p20"/>
              <p:cNvSpPr/>
              <p:nvPr/>
            </p:nvSpPr>
            <p:spPr>
              <a:xfrm>
                <a:off x="2720353" y="4348356"/>
                <a:ext cx="1040836" cy="1042251"/>
              </a:xfrm>
              <a:custGeom>
                <a:rect b="b" l="l" r="r" t="t"/>
                <a:pathLst>
                  <a:path extrusionOk="0" h="264" w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591" name="Google Shape;591;p20"/>
              <p:cNvSpPr/>
              <p:nvPr/>
            </p:nvSpPr>
            <p:spPr>
              <a:xfrm>
                <a:off x="2846215" y="4475632"/>
                <a:ext cx="789112" cy="791941"/>
              </a:xfrm>
              <a:prstGeom prst="ellipse">
                <a:avLst/>
              </a:prstGeom>
              <a:solidFill>
                <a:schemeClr val="accent3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592" name="Google Shape;592;p20"/>
            <p:cNvSpPr txBox="1"/>
            <p:nvPr/>
          </p:nvSpPr>
          <p:spPr>
            <a:xfrm>
              <a:off x="6944256" y="4768019"/>
              <a:ext cx="673100" cy="45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96425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06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A</a:t>
              </a:r>
              <a:endParaRPr/>
            </a:p>
          </p:txBody>
        </p:sp>
      </p:grpSp>
    </p:spTree>
  </p:cSld>
  <p:clrMapOvr>
    <a:masterClrMapping/>
  </p:clrMapOvr>
  <p:transition advTm="6739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21"/>
          <p:cNvSpPr/>
          <p:nvPr/>
        </p:nvSpPr>
        <p:spPr>
          <a:xfrm>
            <a:off x="720090" y="644525"/>
            <a:ext cx="10801350" cy="588962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599" name="Google Shape;599;p21"/>
          <p:cNvSpPr/>
          <p:nvPr/>
        </p:nvSpPr>
        <p:spPr>
          <a:xfrm>
            <a:off x="4272398" y="0"/>
            <a:ext cx="3744416" cy="4293096"/>
          </a:xfrm>
          <a:prstGeom prst="rect">
            <a:avLst/>
          </a:prstGeom>
          <a:solidFill>
            <a:schemeClr val="accent2">
              <a:alpha val="7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600" name="Google Shape;600;p21"/>
          <p:cNvSpPr/>
          <p:nvPr/>
        </p:nvSpPr>
        <p:spPr>
          <a:xfrm>
            <a:off x="5270392" y="1027179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601" name="Google Shape;601;p21"/>
          <p:cNvSpPr/>
          <p:nvPr/>
        </p:nvSpPr>
        <p:spPr>
          <a:xfrm>
            <a:off x="5874500" y="1027179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602" name="Google Shape;602;p21"/>
          <p:cNvSpPr/>
          <p:nvPr/>
        </p:nvSpPr>
        <p:spPr>
          <a:xfrm>
            <a:off x="6480643" y="1028733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603" name="Google Shape;603;p21"/>
          <p:cNvSpPr txBox="1"/>
          <p:nvPr/>
        </p:nvSpPr>
        <p:spPr>
          <a:xfrm>
            <a:off x="4050824" y="2146548"/>
            <a:ext cx="4319425" cy="66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34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PLATIN</a:t>
            </a:r>
            <a:endParaRPr b="1" sz="3734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604" name="Google Shape;604;p21"/>
          <p:cNvSpPr txBox="1"/>
          <p:nvPr/>
        </p:nvSpPr>
        <p:spPr>
          <a:xfrm>
            <a:off x="4427486" y="2902403"/>
            <a:ext cx="3493317" cy="4856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5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p:transition advTm="6224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22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cxnSp>
        <p:nvCxnSpPr>
          <p:cNvPr id="611" name="Google Shape;611;p22"/>
          <p:cNvCxnSpPr/>
          <p:nvPr/>
        </p:nvCxnSpPr>
        <p:spPr>
          <a:xfrm>
            <a:off x="6739274" y="3405951"/>
            <a:ext cx="997800" cy="278100"/>
          </a:xfrm>
          <a:prstGeom prst="bentConnector3">
            <a:avLst>
              <a:gd fmla="val 50006" name="adj1"/>
            </a:avLst>
          </a:prstGeom>
          <a:noFill/>
          <a:ln cap="flat" cmpd="sng" w="28575">
            <a:solidFill>
              <a:srgbClr val="BFBFBF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612" name="Google Shape;612;p22"/>
          <p:cNvCxnSpPr/>
          <p:nvPr/>
        </p:nvCxnSpPr>
        <p:spPr>
          <a:xfrm flipH="1" rot="10800000">
            <a:off x="6723202" y="2558571"/>
            <a:ext cx="997800" cy="278100"/>
          </a:xfrm>
          <a:prstGeom prst="bentConnector3">
            <a:avLst>
              <a:gd fmla="val 50006" name="adj1"/>
            </a:avLst>
          </a:prstGeom>
          <a:noFill/>
          <a:ln cap="flat" cmpd="sng" w="28575">
            <a:solidFill>
              <a:srgbClr val="BFBFBF"/>
            </a:solidFill>
            <a:prstDash val="dot"/>
            <a:miter lim="800000"/>
            <a:headEnd len="med" w="med" type="oval"/>
            <a:tailEnd len="med" w="med" type="oval"/>
          </a:ln>
        </p:spPr>
      </p:cxnSp>
      <p:sp>
        <p:nvSpPr>
          <p:cNvPr id="613" name="Google Shape;613;p22"/>
          <p:cNvSpPr txBox="1"/>
          <p:nvPr/>
        </p:nvSpPr>
        <p:spPr>
          <a:xfrm>
            <a:off x="1270108" y="4970292"/>
            <a:ext cx="9643533" cy="676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 We hope that this template will return to you as a time, money and reputation.</a:t>
            </a:r>
            <a:endParaRPr sz="126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cxnSp>
        <p:nvCxnSpPr>
          <p:cNvPr id="614" name="Google Shape;614;p22"/>
          <p:cNvCxnSpPr/>
          <p:nvPr/>
        </p:nvCxnSpPr>
        <p:spPr>
          <a:xfrm flipH="1">
            <a:off x="4490848" y="3427110"/>
            <a:ext cx="997800" cy="278100"/>
          </a:xfrm>
          <a:prstGeom prst="bentConnector3">
            <a:avLst>
              <a:gd fmla="val 50006" name="adj1"/>
            </a:avLst>
          </a:prstGeom>
          <a:noFill/>
          <a:ln cap="flat" cmpd="sng" w="28575">
            <a:solidFill>
              <a:srgbClr val="BFBFBF"/>
            </a:solidFill>
            <a:prstDash val="dot"/>
            <a:miter lim="800000"/>
            <a:headEnd len="med" w="med" type="oval"/>
            <a:tailEnd len="med" w="med" type="oval"/>
          </a:ln>
        </p:spPr>
      </p:cxnSp>
      <p:grpSp>
        <p:nvGrpSpPr>
          <p:cNvPr id="615" name="Google Shape;615;p22"/>
          <p:cNvGrpSpPr/>
          <p:nvPr/>
        </p:nvGrpSpPr>
        <p:grpSpPr>
          <a:xfrm>
            <a:off x="7787707" y="2158139"/>
            <a:ext cx="3462630" cy="807111"/>
            <a:chOff x="7699508" y="2223969"/>
            <a:chExt cx="3283266" cy="765303"/>
          </a:xfrm>
        </p:grpSpPr>
        <p:sp>
          <p:nvSpPr>
            <p:cNvPr id="616" name="Google Shape;616;p22"/>
            <p:cNvSpPr/>
            <p:nvPr/>
          </p:nvSpPr>
          <p:spPr>
            <a:xfrm rot="5400000">
              <a:off x="9371697" y="1378195"/>
              <a:ext cx="765300" cy="2456854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617" name="Google Shape;617;p22"/>
            <p:cNvGrpSpPr/>
            <p:nvPr/>
          </p:nvGrpSpPr>
          <p:grpSpPr>
            <a:xfrm>
              <a:off x="7699508" y="2223969"/>
              <a:ext cx="826412" cy="765300"/>
              <a:chOff x="7699508" y="2223969"/>
              <a:chExt cx="826412" cy="765300"/>
            </a:xfrm>
          </p:grpSpPr>
          <p:sp>
            <p:nvSpPr>
              <p:cNvPr id="618" name="Google Shape;618;p22"/>
              <p:cNvSpPr/>
              <p:nvPr/>
            </p:nvSpPr>
            <p:spPr>
              <a:xfrm rot="-5400000">
                <a:off x="7730064" y="2193413"/>
                <a:ext cx="765300" cy="82641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619" name="Google Shape;619;p22"/>
              <p:cNvSpPr txBox="1"/>
              <p:nvPr/>
            </p:nvSpPr>
            <p:spPr>
              <a:xfrm>
                <a:off x="7831419" y="2413875"/>
                <a:ext cx="673100" cy="45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96425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0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</a:t>
                </a:r>
                <a:endParaRPr/>
              </a:p>
            </p:txBody>
          </p:sp>
        </p:grpSp>
        <p:sp>
          <p:nvSpPr>
            <p:cNvPr id="620" name="Google Shape;620;p22"/>
            <p:cNvSpPr txBox="1"/>
            <p:nvPr/>
          </p:nvSpPr>
          <p:spPr>
            <a:xfrm>
              <a:off x="8593885" y="2322530"/>
              <a:ext cx="2266352" cy="553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/>
            </a:p>
          </p:txBody>
        </p:sp>
      </p:grpSp>
      <p:grpSp>
        <p:nvGrpSpPr>
          <p:cNvPr id="621" name="Google Shape;621;p22"/>
          <p:cNvGrpSpPr/>
          <p:nvPr/>
        </p:nvGrpSpPr>
        <p:grpSpPr>
          <a:xfrm>
            <a:off x="7787707" y="3285141"/>
            <a:ext cx="3462630" cy="807110"/>
            <a:chOff x="7699508" y="3292593"/>
            <a:chExt cx="3283266" cy="765302"/>
          </a:xfrm>
        </p:grpSpPr>
        <p:sp>
          <p:nvSpPr>
            <p:cNvPr id="622" name="Google Shape;622;p22"/>
            <p:cNvSpPr/>
            <p:nvPr/>
          </p:nvSpPr>
          <p:spPr>
            <a:xfrm rot="5400000">
              <a:off x="9371697" y="2446818"/>
              <a:ext cx="765300" cy="2456854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623" name="Google Shape;623;p22"/>
            <p:cNvGrpSpPr/>
            <p:nvPr/>
          </p:nvGrpSpPr>
          <p:grpSpPr>
            <a:xfrm>
              <a:off x="7699508" y="3292593"/>
              <a:ext cx="826412" cy="765300"/>
              <a:chOff x="7699508" y="3292593"/>
              <a:chExt cx="826412" cy="765300"/>
            </a:xfrm>
          </p:grpSpPr>
          <p:sp>
            <p:nvSpPr>
              <p:cNvPr id="624" name="Google Shape;624;p22"/>
              <p:cNvSpPr/>
              <p:nvPr/>
            </p:nvSpPr>
            <p:spPr>
              <a:xfrm rot="-5400000">
                <a:off x="7730064" y="3262037"/>
                <a:ext cx="765300" cy="82641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625" name="Google Shape;625;p22"/>
              <p:cNvSpPr txBox="1"/>
              <p:nvPr/>
            </p:nvSpPr>
            <p:spPr>
              <a:xfrm>
                <a:off x="7836985" y="3479800"/>
                <a:ext cx="673100" cy="45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96425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0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T</a:t>
                </a:r>
                <a:endParaRPr/>
              </a:p>
            </p:txBody>
          </p:sp>
        </p:grpSp>
        <p:sp>
          <p:nvSpPr>
            <p:cNvPr id="626" name="Google Shape;626;p22"/>
            <p:cNvSpPr txBox="1"/>
            <p:nvPr/>
          </p:nvSpPr>
          <p:spPr>
            <a:xfrm>
              <a:off x="8593885" y="3383659"/>
              <a:ext cx="2266352" cy="553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/>
            </a:p>
          </p:txBody>
        </p:sp>
      </p:grpSp>
      <p:grpSp>
        <p:nvGrpSpPr>
          <p:cNvPr id="627" name="Google Shape;627;p22"/>
          <p:cNvGrpSpPr/>
          <p:nvPr/>
        </p:nvGrpSpPr>
        <p:grpSpPr>
          <a:xfrm>
            <a:off x="982180" y="2171530"/>
            <a:ext cx="3462630" cy="807110"/>
            <a:chOff x="1246506" y="2236667"/>
            <a:chExt cx="3283266" cy="765302"/>
          </a:xfrm>
        </p:grpSpPr>
        <p:sp>
          <p:nvSpPr>
            <p:cNvPr id="628" name="Google Shape;628;p22"/>
            <p:cNvSpPr/>
            <p:nvPr/>
          </p:nvSpPr>
          <p:spPr>
            <a:xfrm rot="-5400000">
              <a:off x="2092283" y="1390890"/>
              <a:ext cx="765300" cy="2456854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629" name="Google Shape;629;p22"/>
            <p:cNvGrpSpPr/>
            <p:nvPr/>
          </p:nvGrpSpPr>
          <p:grpSpPr>
            <a:xfrm>
              <a:off x="3703360" y="2236669"/>
              <a:ext cx="826412" cy="765300"/>
              <a:chOff x="3703360" y="2236669"/>
              <a:chExt cx="826412" cy="765300"/>
            </a:xfrm>
          </p:grpSpPr>
          <p:sp>
            <p:nvSpPr>
              <p:cNvPr id="630" name="Google Shape;630;p22"/>
              <p:cNvSpPr/>
              <p:nvPr/>
            </p:nvSpPr>
            <p:spPr>
              <a:xfrm rot="5400000">
                <a:off x="3733916" y="2206113"/>
                <a:ext cx="765300" cy="82641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631" name="Google Shape;631;p22"/>
              <p:cNvSpPr txBox="1"/>
              <p:nvPr/>
            </p:nvSpPr>
            <p:spPr>
              <a:xfrm>
                <a:off x="3768467" y="2413875"/>
                <a:ext cx="673100" cy="45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96425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0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S</a:t>
                </a:r>
                <a:endParaRPr/>
              </a:p>
            </p:txBody>
          </p:sp>
        </p:grpSp>
        <p:sp>
          <p:nvSpPr>
            <p:cNvPr id="632" name="Google Shape;632;p22"/>
            <p:cNvSpPr txBox="1"/>
            <p:nvPr/>
          </p:nvSpPr>
          <p:spPr>
            <a:xfrm>
              <a:off x="1371053" y="2322530"/>
              <a:ext cx="2266352" cy="553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/>
            </a:p>
          </p:txBody>
        </p:sp>
      </p:grpSp>
      <p:grpSp>
        <p:nvGrpSpPr>
          <p:cNvPr id="633" name="Google Shape;633;p22"/>
          <p:cNvGrpSpPr/>
          <p:nvPr/>
        </p:nvGrpSpPr>
        <p:grpSpPr>
          <a:xfrm>
            <a:off x="982180" y="3298532"/>
            <a:ext cx="3462630" cy="807111"/>
            <a:chOff x="1246506" y="3305290"/>
            <a:chExt cx="3283266" cy="765303"/>
          </a:xfrm>
        </p:grpSpPr>
        <p:sp>
          <p:nvSpPr>
            <p:cNvPr id="634" name="Google Shape;634;p22"/>
            <p:cNvSpPr/>
            <p:nvPr/>
          </p:nvSpPr>
          <p:spPr>
            <a:xfrm rot="-5400000">
              <a:off x="2092283" y="2459513"/>
              <a:ext cx="765300" cy="2456854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635" name="Google Shape;635;p22"/>
            <p:cNvGrpSpPr/>
            <p:nvPr/>
          </p:nvGrpSpPr>
          <p:grpSpPr>
            <a:xfrm>
              <a:off x="3703360" y="3305293"/>
              <a:ext cx="826412" cy="765300"/>
              <a:chOff x="3703360" y="3305293"/>
              <a:chExt cx="826412" cy="765300"/>
            </a:xfrm>
          </p:grpSpPr>
          <p:sp>
            <p:nvSpPr>
              <p:cNvPr id="636" name="Google Shape;636;p22"/>
              <p:cNvSpPr/>
              <p:nvPr/>
            </p:nvSpPr>
            <p:spPr>
              <a:xfrm rot="5400000">
                <a:off x="3733916" y="3274737"/>
                <a:ext cx="765300" cy="82641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637" name="Google Shape;637;p22"/>
              <p:cNvSpPr txBox="1"/>
              <p:nvPr/>
            </p:nvSpPr>
            <p:spPr>
              <a:xfrm>
                <a:off x="3768467" y="3479800"/>
                <a:ext cx="673100" cy="45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96425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0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O</a:t>
                </a:r>
                <a:endParaRPr/>
              </a:p>
            </p:txBody>
          </p:sp>
        </p:grpSp>
        <p:sp>
          <p:nvSpPr>
            <p:cNvPr id="638" name="Google Shape;638;p22"/>
            <p:cNvSpPr txBox="1"/>
            <p:nvPr/>
          </p:nvSpPr>
          <p:spPr>
            <a:xfrm>
              <a:off x="1371053" y="3391905"/>
              <a:ext cx="2266352" cy="553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/>
            </a:p>
          </p:txBody>
        </p:sp>
      </p:grpSp>
      <p:cxnSp>
        <p:nvCxnSpPr>
          <p:cNvPr id="639" name="Google Shape;639;p22"/>
          <p:cNvCxnSpPr/>
          <p:nvPr/>
        </p:nvCxnSpPr>
        <p:spPr>
          <a:xfrm rot="10800000">
            <a:off x="4490848" y="2579730"/>
            <a:ext cx="997800" cy="278100"/>
          </a:xfrm>
          <a:prstGeom prst="bentConnector3">
            <a:avLst>
              <a:gd fmla="val 50006" name="adj1"/>
            </a:avLst>
          </a:prstGeom>
          <a:noFill/>
          <a:ln cap="flat" cmpd="sng" w="28575">
            <a:solidFill>
              <a:srgbClr val="BFBFBF"/>
            </a:solidFill>
            <a:prstDash val="dot"/>
            <a:miter lim="800000"/>
            <a:headEnd len="med" w="med" type="oval"/>
            <a:tailEnd len="med" w="med" type="oval"/>
          </a:ln>
        </p:spPr>
      </p:cxnSp>
      <p:grpSp>
        <p:nvGrpSpPr>
          <p:cNvPr id="640" name="Google Shape;640;p22"/>
          <p:cNvGrpSpPr/>
          <p:nvPr/>
        </p:nvGrpSpPr>
        <p:grpSpPr>
          <a:xfrm>
            <a:off x="4966233" y="1968447"/>
            <a:ext cx="1137053" cy="1134476"/>
            <a:chOff x="5024186" y="2044104"/>
            <a:chExt cx="1078154" cy="1075710"/>
          </a:xfrm>
        </p:grpSpPr>
        <p:sp>
          <p:nvSpPr>
            <p:cNvPr id="641" name="Google Shape;641;p22"/>
            <p:cNvSpPr/>
            <p:nvPr/>
          </p:nvSpPr>
          <p:spPr>
            <a:xfrm>
              <a:off x="5024186" y="2044104"/>
              <a:ext cx="1078154" cy="1075710"/>
            </a:xfrm>
            <a:custGeom>
              <a:rect b="b" l="l" r="r" t="t"/>
              <a:pathLst>
                <a:path extrusionOk="0" h="371" w="372">
                  <a:moveTo>
                    <a:pt x="372" y="0"/>
                  </a:moveTo>
                  <a:cubicBezTo>
                    <a:pt x="325" y="0"/>
                    <a:pt x="325" y="0"/>
                    <a:pt x="325" y="0"/>
                  </a:cubicBezTo>
                  <a:cubicBezTo>
                    <a:pt x="325" y="73"/>
                    <a:pt x="325" y="73"/>
                    <a:pt x="325" y="73"/>
                  </a:cubicBezTo>
                  <a:cubicBezTo>
                    <a:pt x="304" y="77"/>
                    <a:pt x="282" y="83"/>
                    <a:pt x="263" y="90"/>
                  </a:cubicBezTo>
                  <a:cubicBezTo>
                    <a:pt x="226" y="26"/>
                    <a:pt x="226" y="26"/>
                    <a:pt x="226" y="26"/>
                  </a:cubicBezTo>
                  <a:cubicBezTo>
                    <a:pt x="145" y="73"/>
                    <a:pt x="145" y="73"/>
                    <a:pt x="145" y="73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66" y="150"/>
                    <a:pt x="150" y="166"/>
                    <a:pt x="137" y="183"/>
                  </a:cubicBezTo>
                  <a:cubicBezTo>
                    <a:pt x="73" y="146"/>
                    <a:pt x="73" y="146"/>
                    <a:pt x="73" y="146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91" y="262"/>
                    <a:pt x="91" y="262"/>
                    <a:pt x="91" y="262"/>
                  </a:cubicBezTo>
                  <a:cubicBezTo>
                    <a:pt x="82" y="283"/>
                    <a:pt x="78" y="303"/>
                    <a:pt x="74" y="325"/>
                  </a:cubicBezTo>
                  <a:cubicBezTo>
                    <a:pt x="0" y="325"/>
                    <a:pt x="0" y="325"/>
                    <a:pt x="0" y="325"/>
                  </a:cubicBezTo>
                  <a:cubicBezTo>
                    <a:pt x="0" y="371"/>
                    <a:pt x="0" y="371"/>
                    <a:pt x="0" y="371"/>
                  </a:cubicBezTo>
                  <a:cubicBezTo>
                    <a:pt x="372" y="371"/>
                    <a:pt x="372" y="371"/>
                    <a:pt x="372" y="371"/>
                  </a:cubicBezTo>
                  <a:lnTo>
                    <a:pt x="3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642" name="Google Shape;642;p22"/>
            <p:cNvSpPr/>
            <p:nvPr/>
          </p:nvSpPr>
          <p:spPr>
            <a:xfrm>
              <a:off x="5487669" y="2487414"/>
              <a:ext cx="491198" cy="431754"/>
            </a:xfrm>
            <a:custGeom>
              <a:rect b="b" l="l" r="r" t="t"/>
              <a:pathLst>
                <a:path extrusionOk="0" h="21600" w="21600">
                  <a:moveTo>
                    <a:pt x="8071" y="8035"/>
                  </a:moveTo>
                  <a:lnTo>
                    <a:pt x="11327" y="9235"/>
                  </a:lnTo>
                  <a:lnTo>
                    <a:pt x="14583" y="4904"/>
                  </a:lnTo>
                  <a:lnTo>
                    <a:pt x="15088" y="4330"/>
                  </a:lnTo>
                  <a:lnTo>
                    <a:pt x="17289" y="6157"/>
                  </a:lnTo>
                  <a:lnTo>
                    <a:pt x="17289" y="3078"/>
                  </a:lnTo>
                  <a:lnTo>
                    <a:pt x="17289" y="0"/>
                  </a:lnTo>
                  <a:lnTo>
                    <a:pt x="14583" y="626"/>
                  </a:lnTo>
                  <a:lnTo>
                    <a:pt x="11878" y="1200"/>
                  </a:lnTo>
                  <a:lnTo>
                    <a:pt x="14033" y="3704"/>
                  </a:lnTo>
                  <a:lnTo>
                    <a:pt x="10777" y="7409"/>
                  </a:lnTo>
                  <a:lnTo>
                    <a:pt x="7567" y="6157"/>
                  </a:lnTo>
                  <a:lnTo>
                    <a:pt x="5411" y="10487"/>
                  </a:lnTo>
                  <a:lnTo>
                    <a:pt x="2155" y="9235"/>
                  </a:lnTo>
                  <a:lnTo>
                    <a:pt x="550" y="14817"/>
                  </a:lnTo>
                  <a:lnTo>
                    <a:pt x="0" y="16017"/>
                  </a:lnTo>
                  <a:lnTo>
                    <a:pt x="1055" y="16643"/>
                  </a:lnTo>
                  <a:lnTo>
                    <a:pt x="2706" y="11113"/>
                  </a:lnTo>
                  <a:lnTo>
                    <a:pt x="5916" y="12313"/>
                  </a:lnTo>
                  <a:lnTo>
                    <a:pt x="8071" y="8035"/>
                  </a:lnTo>
                  <a:lnTo>
                    <a:pt x="8071" y="8035"/>
                  </a:lnTo>
                  <a:close/>
                  <a:moveTo>
                    <a:pt x="6466" y="21600"/>
                  </a:moveTo>
                  <a:lnTo>
                    <a:pt x="6466" y="16643"/>
                  </a:lnTo>
                  <a:lnTo>
                    <a:pt x="3761" y="16643"/>
                  </a:lnTo>
                  <a:lnTo>
                    <a:pt x="3761" y="21600"/>
                  </a:lnTo>
                  <a:lnTo>
                    <a:pt x="6466" y="21600"/>
                  </a:lnTo>
                  <a:lnTo>
                    <a:pt x="6466" y="21600"/>
                  </a:lnTo>
                  <a:close/>
                  <a:moveTo>
                    <a:pt x="10227" y="21600"/>
                  </a:moveTo>
                  <a:lnTo>
                    <a:pt x="7567" y="21600"/>
                  </a:lnTo>
                  <a:lnTo>
                    <a:pt x="7567" y="14817"/>
                  </a:lnTo>
                  <a:lnTo>
                    <a:pt x="10227" y="14817"/>
                  </a:lnTo>
                  <a:lnTo>
                    <a:pt x="10227" y="21600"/>
                  </a:lnTo>
                  <a:lnTo>
                    <a:pt x="10227" y="21600"/>
                  </a:lnTo>
                  <a:close/>
                  <a:moveTo>
                    <a:pt x="14033" y="21600"/>
                  </a:moveTo>
                  <a:lnTo>
                    <a:pt x="11327" y="21600"/>
                  </a:lnTo>
                  <a:lnTo>
                    <a:pt x="11327" y="12313"/>
                  </a:lnTo>
                  <a:lnTo>
                    <a:pt x="14033" y="12313"/>
                  </a:lnTo>
                  <a:lnTo>
                    <a:pt x="14033" y="21600"/>
                  </a:lnTo>
                  <a:lnTo>
                    <a:pt x="14033" y="21600"/>
                  </a:lnTo>
                  <a:close/>
                  <a:moveTo>
                    <a:pt x="17794" y="21600"/>
                  </a:moveTo>
                  <a:lnTo>
                    <a:pt x="15088" y="21600"/>
                  </a:lnTo>
                  <a:lnTo>
                    <a:pt x="15088" y="9861"/>
                  </a:lnTo>
                  <a:lnTo>
                    <a:pt x="17794" y="9861"/>
                  </a:lnTo>
                  <a:lnTo>
                    <a:pt x="17794" y="21600"/>
                  </a:lnTo>
                  <a:lnTo>
                    <a:pt x="17794" y="21600"/>
                  </a:lnTo>
                  <a:close/>
                  <a:moveTo>
                    <a:pt x="18894" y="6783"/>
                  </a:moveTo>
                  <a:lnTo>
                    <a:pt x="18894" y="21600"/>
                  </a:lnTo>
                  <a:lnTo>
                    <a:pt x="21600" y="21600"/>
                  </a:lnTo>
                  <a:lnTo>
                    <a:pt x="21600" y="6783"/>
                  </a:lnTo>
                  <a:lnTo>
                    <a:pt x="18894" y="67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43" name="Google Shape;643;p22"/>
          <p:cNvGrpSpPr/>
          <p:nvPr/>
        </p:nvGrpSpPr>
        <p:grpSpPr>
          <a:xfrm>
            <a:off x="6103287" y="1968447"/>
            <a:ext cx="1135764" cy="1134476"/>
            <a:chOff x="6102340" y="2044104"/>
            <a:chExt cx="1076932" cy="1075710"/>
          </a:xfrm>
        </p:grpSpPr>
        <p:sp>
          <p:nvSpPr>
            <p:cNvPr id="644" name="Google Shape;644;p22"/>
            <p:cNvSpPr/>
            <p:nvPr/>
          </p:nvSpPr>
          <p:spPr>
            <a:xfrm>
              <a:off x="6102340" y="2044104"/>
              <a:ext cx="1076932" cy="1075710"/>
            </a:xfrm>
            <a:custGeom>
              <a:rect b="b" l="l" r="r" t="t"/>
              <a:pathLst>
                <a:path extrusionOk="0" h="371" w="371">
                  <a:moveTo>
                    <a:pt x="0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67" y="77"/>
                    <a:pt x="89" y="83"/>
                    <a:pt x="108" y="90"/>
                  </a:cubicBezTo>
                  <a:cubicBezTo>
                    <a:pt x="145" y="26"/>
                    <a:pt x="145" y="26"/>
                    <a:pt x="145" y="26"/>
                  </a:cubicBezTo>
                  <a:cubicBezTo>
                    <a:pt x="226" y="73"/>
                    <a:pt x="226" y="73"/>
                    <a:pt x="226" y="73"/>
                  </a:cubicBezTo>
                  <a:cubicBezTo>
                    <a:pt x="189" y="136"/>
                    <a:pt x="189" y="136"/>
                    <a:pt x="189" y="136"/>
                  </a:cubicBezTo>
                  <a:cubicBezTo>
                    <a:pt x="206" y="150"/>
                    <a:pt x="221" y="166"/>
                    <a:pt x="234" y="183"/>
                  </a:cubicBezTo>
                  <a:cubicBezTo>
                    <a:pt x="298" y="146"/>
                    <a:pt x="298" y="146"/>
                    <a:pt x="298" y="146"/>
                  </a:cubicBezTo>
                  <a:cubicBezTo>
                    <a:pt x="344" y="225"/>
                    <a:pt x="344" y="225"/>
                    <a:pt x="344" y="225"/>
                  </a:cubicBezTo>
                  <a:cubicBezTo>
                    <a:pt x="281" y="262"/>
                    <a:pt x="281" y="262"/>
                    <a:pt x="281" y="262"/>
                  </a:cubicBezTo>
                  <a:cubicBezTo>
                    <a:pt x="289" y="283"/>
                    <a:pt x="294" y="303"/>
                    <a:pt x="297" y="325"/>
                  </a:cubicBezTo>
                  <a:cubicBezTo>
                    <a:pt x="371" y="325"/>
                    <a:pt x="371" y="325"/>
                    <a:pt x="371" y="325"/>
                  </a:cubicBezTo>
                  <a:cubicBezTo>
                    <a:pt x="371" y="371"/>
                    <a:pt x="371" y="371"/>
                    <a:pt x="371" y="371"/>
                  </a:cubicBezTo>
                  <a:cubicBezTo>
                    <a:pt x="0" y="371"/>
                    <a:pt x="0" y="371"/>
                    <a:pt x="0" y="3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645" name="Google Shape;645;p22"/>
            <p:cNvSpPr/>
            <p:nvPr/>
          </p:nvSpPr>
          <p:spPr>
            <a:xfrm flipH="1" rot="10800000">
              <a:off x="6150719" y="2525514"/>
              <a:ext cx="491198" cy="431754"/>
            </a:xfrm>
            <a:custGeom>
              <a:rect b="b" l="l" r="r" t="t"/>
              <a:pathLst>
                <a:path extrusionOk="0" h="21600" w="21600">
                  <a:moveTo>
                    <a:pt x="8071" y="8035"/>
                  </a:moveTo>
                  <a:lnTo>
                    <a:pt x="11327" y="9235"/>
                  </a:lnTo>
                  <a:lnTo>
                    <a:pt x="14583" y="4904"/>
                  </a:lnTo>
                  <a:lnTo>
                    <a:pt x="15088" y="4330"/>
                  </a:lnTo>
                  <a:lnTo>
                    <a:pt x="17289" y="6157"/>
                  </a:lnTo>
                  <a:lnTo>
                    <a:pt x="17289" y="3078"/>
                  </a:lnTo>
                  <a:lnTo>
                    <a:pt x="17289" y="0"/>
                  </a:lnTo>
                  <a:lnTo>
                    <a:pt x="14583" y="626"/>
                  </a:lnTo>
                  <a:lnTo>
                    <a:pt x="11878" y="1200"/>
                  </a:lnTo>
                  <a:lnTo>
                    <a:pt x="14033" y="3704"/>
                  </a:lnTo>
                  <a:lnTo>
                    <a:pt x="10777" y="7409"/>
                  </a:lnTo>
                  <a:lnTo>
                    <a:pt x="7567" y="6157"/>
                  </a:lnTo>
                  <a:lnTo>
                    <a:pt x="5411" y="10487"/>
                  </a:lnTo>
                  <a:lnTo>
                    <a:pt x="2155" y="9235"/>
                  </a:lnTo>
                  <a:lnTo>
                    <a:pt x="550" y="14817"/>
                  </a:lnTo>
                  <a:lnTo>
                    <a:pt x="0" y="16017"/>
                  </a:lnTo>
                  <a:lnTo>
                    <a:pt x="1055" y="16643"/>
                  </a:lnTo>
                  <a:lnTo>
                    <a:pt x="2706" y="11113"/>
                  </a:lnTo>
                  <a:lnTo>
                    <a:pt x="5916" y="12313"/>
                  </a:lnTo>
                  <a:lnTo>
                    <a:pt x="8071" y="8035"/>
                  </a:lnTo>
                  <a:lnTo>
                    <a:pt x="8071" y="8035"/>
                  </a:lnTo>
                  <a:close/>
                  <a:moveTo>
                    <a:pt x="6466" y="21600"/>
                  </a:moveTo>
                  <a:lnTo>
                    <a:pt x="6466" y="16643"/>
                  </a:lnTo>
                  <a:lnTo>
                    <a:pt x="3761" y="16643"/>
                  </a:lnTo>
                  <a:lnTo>
                    <a:pt x="3761" y="21600"/>
                  </a:lnTo>
                  <a:lnTo>
                    <a:pt x="6466" y="21600"/>
                  </a:lnTo>
                  <a:lnTo>
                    <a:pt x="6466" y="21600"/>
                  </a:lnTo>
                  <a:close/>
                  <a:moveTo>
                    <a:pt x="10227" y="21600"/>
                  </a:moveTo>
                  <a:lnTo>
                    <a:pt x="7567" y="21600"/>
                  </a:lnTo>
                  <a:lnTo>
                    <a:pt x="7567" y="14817"/>
                  </a:lnTo>
                  <a:lnTo>
                    <a:pt x="10227" y="14817"/>
                  </a:lnTo>
                  <a:lnTo>
                    <a:pt x="10227" y="21600"/>
                  </a:lnTo>
                  <a:lnTo>
                    <a:pt x="10227" y="21600"/>
                  </a:lnTo>
                  <a:close/>
                  <a:moveTo>
                    <a:pt x="14033" y="21600"/>
                  </a:moveTo>
                  <a:lnTo>
                    <a:pt x="11327" y="21600"/>
                  </a:lnTo>
                  <a:lnTo>
                    <a:pt x="11327" y="12313"/>
                  </a:lnTo>
                  <a:lnTo>
                    <a:pt x="14033" y="12313"/>
                  </a:lnTo>
                  <a:lnTo>
                    <a:pt x="14033" y="21600"/>
                  </a:lnTo>
                  <a:lnTo>
                    <a:pt x="14033" y="21600"/>
                  </a:lnTo>
                  <a:close/>
                  <a:moveTo>
                    <a:pt x="17794" y="21600"/>
                  </a:moveTo>
                  <a:lnTo>
                    <a:pt x="15088" y="21600"/>
                  </a:lnTo>
                  <a:lnTo>
                    <a:pt x="15088" y="9861"/>
                  </a:lnTo>
                  <a:lnTo>
                    <a:pt x="17794" y="9861"/>
                  </a:lnTo>
                  <a:lnTo>
                    <a:pt x="17794" y="21600"/>
                  </a:lnTo>
                  <a:lnTo>
                    <a:pt x="17794" y="21600"/>
                  </a:lnTo>
                  <a:close/>
                  <a:moveTo>
                    <a:pt x="18894" y="6783"/>
                  </a:moveTo>
                  <a:lnTo>
                    <a:pt x="18894" y="21600"/>
                  </a:lnTo>
                  <a:lnTo>
                    <a:pt x="21600" y="21600"/>
                  </a:lnTo>
                  <a:lnTo>
                    <a:pt x="21600" y="6783"/>
                  </a:lnTo>
                  <a:lnTo>
                    <a:pt x="18894" y="67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46" name="Google Shape;646;p22"/>
          <p:cNvGrpSpPr/>
          <p:nvPr/>
        </p:nvGrpSpPr>
        <p:grpSpPr>
          <a:xfrm>
            <a:off x="6103287" y="3102924"/>
            <a:ext cx="1135764" cy="1133186"/>
            <a:chOff x="6102340" y="3119814"/>
            <a:chExt cx="1076932" cy="1074487"/>
          </a:xfrm>
        </p:grpSpPr>
        <p:sp>
          <p:nvSpPr>
            <p:cNvPr id="647" name="Google Shape;647;p22"/>
            <p:cNvSpPr/>
            <p:nvPr/>
          </p:nvSpPr>
          <p:spPr>
            <a:xfrm>
              <a:off x="6102340" y="3119814"/>
              <a:ext cx="1076932" cy="1074487"/>
            </a:xfrm>
            <a:custGeom>
              <a:rect b="b" l="l" r="r" t="t"/>
              <a:pathLst>
                <a:path extrusionOk="0" h="371" w="371">
                  <a:moveTo>
                    <a:pt x="0" y="371"/>
                  </a:moveTo>
                  <a:cubicBezTo>
                    <a:pt x="46" y="371"/>
                    <a:pt x="46" y="371"/>
                    <a:pt x="46" y="371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67" y="295"/>
                    <a:pt x="89" y="289"/>
                    <a:pt x="108" y="282"/>
                  </a:cubicBezTo>
                  <a:cubicBezTo>
                    <a:pt x="145" y="345"/>
                    <a:pt x="145" y="345"/>
                    <a:pt x="145" y="345"/>
                  </a:cubicBezTo>
                  <a:cubicBezTo>
                    <a:pt x="226" y="299"/>
                    <a:pt x="226" y="299"/>
                    <a:pt x="226" y="299"/>
                  </a:cubicBezTo>
                  <a:cubicBezTo>
                    <a:pt x="189" y="236"/>
                    <a:pt x="189" y="236"/>
                    <a:pt x="189" y="236"/>
                  </a:cubicBezTo>
                  <a:cubicBezTo>
                    <a:pt x="206" y="221"/>
                    <a:pt x="221" y="206"/>
                    <a:pt x="234" y="189"/>
                  </a:cubicBezTo>
                  <a:cubicBezTo>
                    <a:pt x="298" y="226"/>
                    <a:pt x="298" y="226"/>
                    <a:pt x="298" y="226"/>
                  </a:cubicBezTo>
                  <a:cubicBezTo>
                    <a:pt x="344" y="146"/>
                    <a:pt x="344" y="146"/>
                    <a:pt x="344" y="146"/>
                  </a:cubicBezTo>
                  <a:cubicBezTo>
                    <a:pt x="281" y="109"/>
                    <a:pt x="281" y="109"/>
                    <a:pt x="281" y="109"/>
                  </a:cubicBezTo>
                  <a:cubicBezTo>
                    <a:pt x="289" y="89"/>
                    <a:pt x="294" y="69"/>
                    <a:pt x="297" y="46"/>
                  </a:cubicBezTo>
                  <a:cubicBezTo>
                    <a:pt x="371" y="46"/>
                    <a:pt x="371" y="46"/>
                    <a:pt x="371" y="46"/>
                  </a:cubicBezTo>
                  <a:cubicBezTo>
                    <a:pt x="371" y="0"/>
                    <a:pt x="371" y="0"/>
                    <a:pt x="37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648" name="Google Shape;648;p22"/>
            <p:cNvSpPr/>
            <p:nvPr/>
          </p:nvSpPr>
          <p:spPr>
            <a:xfrm>
              <a:off x="6233467" y="3259897"/>
              <a:ext cx="463070" cy="411434"/>
            </a:xfrm>
            <a:custGeom>
              <a:rect b="b" l="l" r="r" t="t"/>
              <a:pathLst>
                <a:path extrusionOk="0" h="119" w="134">
                  <a:moveTo>
                    <a:pt x="133" y="16"/>
                  </a:moveTo>
                  <a:cubicBezTo>
                    <a:pt x="121" y="5"/>
                    <a:pt x="121" y="5"/>
                    <a:pt x="121" y="5"/>
                  </a:cubicBezTo>
                  <a:cubicBezTo>
                    <a:pt x="119" y="3"/>
                    <a:pt x="117" y="3"/>
                    <a:pt x="115" y="5"/>
                  </a:cubicBezTo>
                  <a:cubicBezTo>
                    <a:pt x="114" y="6"/>
                    <a:pt x="114" y="7"/>
                    <a:pt x="114" y="8"/>
                  </a:cubicBezTo>
                  <a:cubicBezTo>
                    <a:pt x="113" y="8"/>
                    <a:pt x="112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1" y="42"/>
                    <a:pt x="80" y="45"/>
                    <a:pt x="79" y="47"/>
                  </a:cubicBezTo>
                  <a:cubicBezTo>
                    <a:pt x="82" y="50"/>
                    <a:pt x="82" y="50"/>
                    <a:pt x="82" y="50"/>
                  </a:cubicBezTo>
                  <a:cubicBezTo>
                    <a:pt x="82" y="50"/>
                    <a:pt x="82" y="50"/>
                    <a:pt x="82" y="50"/>
                  </a:cubicBezTo>
                  <a:cubicBezTo>
                    <a:pt x="83" y="51"/>
                    <a:pt x="83" y="51"/>
                    <a:pt x="83" y="51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6" y="26"/>
                    <a:pt x="54" y="17"/>
                    <a:pt x="47" y="10"/>
                  </a:cubicBezTo>
                  <a:cubicBezTo>
                    <a:pt x="40" y="3"/>
                    <a:pt x="30" y="0"/>
                    <a:pt x="21" y="3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0" y="30"/>
                    <a:pt x="3" y="40"/>
                    <a:pt x="10" y="47"/>
                  </a:cubicBezTo>
                  <a:cubicBezTo>
                    <a:pt x="17" y="54"/>
                    <a:pt x="27" y="56"/>
                    <a:pt x="36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38" y="96"/>
                    <a:pt x="38" y="96"/>
                    <a:pt x="38" y="96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43" y="101"/>
                    <a:pt x="43" y="101"/>
                    <a:pt x="43" y="101"/>
                  </a:cubicBezTo>
                  <a:cubicBezTo>
                    <a:pt x="42" y="100"/>
                    <a:pt x="42" y="100"/>
                    <a:pt x="42" y="100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98" y="115"/>
                    <a:pt x="98" y="115"/>
                    <a:pt x="98" y="115"/>
                  </a:cubicBezTo>
                  <a:cubicBezTo>
                    <a:pt x="101" y="117"/>
                    <a:pt x="104" y="119"/>
                    <a:pt x="107" y="119"/>
                  </a:cubicBezTo>
                  <a:cubicBezTo>
                    <a:pt x="110" y="119"/>
                    <a:pt x="113" y="117"/>
                    <a:pt x="116" y="115"/>
                  </a:cubicBezTo>
                  <a:cubicBezTo>
                    <a:pt x="121" y="110"/>
                    <a:pt x="121" y="102"/>
                    <a:pt x="116" y="97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90" y="59"/>
                    <a:pt x="90" y="59"/>
                    <a:pt x="90" y="59"/>
                  </a:cubicBezTo>
                  <a:cubicBezTo>
                    <a:pt x="92" y="57"/>
                    <a:pt x="95" y="56"/>
                    <a:pt x="98" y="57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29" y="25"/>
                    <a:pt x="129" y="24"/>
                    <a:pt x="129" y="23"/>
                  </a:cubicBezTo>
                  <a:cubicBezTo>
                    <a:pt x="130" y="24"/>
                    <a:pt x="132" y="23"/>
                    <a:pt x="133" y="22"/>
                  </a:cubicBezTo>
                  <a:cubicBezTo>
                    <a:pt x="134" y="21"/>
                    <a:pt x="134" y="18"/>
                    <a:pt x="133" y="16"/>
                  </a:cubicBezTo>
                  <a:close/>
                  <a:moveTo>
                    <a:pt x="108" y="103"/>
                  </a:moveTo>
                  <a:cubicBezTo>
                    <a:pt x="111" y="103"/>
                    <a:pt x="113" y="106"/>
                    <a:pt x="113" y="108"/>
                  </a:cubicBezTo>
                  <a:cubicBezTo>
                    <a:pt x="113" y="111"/>
                    <a:pt x="111" y="113"/>
                    <a:pt x="108" y="113"/>
                  </a:cubicBezTo>
                  <a:cubicBezTo>
                    <a:pt x="105" y="113"/>
                    <a:pt x="103" y="111"/>
                    <a:pt x="103" y="108"/>
                  </a:cubicBezTo>
                  <a:cubicBezTo>
                    <a:pt x="103" y="106"/>
                    <a:pt x="105" y="103"/>
                    <a:pt x="108" y="103"/>
                  </a:cubicBezTo>
                  <a:close/>
                  <a:moveTo>
                    <a:pt x="91" y="41"/>
                  </a:moveTo>
                  <a:cubicBezTo>
                    <a:pt x="89" y="39"/>
                    <a:pt x="89" y="39"/>
                    <a:pt x="89" y="39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91" y="41"/>
                  </a:lnTo>
                  <a:close/>
                  <a:moveTo>
                    <a:pt x="98" y="48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98" y="4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49" name="Google Shape;649;p22"/>
          <p:cNvGrpSpPr/>
          <p:nvPr/>
        </p:nvGrpSpPr>
        <p:grpSpPr>
          <a:xfrm>
            <a:off x="4966233" y="3102924"/>
            <a:ext cx="1137053" cy="1133186"/>
            <a:chOff x="5024186" y="3119814"/>
            <a:chExt cx="1078154" cy="1074487"/>
          </a:xfrm>
        </p:grpSpPr>
        <p:sp>
          <p:nvSpPr>
            <p:cNvPr id="650" name="Google Shape;650;p22"/>
            <p:cNvSpPr/>
            <p:nvPr/>
          </p:nvSpPr>
          <p:spPr>
            <a:xfrm>
              <a:off x="5024186" y="3119814"/>
              <a:ext cx="1078154" cy="1074487"/>
            </a:xfrm>
            <a:custGeom>
              <a:rect b="b" l="l" r="r" t="t"/>
              <a:pathLst>
                <a:path extrusionOk="0" h="371" w="372">
                  <a:moveTo>
                    <a:pt x="372" y="371"/>
                  </a:moveTo>
                  <a:cubicBezTo>
                    <a:pt x="325" y="371"/>
                    <a:pt x="325" y="371"/>
                    <a:pt x="325" y="371"/>
                  </a:cubicBezTo>
                  <a:cubicBezTo>
                    <a:pt x="325" y="299"/>
                    <a:pt x="325" y="299"/>
                    <a:pt x="325" y="299"/>
                  </a:cubicBezTo>
                  <a:cubicBezTo>
                    <a:pt x="304" y="295"/>
                    <a:pt x="282" y="289"/>
                    <a:pt x="263" y="282"/>
                  </a:cubicBezTo>
                  <a:cubicBezTo>
                    <a:pt x="226" y="345"/>
                    <a:pt x="226" y="345"/>
                    <a:pt x="226" y="345"/>
                  </a:cubicBezTo>
                  <a:cubicBezTo>
                    <a:pt x="145" y="299"/>
                    <a:pt x="145" y="299"/>
                    <a:pt x="145" y="299"/>
                  </a:cubicBezTo>
                  <a:cubicBezTo>
                    <a:pt x="182" y="236"/>
                    <a:pt x="182" y="236"/>
                    <a:pt x="182" y="236"/>
                  </a:cubicBezTo>
                  <a:cubicBezTo>
                    <a:pt x="166" y="221"/>
                    <a:pt x="150" y="206"/>
                    <a:pt x="137" y="189"/>
                  </a:cubicBezTo>
                  <a:cubicBezTo>
                    <a:pt x="73" y="226"/>
                    <a:pt x="73" y="226"/>
                    <a:pt x="73" y="226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91" y="109"/>
                    <a:pt x="91" y="109"/>
                    <a:pt x="91" y="109"/>
                  </a:cubicBezTo>
                  <a:cubicBezTo>
                    <a:pt x="82" y="89"/>
                    <a:pt x="78" y="69"/>
                    <a:pt x="74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2" y="0"/>
                    <a:pt x="372" y="0"/>
                    <a:pt x="372" y="0"/>
                  </a:cubicBezTo>
                  <a:lnTo>
                    <a:pt x="372" y="37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651" name="Google Shape;651;p22"/>
            <p:cNvSpPr/>
            <p:nvPr/>
          </p:nvSpPr>
          <p:spPr>
            <a:xfrm>
              <a:off x="5466223" y="3236630"/>
              <a:ext cx="513712" cy="481626"/>
            </a:xfrm>
            <a:custGeom>
              <a:rect b="b" l="l" r="r" t="t"/>
              <a:pathLst>
                <a:path extrusionOk="0" h="21440" w="20993">
                  <a:moveTo>
                    <a:pt x="20097" y="14373"/>
                  </a:moveTo>
                  <a:lnTo>
                    <a:pt x="15990" y="12571"/>
                  </a:lnTo>
                  <a:lnTo>
                    <a:pt x="16463" y="14008"/>
                  </a:lnTo>
                  <a:cubicBezTo>
                    <a:pt x="16439" y="15532"/>
                    <a:pt x="13726" y="16745"/>
                    <a:pt x="10496" y="16745"/>
                  </a:cubicBezTo>
                  <a:cubicBezTo>
                    <a:pt x="7268" y="16745"/>
                    <a:pt x="4553" y="15532"/>
                    <a:pt x="4529" y="14008"/>
                  </a:cubicBezTo>
                  <a:lnTo>
                    <a:pt x="5002" y="12571"/>
                  </a:lnTo>
                  <a:lnTo>
                    <a:pt x="895" y="14373"/>
                  </a:lnTo>
                  <a:cubicBezTo>
                    <a:pt x="-255" y="14878"/>
                    <a:pt x="-304" y="15814"/>
                    <a:pt x="789" y="16451"/>
                  </a:cubicBezTo>
                  <a:lnTo>
                    <a:pt x="8511" y="20962"/>
                  </a:lnTo>
                  <a:cubicBezTo>
                    <a:pt x="9602" y="21600"/>
                    <a:pt x="11390" y="21600"/>
                    <a:pt x="12481" y="20962"/>
                  </a:cubicBezTo>
                  <a:lnTo>
                    <a:pt x="20205" y="16451"/>
                  </a:lnTo>
                  <a:cubicBezTo>
                    <a:pt x="21296" y="15814"/>
                    <a:pt x="21247" y="14878"/>
                    <a:pt x="20097" y="14373"/>
                  </a:cubicBezTo>
                  <a:close/>
                  <a:moveTo>
                    <a:pt x="10496" y="5209"/>
                  </a:moveTo>
                  <a:cubicBezTo>
                    <a:pt x="11724" y="5209"/>
                    <a:pt x="12866" y="4796"/>
                    <a:pt x="13199" y="4152"/>
                  </a:cubicBezTo>
                  <a:cubicBezTo>
                    <a:pt x="12739" y="2744"/>
                    <a:pt x="12343" y="1535"/>
                    <a:pt x="12094" y="773"/>
                  </a:cubicBezTo>
                  <a:cubicBezTo>
                    <a:pt x="11927" y="264"/>
                    <a:pt x="11175" y="0"/>
                    <a:pt x="10496" y="0"/>
                  </a:cubicBezTo>
                  <a:cubicBezTo>
                    <a:pt x="9817" y="0"/>
                    <a:pt x="9065" y="264"/>
                    <a:pt x="8898" y="773"/>
                  </a:cubicBezTo>
                  <a:cubicBezTo>
                    <a:pt x="8649" y="1535"/>
                    <a:pt x="8253" y="2744"/>
                    <a:pt x="7792" y="4152"/>
                  </a:cubicBezTo>
                  <a:cubicBezTo>
                    <a:pt x="8126" y="4796"/>
                    <a:pt x="9268" y="5209"/>
                    <a:pt x="10496" y="5209"/>
                  </a:cubicBezTo>
                  <a:close/>
                  <a:moveTo>
                    <a:pt x="10496" y="13197"/>
                  </a:moveTo>
                  <a:cubicBezTo>
                    <a:pt x="13109" y="13197"/>
                    <a:pt x="15296" y="12229"/>
                    <a:pt x="15429" y="10966"/>
                  </a:cubicBezTo>
                  <a:cubicBezTo>
                    <a:pt x="15041" y="9779"/>
                    <a:pt x="14617" y="8484"/>
                    <a:pt x="14201" y="7211"/>
                  </a:cubicBezTo>
                  <a:cubicBezTo>
                    <a:pt x="13911" y="8118"/>
                    <a:pt x="12316" y="8759"/>
                    <a:pt x="10496" y="8759"/>
                  </a:cubicBezTo>
                  <a:cubicBezTo>
                    <a:pt x="8678" y="8759"/>
                    <a:pt x="7081" y="8118"/>
                    <a:pt x="6791" y="7211"/>
                  </a:cubicBezTo>
                  <a:cubicBezTo>
                    <a:pt x="6375" y="8484"/>
                    <a:pt x="5951" y="9779"/>
                    <a:pt x="5563" y="10966"/>
                  </a:cubicBezTo>
                  <a:cubicBezTo>
                    <a:pt x="5696" y="12229"/>
                    <a:pt x="7883" y="13197"/>
                    <a:pt x="10496" y="131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</p:spTree>
  </p:cSld>
  <p:clrMapOvr>
    <a:masterClrMapping/>
  </p:clrMapOvr>
  <p:transition advTm="5663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3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658" name="Google Shape;658;p23"/>
          <p:cNvGrpSpPr/>
          <p:nvPr/>
        </p:nvGrpSpPr>
        <p:grpSpPr>
          <a:xfrm>
            <a:off x="1643308" y="2055563"/>
            <a:ext cx="2123455" cy="1122301"/>
            <a:chOff x="8657822" y="2650863"/>
            <a:chExt cx="2013460" cy="1064166"/>
          </a:xfrm>
        </p:grpSpPr>
        <p:sp>
          <p:nvSpPr>
            <p:cNvPr id="659" name="Google Shape;659;p23"/>
            <p:cNvSpPr txBox="1"/>
            <p:nvPr/>
          </p:nvSpPr>
          <p:spPr>
            <a:xfrm>
              <a:off x="8657822" y="2650863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660" name="Google Shape;660;p23"/>
            <p:cNvSpPr txBox="1"/>
            <p:nvPr/>
          </p:nvSpPr>
          <p:spPr>
            <a:xfrm>
              <a:off x="8738503" y="2976689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61" name="Google Shape;661;p23"/>
          <p:cNvGrpSpPr/>
          <p:nvPr/>
        </p:nvGrpSpPr>
        <p:grpSpPr>
          <a:xfrm>
            <a:off x="4221469" y="1998060"/>
            <a:ext cx="1143161" cy="1143161"/>
            <a:chOff x="4318000" y="2072182"/>
            <a:chExt cx="1083945" cy="1083945"/>
          </a:xfrm>
        </p:grpSpPr>
        <p:sp>
          <p:nvSpPr>
            <p:cNvPr id="662" name="Google Shape;662;p23"/>
            <p:cNvSpPr/>
            <p:nvPr/>
          </p:nvSpPr>
          <p:spPr>
            <a:xfrm>
              <a:off x="4318000" y="2072182"/>
              <a:ext cx="1083945" cy="108394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663" name="Google Shape;663;p23"/>
            <p:cNvSpPr/>
            <p:nvPr/>
          </p:nvSpPr>
          <p:spPr>
            <a:xfrm>
              <a:off x="4598861" y="2391703"/>
              <a:ext cx="577638" cy="469968"/>
            </a:xfrm>
            <a:custGeom>
              <a:rect b="b" l="l" r="r" t="t"/>
              <a:pathLst>
                <a:path extrusionOk="0" h="21600" w="21600">
                  <a:moveTo>
                    <a:pt x="21600" y="2565"/>
                  </a:moveTo>
                  <a:cubicBezTo>
                    <a:pt x="20832" y="2970"/>
                    <a:pt x="19955" y="3375"/>
                    <a:pt x="19078" y="3510"/>
                  </a:cubicBezTo>
                  <a:cubicBezTo>
                    <a:pt x="19955" y="2835"/>
                    <a:pt x="20723" y="1755"/>
                    <a:pt x="21052" y="405"/>
                  </a:cubicBezTo>
                  <a:cubicBezTo>
                    <a:pt x="20175" y="1080"/>
                    <a:pt x="19188" y="1485"/>
                    <a:pt x="18201" y="1755"/>
                  </a:cubicBezTo>
                  <a:cubicBezTo>
                    <a:pt x="17434" y="675"/>
                    <a:pt x="16227" y="0"/>
                    <a:pt x="15021" y="0"/>
                  </a:cubicBezTo>
                  <a:cubicBezTo>
                    <a:pt x="12499" y="0"/>
                    <a:pt x="10526" y="2430"/>
                    <a:pt x="10526" y="5535"/>
                  </a:cubicBezTo>
                  <a:cubicBezTo>
                    <a:pt x="10526" y="5940"/>
                    <a:pt x="10636" y="6345"/>
                    <a:pt x="10636" y="6750"/>
                  </a:cubicBezTo>
                  <a:cubicBezTo>
                    <a:pt x="7017" y="6480"/>
                    <a:pt x="3728" y="4320"/>
                    <a:pt x="1535" y="1080"/>
                  </a:cubicBezTo>
                  <a:cubicBezTo>
                    <a:pt x="1096" y="1890"/>
                    <a:pt x="877" y="2835"/>
                    <a:pt x="877" y="3780"/>
                  </a:cubicBezTo>
                  <a:cubicBezTo>
                    <a:pt x="877" y="5670"/>
                    <a:pt x="1754" y="7290"/>
                    <a:pt x="2851" y="8370"/>
                  </a:cubicBezTo>
                  <a:cubicBezTo>
                    <a:pt x="2193" y="8235"/>
                    <a:pt x="1535" y="8100"/>
                    <a:pt x="877" y="7695"/>
                  </a:cubicBezTo>
                  <a:cubicBezTo>
                    <a:pt x="877" y="10395"/>
                    <a:pt x="2412" y="12555"/>
                    <a:pt x="4495" y="13095"/>
                  </a:cubicBezTo>
                  <a:cubicBezTo>
                    <a:pt x="4057" y="13230"/>
                    <a:pt x="3728" y="13230"/>
                    <a:pt x="3289" y="13230"/>
                  </a:cubicBezTo>
                  <a:cubicBezTo>
                    <a:pt x="2960" y="13230"/>
                    <a:pt x="2741" y="13230"/>
                    <a:pt x="2412" y="13095"/>
                  </a:cubicBezTo>
                  <a:cubicBezTo>
                    <a:pt x="2960" y="15255"/>
                    <a:pt x="4605" y="16875"/>
                    <a:pt x="6579" y="16875"/>
                  </a:cubicBezTo>
                  <a:cubicBezTo>
                    <a:pt x="5044" y="18360"/>
                    <a:pt x="3180" y="19305"/>
                    <a:pt x="1096" y="19305"/>
                  </a:cubicBezTo>
                  <a:cubicBezTo>
                    <a:pt x="768" y="19305"/>
                    <a:pt x="329" y="19305"/>
                    <a:pt x="0" y="19170"/>
                  </a:cubicBezTo>
                  <a:cubicBezTo>
                    <a:pt x="1974" y="20790"/>
                    <a:pt x="4276" y="21600"/>
                    <a:pt x="6798" y="21600"/>
                  </a:cubicBezTo>
                  <a:cubicBezTo>
                    <a:pt x="15021" y="21600"/>
                    <a:pt x="19407" y="13365"/>
                    <a:pt x="19407" y="6075"/>
                  </a:cubicBezTo>
                  <a:cubicBezTo>
                    <a:pt x="19407" y="5940"/>
                    <a:pt x="19407" y="5670"/>
                    <a:pt x="19407" y="5400"/>
                  </a:cubicBezTo>
                  <a:cubicBezTo>
                    <a:pt x="20284" y="4590"/>
                    <a:pt x="21052" y="3645"/>
                    <a:pt x="21600" y="2565"/>
                  </a:cubicBezTo>
                  <a:close/>
                  <a:moveTo>
                    <a:pt x="21600" y="2565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64" name="Google Shape;664;p23"/>
          <p:cNvGrpSpPr/>
          <p:nvPr/>
        </p:nvGrpSpPr>
        <p:grpSpPr>
          <a:xfrm>
            <a:off x="8025267" y="2126470"/>
            <a:ext cx="2123455" cy="1136482"/>
            <a:chOff x="8657822" y="2704651"/>
            <a:chExt cx="2013460" cy="1077613"/>
          </a:xfrm>
        </p:grpSpPr>
        <p:sp>
          <p:nvSpPr>
            <p:cNvPr id="665" name="Google Shape;665;p23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666" name="Google Shape;666;p23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67" name="Google Shape;667;p23"/>
          <p:cNvGrpSpPr/>
          <p:nvPr/>
        </p:nvGrpSpPr>
        <p:grpSpPr>
          <a:xfrm>
            <a:off x="6833527" y="1998060"/>
            <a:ext cx="1143161" cy="1143161"/>
            <a:chOff x="6794754" y="2072182"/>
            <a:chExt cx="1083945" cy="1083945"/>
          </a:xfrm>
        </p:grpSpPr>
        <p:sp>
          <p:nvSpPr>
            <p:cNvPr id="668" name="Google Shape;668;p23"/>
            <p:cNvSpPr/>
            <p:nvPr/>
          </p:nvSpPr>
          <p:spPr>
            <a:xfrm>
              <a:off x="6794754" y="2072182"/>
              <a:ext cx="1083945" cy="10839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669" name="Google Shape;669;p23"/>
            <p:cNvGrpSpPr/>
            <p:nvPr/>
          </p:nvGrpSpPr>
          <p:grpSpPr>
            <a:xfrm>
              <a:off x="7016533" y="2506320"/>
              <a:ext cx="640385" cy="278756"/>
              <a:chOff x="0" y="0"/>
              <a:chExt cx="424" cy="185"/>
            </a:xfrm>
          </p:grpSpPr>
          <p:sp>
            <p:nvSpPr>
              <p:cNvPr id="670" name="Google Shape;670;p23"/>
              <p:cNvSpPr/>
              <p:nvPr/>
            </p:nvSpPr>
            <p:spPr>
              <a:xfrm>
                <a:off x="0" y="0"/>
                <a:ext cx="189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671" name="Google Shape;671;p23"/>
              <p:cNvSpPr/>
              <p:nvPr/>
            </p:nvSpPr>
            <p:spPr>
              <a:xfrm>
                <a:off x="237" y="0"/>
                <a:ext cx="187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672" name="Google Shape;672;p23"/>
          <p:cNvGrpSpPr/>
          <p:nvPr/>
        </p:nvGrpSpPr>
        <p:grpSpPr>
          <a:xfrm>
            <a:off x="1643309" y="3551811"/>
            <a:ext cx="2123455" cy="1136482"/>
            <a:chOff x="8657822" y="2704651"/>
            <a:chExt cx="2013460" cy="1077613"/>
          </a:xfrm>
        </p:grpSpPr>
        <p:sp>
          <p:nvSpPr>
            <p:cNvPr id="673" name="Google Shape;673;p23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674" name="Google Shape;674;p23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75" name="Google Shape;675;p23"/>
          <p:cNvGrpSpPr/>
          <p:nvPr/>
        </p:nvGrpSpPr>
        <p:grpSpPr>
          <a:xfrm>
            <a:off x="4221469" y="3415211"/>
            <a:ext cx="1143161" cy="1143161"/>
            <a:chOff x="4318000" y="3415925"/>
            <a:chExt cx="1083945" cy="1083945"/>
          </a:xfrm>
        </p:grpSpPr>
        <p:sp>
          <p:nvSpPr>
            <p:cNvPr id="676" name="Google Shape;676;p23"/>
            <p:cNvSpPr/>
            <p:nvPr/>
          </p:nvSpPr>
          <p:spPr>
            <a:xfrm>
              <a:off x="4318000" y="3415925"/>
              <a:ext cx="1083945" cy="108394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677" name="Google Shape;677;p23"/>
            <p:cNvSpPr/>
            <p:nvPr/>
          </p:nvSpPr>
          <p:spPr>
            <a:xfrm>
              <a:off x="4740721" y="3710712"/>
              <a:ext cx="230838" cy="494369"/>
            </a:xfrm>
            <a:custGeom>
              <a:rect b="b" l="l" r="r" t="t"/>
              <a:pathLst>
                <a:path extrusionOk="0" h="21600" w="21600">
                  <a:moveTo>
                    <a:pt x="21600" y="6939"/>
                  </a:moveTo>
                  <a:cubicBezTo>
                    <a:pt x="14400" y="6939"/>
                    <a:pt x="14400" y="6939"/>
                    <a:pt x="14400" y="6939"/>
                  </a:cubicBezTo>
                  <a:cubicBezTo>
                    <a:pt x="14400" y="4701"/>
                    <a:pt x="14400" y="4701"/>
                    <a:pt x="14400" y="4701"/>
                  </a:cubicBezTo>
                  <a:cubicBezTo>
                    <a:pt x="14400" y="3917"/>
                    <a:pt x="15600" y="3693"/>
                    <a:pt x="16320" y="3693"/>
                  </a:cubicBezTo>
                  <a:cubicBezTo>
                    <a:pt x="17280" y="3693"/>
                    <a:pt x="21600" y="3693"/>
                    <a:pt x="21600" y="3693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4400" y="0"/>
                    <a:pt x="14400" y="0"/>
                    <a:pt x="14400" y="0"/>
                  </a:cubicBezTo>
                  <a:cubicBezTo>
                    <a:pt x="6480" y="0"/>
                    <a:pt x="4800" y="2686"/>
                    <a:pt x="4800" y="4477"/>
                  </a:cubicBezTo>
                  <a:cubicBezTo>
                    <a:pt x="4800" y="6939"/>
                    <a:pt x="4800" y="6939"/>
                    <a:pt x="4800" y="6939"/>
                  </a:cubicBezTo>
                  <a:cubicBezTo>
                    <a:pt x="0" y="6939"/>
                    <a:pt x="0" y="6939"/>
                    <a:pt x="0" y="6939"/>
                  </a:cubicBezTo>
                  <a:cubicBezTo>
                    <a:pt x="0" y="10744"/>
                    <a:pt x="0" y="10744"/>
                    <a:pt x="0" y="10744"/>
                  </a:cubicBezTo>
                  <a:cubicBezTo>
                    <a:pt x="4800" y="10744"/>
                    <a:pt x="4800" y="10744"/>
                    <a:pt x="4800" y="10744"/>
                  </a:cubicBezTo>
                  <a:cubicBezTo>
                    <a:pt x="4800" y="15668"/>
                    <a:pt x="4800" y="21600"/>
                    <a:pt x="4800" y="21600"/>
                  </a:cubicBezTo>
                  <a:cubicBezTo>
                    <a:pt x="14400" y="21600"/>
                    <a:pt x="14400" y="21600"/>
                    <a:pt x="14400" y="21600"/>
                  </a:cubicBezTo>
                  <a:cubicBezTo>
                    <a:pt x="14400" y="21600"/>
                    <a:pt x="14400" y="15556"/>
                    <a:pt x="14400" y="10744"/>
                  </a:cubicBezTo>
                  <a:cubicBezTo>
                    <a:pt x="20880" y="10744"/>
                    <a:pt x="20880" y="10744"/>
                    <a:pt x="20880" y="10744"/>
                  </a:cubicBezTo>
                  <a:lnTo>
                    <a:pt x="21600" y="6939"/>
                  </a:lnTo>
                  <a:close/>
                  <a:moveTo>
                    <a:pt x="21600" y="693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78" name="Google Shape;678;p23"/>
          <p:cNvGrpSpPr/>
          <p:nvPr/>
        </p:nvGrpSpPr>
        <p:grpSpPr>
          <a:xfrm>
            <a:off x="8025268" y="4878486"/>
            <a:ext cx="2123455" cy="1136482"/>
            <a:chOff x="8657822" y="2704651"/>
            <a:chExt cx="2013460" cy="1077613"/>
          </a:xfrm>
        </p:grpSpPr>
        <p:sp>
          <p:nvSpPr>
            <p:cNvPr id="679" name="Google Shape;679;p23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680" name="Google Shape;680;p23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81" name="Google Shape;681;p23"/>
          <p:cNvGrpSpPr/>
          <p:nvPr/>
        </p:nvGrpSpPr>
        <p:grpSpPr>
          <a:xfrm>
            <a:off x="6833527" y="4832362"/>
            <a:ext cx="1143161" cy="1143161"/>
            <a:chOff x="6794754" y="4759668"/>
            <a:chExt cx="1083945" cy="1083945"/>
          </a:xfrm>
        </p:grpSpPr>
        <p:sp>
          <p:nvSpPr>
            <p:cNvPr id="682" name="Google Shape;682;p23"/>
            <p:cNvSpPr/>
            <p:nvPr/>
          </p:nvSpPr>
          <p:spPr>
            <a:xfrm>
              <a:off x="6794754" y="4759668"/>
              <a:ext cx="1083945" cy="10839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683" name="Google Shape;683;p23"/>
            <p:cNvGrpSpPr/>
            <p:nvPr/>
          </p:nvGrpSpPr>
          <p:grpSpPr>
            <a:xfrm>
              <a:off x="7033759" y="5150160"/>
              <a:ext cx="587613" cy="332182"/>
              <a:chOff x="0" y="0"/>
              <a:chExt cx="489" cy="277"/>
            </a:xfrm>
          </p:grpSpPr>
          <p:sp>
            <p:nvSpPr>
              <p:cNvPr id="684" name="Google Shape;684;p23"/>
              <p:cNvSpPr/>
              <p:nvPr/>
            </p:nvSpPr>
            <p:spPr>
              <a:xfrm>
                <a:off x="0" y="0"/>
                <a:ext cx="121" cy="212"/>
              </a:xfrm>
              <a:custGeom>
                <a:rect b="b" l="l" r="r" t="t"/>
                <a:pathLst>
                  <a:path extrusionOk="0" h="21600" w="21600">
                    <a:moveTo>
                      <a:pt x="13221" y="0"/>
                    </a:moveTo>
                    <a:lnTo>
                      <a:pt x="13221" y="6597"/>
                    </a:lnTo>
                    <a:lnTo>
                      <a:pt x="0" y="6597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3221" y="0"/>
                    </a:lnTo>
                    <a:close/>
                    <a:moveTo>
                      <a:pt x="13221" y="17663"/>
                    </a:moveTo>
                    <a:lnTo>
                      <a:pt x="8752" y="17663"/>
                    </a:lnTo>
                    <a:lnTo>
                      <a:pt x="8752" y="10853"/>
                    </a:lnTo>
                    <a:lnTo>
                      <a:pt x="13221" y="10853"/>
                    </a:lnTo>
                    <a:lnTo>
                      <a:pt x="13221" y="17663"/>
                    </a:lnTo>
                    <a:close/>
                    <a:moveTo>
                      <a:pt x="13221" y="17663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685" name="Google Shape;685;p23"/>
              <p:cNvSpPr/>
              <p:nvPr/>
            </p:nvSpPr>
            <p:spPr>
              <a:xfrm>
                <a:off x="219" y="64"/>
                <a:ext cx="124" cy="213"/>
              </a:xfrm>
              <a:custGeom>
                <a:rect b="b" l="l" r="r" t="t"/>
                <a:pathLst>
                  <a:path extrusionOk="0" h="21600" w="21600">
                    <a:moveTo>
                      <a:pt x="549" y="0"/>
                    </a:moveTo>
                    <a:lnTo>
                      <a:pt x="549" y="15003"/>
                    </a:lnTo>
                    <a:lnTo>
                      <a:pt x="12997" y="15003"/>
                    </a:lnTo>
                    <a:lnTo>
                      <a:pt x="12997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756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549" y="0"/>
                    </a:lnTo>
                    <a:close/>
                    <a:moveTo>
                      <a:pt x="12997" y="11066"/>
                    </a:moveTo>
                    <a:lnTo>
                      <a:pt x="8786" y="11066"/>
                    </a:lnTo>
                    <a:lnTo>
                      <a:pt x="8786" y="4043"/>
                    </a:lnTo>
                    <a:lnTo>
                      <a:pt x="12997" y="4043"/>
                    </a:lnTo>
                    <a:lnTo>
                      <a:pt x="12997" y="11066"/>
                    </a:lnTo>
                    <a:close/>
                    <a:moveTo>
                      <a:pt x="12997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686" name="Google Shape;686;p23"/>
              <p:cNvSpPr/>
              <p:nvPr/>
            </p:nvSpPr>
            <p:spPr>
              <a:xfrm>
                <a:off x="368" y="64"/>
                <a:ext cx="121" cy="213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0" y="15003"/>
                    </a:lnTo>
                    <a:lnTo>
                      <a:pt x="13221" y="15003"/>
                    </a:lnTo>
                    <a:lnTo>
                      <a:pt x="13221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69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13221" y="11066"/>
                    </a:moveTo>
                    <a:lnTo>
                      <a:pt x="8752" y="11066"/>
                    </a:lnTo>
                    <a:lnTo>
                      <a:pt x="8752" y="4043"/>
                    </a:lnTo>
                    <a:lnTo>
                      <a:pt x="13221" y="4043"/>
                    </a:lnTo>
                    <a:lnTo>
                      <a:pt x="13221" y="11066"/>
                    </a:lnTo>
                    <a:close/>
                    <a:moveTo>
                      <a:pt x="13221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687" name="Google Shape;687;p23"/>
              <p:cNvSpPr/>
              <p:nvPr/>
            </p:nvSpPr>
            <p:spPr>
              <a:xfrm>
                <a:off x="145" y="66"/>
                <a:ext cx="64" cy="144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688" name="Google Shape;688;p23"/>
              <p:cNvSpPr/>
              <p:nvPr/>
            </p:nvSpPr>
            <p:spPr>
              <a:xfrm>
                <a:off x="145" y="2"/>
                <a:ext cx="64" cy="4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689" name="Google Shape;689;p23"/>
          <p:cNvGrpSpPr/>
          <p:nvPr/>
        </p:nvGrpSpPr>
        <p:grpSpPr>
          <a:xfrm>
            <a:off x="1643309" y="4921031"/>
            <a:ext cx="2123455" cy="1136482"/>
            <a:chOff x="8657822" y="2704651"/>
            <a:chExt cx="2013460" cy="1077613"/>
          </a:xfrm>
        </p:grpSpPr>
        <p:sp>
          <p:nvSpPr>
            <p:cNvPr id="690" name="Google Shape;690;p23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691" name="Google Shape;691;p23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92" name="Google Shape;692;p23"/>
          <p:cNvGrpSpPr/>
          <p:nvPr/>
        </p:nvGrpSpPr>
        <p:grpSpPr>
          <a:xfrm>
            <a:off x="4221469" y="4832362"/>
            <a:ext cx="1143161" cy="1143161"/>
            <a:chOff x="4318000" y="4759668"/>
            <a:chExt cx="1083945" cy="1083945"/>
          </a:xfrm>
        </p:grpSpPr>
        <p:grpSp>
          <p:nvGrpSpPr>
            <p:cNvPr id="693" name="Google Shape;693;p23"/>
            <p:cNvGrpSpPr/>
            <p:nvPr/>
          </p:nvGrpSpPr>
          <p:grpSpPr>
            <a:xfrm>
              <a:off x="4318000" y="4759668"/>
              <a:ext cx="1083945" cy="1083945"/>
              <a:chOff x="609600" y="3714750"/>
              <a:chExt cx="838200" cy="838200"/>
            </a:xfrm>
          </p:grpSpPr>
          <p:sp>
            <p:nvSpPr>
              <p:cNvPr id="694" name="Google Shape;694;p23"/>
              <p:cNvSpPr/>
              <p:nvPr/>
            </p:nvSpPr>
            <p:spPr>
              <a:xfrm>
                <a:off x="609600" y="3714750"/>
                <a:ext cx="838200" cy="838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695" name="Google Shape;695;p23"/>
              <p:cNvSpPr/>
              <p:nvPr/>
            </p:nvSpPr>
            <p:spPr>
              <a:xfrm>
                <a:off x="1019575" y="4155257"/>
                <a:ext cx="12324" cy="1232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696" name="Google Shape;696;p23"/>
            <p:cNvSpPr/>
            <p:nvPr/>
          </p:nvSpPr>
          <p:spPr>
            <a:xfrm>
              <a:off x="4678738" y="5049288"/>
              <a:ext cx="444777" cy="446501"/>
            </a:xfrm>
            <a:custGeom>
              <a:rect b="b" l="l" r="r" t="t"/>
              <a:pathLst>
                <a:path extrusionOk="0" h="21600" w="21600">
                  <a:moveTo>
                    <a:pt x="0" y="11506"/>
                  </a:moveTo>
                  <a:cubicBezTo>
                    <a:pt x="2727" y="11506"/>
                    <a:pt x="5236" y="12482"/>
                    <a:pt x="7091" y="14436"/>
                  </a:cubicBezTo>
                  <a:cubicBezTo>
                    <a:pt x="9055" y="16390"/>
                    <a:pt x="10145" y="18886"/>
                    <a:pt x="10145" y="21600"/>
                  </a:cubicBezTo>
                  <a:cubicBezTo>
                    <a:pt x="14291" y="21600"/>
                    <a:pt x="14291" y="21600"/>
                    <a:pt x="14291" y="21600"/>
                  </a:cubicBezTo>
                  <a:cubicBezTo>
                    <a:pt x="14291" y="13785"/>
                    <a:pt x="7855" y="7381"/>
                    <a:pt x="0" y="7381"/>
                  </a:cubicBezTo>
                  <a:lnTo>
                    <a:pt x="0" y="11506"/>
                  </a:lnTo>
                  <a:close/>
                  <a:moveTo>
                    <a:pt x="0" y="4125"/>
                  </a:moveTo>
                  <a:cubicBezTo>
                    <a:pt x="9600" y="4125"/>
                    <a:pt x="17455" y="11940"/>
                    <a:pt x="17455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9660"/>
                    <a:pt x="11891" y="0"/>
                    <a:pt x="0" y="0"/>
                  </a:cubicBezTo>
                  <a:lnTo>
                    <a:pt x="0" y="4125"/>
                  </a:lnTo>
                  <a:close/>
                  <a:moveTo>
                    <a:pt x="5782" y="18669"/>
                  </a:moveTo>
                  <a:cubicBezTo>
                    <a:pt x="5782" y="20297"/>
                    <a:pt x="4473" y="21600"/>
                    <a:pt x="2836" y="21600"/>
                  </a:cubicBezTo>
                  <a:cubicBezTo>
                    <a:pt x="1309" y="21600"/>
                    <a:pt x="0" y="20297"/>
                    <a:pt x="0" y="18669"/>
                  </a:cubicBezTo>
                  <a:cubicBezTo>
                    <a:pt x="0" y="17150"/>
                    <a:pt x="1309" y="15847"/>
                    <a:pt x="2836" y="15847"/>
                  </a:cubicBezTo>
                  <a:cubicBezTo>
                    <a:pt x="4473" y="15847"/>
                    <a:pt x="5782" y="17150"/>
                    <a:pt x="5782" y="18669"/>
                  </a:cubicBezTo>
                  <a:close/>
                  <a:moveTo>
                    <a:pt x="5782" y="1866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697" name="Google Shape;697;p23"/>
          <p:cNvGrpSpPr/>
          <p:nvPr/>
        </p:nvGrpSpPr>
        <p:grpSpPr>
          <a:xfrm>
            <a:off x="8025268" y="3580174"/>
            <a:ext cx="2123455" cy="1136482"/>
            <a:chOff x="8657822" y="2704651"/>
            <a:chExt cx="2013460" cy="1077613"/>
          </a:xfrm>
        </p:grpSpPr>
        <p:sp>
          <p:nvSpPr>
            <p:cNvPr id="698" name="Google Shape;698;p23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699" name="Google Shape;699;p23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700" name="Google Shape;700;p23"/>
          <p:cNvGrpSpPr/>
          <p:nvPr/>
        </p:nvGrpSpPr>
        <p:grpSpPr>
          <a:xfrm>
            <a:off x="6833527" y="3415211"/>
            <a:ext cx="1143161" cy="1143161"/>
            <a:chOff x="6794754" y="3415925"/>
            <a:chExt cx="1083945" cy="1083945"/>
          </a:xfrm>
        </p:grpSpPr>
        <p:sp>
          <p:nvSpPr>
            <p:cNvPr id="701" name="Google Shape;701;p23"/>
            <p:cNvSpPr/>
            <p:nvPr/>
          </p:nvSpPr>
          <p:spPr>
            <a:xfrm>
              <a:off x="6794754" y="3415925"/>
              <a:ext cx="1083945" cy="108394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702" name="Google Shape;702;p23"/>
            <p:cNvGrpSpPr/>
            <p:nvPr/>
          </p:nvGrpSpPr>
          <p:grpSpPr>
            <a:xfrm>
              <a:off x="7077859" y="3801272"/>
              <a:ext cx="522355" cy="333479"/>
              <a:chOff x="0" y="0"/>
              <a:chExt cx="413" cy="263"/>
            </a:xfrm>
          </p:grpSpPr>
          <p:sp>
            <p:nvSpPr>
              <p:cNvPr id="703" name="Google Shape;703;p23"/>
              <p:cNvSpPr/>
              <p:nvPr/>
            </p:nvSpPr>
            <p:spPr>
              <a:xfrm>
                <a:off x="0" y="0"/>
                <a:ext cx="215" cy="256"/>
              </a:xfrm>
              <a:custGeom>
                <a:rect b="b" l="l" r="r" t="t"/>
                <a:pathLst>
                  <a:path extrusionOk="0" h="21426" w="21196">
                    <a:moveTo>
                      <a:pt x="16457" y="9755"/>
                    </a:moveTo>
                    <a:cubicBezTo>
                      <a:pt x="16457" y="9755"/>
                      <a:pt x="20366" y="9581"/>
                      <a:pt x="20366" y="5748"/>
                    </a:cubicBezTo>
                    <a:cubicBezTo>
                      <a:pt x="20366" y="1742"/>
                      <a:pt x="17074" y="0"/>
                      <a:pt x="13166" y="0"/>
                    </a:cubicBezTo>
                    <a:cubicBezTo>
                      <a:pt x="5760" y="0"/>
                      <a:pt x="5760" y="0"/>
                      <a:pt x="5760" y="0"/>
                    </a:cubicBezTo>
                    <a:cubicBezTo>
                      <a:pt x="5554" y="0"/>
                      <a:pt x="5554" y="0"/>
                      <a:pt x="555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1426"/>
                      <a:pt x="0" y="21426"/>
                      <a:pt x="0" y="21426"/>
                    </a:cubicBezTo>
                    <a:cubicBezTo>
                      <a:pt x="5554" y="21426"/>
                      <a:pt x="5554" y="21426"/>
                      <a:pt x="5554" y="21426"/>
                    </a:cubicBezTo>
                    <a:cubicBezTo>
                      <a:pt x="5760" y="21426"/>
                      <a:pt x="5760" y="21426"/>
                      <a:pt x="5760" y="21426"/>
                    </a:cubicBezTo>
                    <a:cubicBezTo>
                      <a:pt x="13166" y="21426"/>
                      <a:pt x="13166" y="21426"/>
                      <a:pt x="13166" y="21426"/>
                    </a:cubicBezTo>
                    <a:cubicBezTo>
                      <a:pt x="13166" y="21426"/>
                      <a:pt x="21189" y="21600"/>
                      <a:pt x="21189" y="15155"/>
                    </a:cubicBezTo>
                    <a:cubicBezTo>
                      <a:pt x="21189" y="15155"/>
                      <a:pt x="21600" y="9755"/>
                      <a:pt x="16457" y="9755"/>
                    </a:cubicBezTo>
                    <a:close/>
                    <a:moveTo>
                      <a:pt x="5760" y="3832"/>
                    </a:moveTo>
                    <a:cubicBezTo>
                      <a:pt x="12137" y="3832"/>
                      <a:pt x="12137" y="3832"/>
                      <a:pt x="12137" y="3832"/>
                    </a:cubicBezTo>
                    <a:cubicBezTo>
                      <a:pt x="13166" y="3832"/>
                      <a:pt x="13166" y="3832"/>
                      <a:pt x="13166" y="3832"/>
                    </a:cubicBezTo>
                    <a:cubicBezTo>
                      <a:pt x="13166" y="3832"/>
                      <a:pt x="15017" y="3832"/>
                      <a:pt x="15017" y="5923"/>
                    </a:cubicBezTo>
                    <a:cubicBezTo>
                      <a:pt x="15017" y="8187"/>
                      <a:pt x="13783" y="8535"/>
                      <a:pt x="12754" y="8535"/>
                    </a:cubicBezTo>
                    <a:cubicBezTo>
                      <a:pt x="5760" y="8535"/>
                      <a:pt x="5760" y="8535"/>
                      <a:pt x="5760" y="8535"/>
                    </a:cubicBezTo>
                    <a:lnTo>
                      <a:pt x="5760" y="3832"/>
                    </a:lnTo>
                    <a:close/>
                    <a:moveTo>
                      <a:pt x="12754" y="17594"/>
                    </a:moveTo>
                    <a:cubicBezTo>
                      <a:pt x="12549" y="17594"/>
                      <a:pt x="12343" y="17594"/>
                      <a:pt x="12343" y="17594"/>
                    </a:cubicBezTo>
                    <a:cubicBezTo>
                      <a:pt x="5760" y="17594"/>
                      <a:pt x="5760" y="17594"/>
                      <a:pt x="5760" y="17594"/>
                    </a:cubicBezTo>
                    <a:cubicBezTo>
                      <a:pt x="5760" y="11845"/>
                      <a:pt x="5760" y="11845"/>
                      <a:pt x="5760" y="11845"/>
                    </a:cubicBezTo>
                    <a:cubicBezTo>
                      <a:pt x="13166" y="11845"/>
                      <a:pt x="13166" y="11845"/>
                      <a:pt x="13166" y="11845"/>
                    </a:cubicBezTo>
                    <a:cubicBezTo>
                      <a:pt x="13166" y="11845"/>
                      <a:pt x="15840" y="11845"/>
                      <a:pt x="15840" y="14806"/>
                    </a:cubicBezTo>
                    <a:cubicBezTo>
                      <a:pt x="15840" y="17245"/>
                      <a:pt x="13783" y="17594"/>
                      <a:pt x="12754" y="17594"/>
                    </a:cubicBezTo>
                    <a:close/>
                    <a:moveTo>
                      <a:pt x="12754" y="17594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04" name="Google Shape;704;p23"/>
              <p:cNvSpPr/>
              <p:nvPr/>
            </p:nvSpPr>
            <p:spPr>
              <a:xfrm>
                <a:off x="225" y="64"/>
                <a:ext cx="188" cy="199"/>
              </a:xfrm>
              <a:custGeom>
                <a:rect b="b" l="l" r="r" t="t"/>
                <a:pathLst>
                  <a:path extrusionOk="0" h="21159" w="19520">
                    <a:moveTo>
                      <a:pt x="10159" y="0"/>
                    </a:moveTo>
                    <a:cubicBezTo>
                      <a:pt x="7" y="0"/>
                      <a:pt x="7" y="10466"/>
                      <a:pt x="7" y="10466"/>
                    </a:cubicBezTo>
                    <a:cubicBezTo>
                      <a:pt x="7" y="10466"/>
                      <a:pt x="-641" y="21155"/>
                      <a:pt x="10159" y="21155"/>
                    </a:cubicBezTo>
                    <a:cubicBezTo>
                      <a:pt x="10159" y="21155"/>
                      <a:pt x="19231" y="21600"/>
                      <a:pt x="19231" y="13806"/>
                    </a:cubicBezTo>
                    <a:cubicBezTo>
                      <a:pt x="14695" y="13806"/>
                      <a:pt x="14695" y="13806"/>
                      <a:pt x="14695" y="13806"/>
                    </a:cubicBezTo>
                    <a:cubicBezTo>
                      <a:pt x="14695" y="13806"/>
                      <a:pt x="14695" y="16701"/>
                      <a:pt x="10375" y="16701"/>
                    </a:cubicBezTo>
                    <a:cubicBezTo>
                      <a:pt x="10375" y="16701"/>
                      <a:pt x="5623" y="16924"/>
                      <a:pt x="5623" y="12025"/>
                    </a:cubicBezTo>
                    <a:cubicBezTo>
                      <a:pt x="19447" y="12025"/>
                      <a:pt x="19447" y="12025"/>
                      <a:pt x="19447" y="12025"/>
                    </a:cubicBezTo>
                    <a:cubicBezTo>
                      <a:pt x="19447" y="12025"/>
                      <a:pt x="20959" y="0"/>
                      <a:pt x="10159" y="0"/>
                    </a:cubicBezTo>
                    <a:close/>
                    <a:moveTo>
                      <a:pt x="5623" y="8239"/>
                    </a:moveTo>
                    <a:cubicBezTo>
                      <a:pt x="5623" y="8239"/>
                      <a:pt x="6271" y="4008"/>
                      <a:pt x="10375" y="4008"/>
                    </a:cubicBezTo>
                    <a:cubicBezTo>
                      <a:pt x="14479" y="4008"/>
                      <a:pt x="14479" y="8239"/>
                      <a:pt x="14479" y="8239"/>
                    </a:cubicBezTo>
                    <a:lnTo>
                      <a:pt x="5623" y="8239"/>
                    </a:lnTo>
                    <a:close/>
                    <a:moveTo>
                      <a:pt x="5623" y="8239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05" name="Google Shape;705;p23"/>
              <p:cNvSpPr/>
              <p:nvPr/>
            </p:nvSpPr>
            <p:spPr>
              <a:xfrm>
                <a:off x="269" y="15"/>
                <a:ext cx="127" cy="3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</p:spTree>
  </p:cSld>
  <p:clrMapOvr>
    <a:masterClrMapping/>
  </p:clrMapOvr>
  <p:transition advTm="8284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24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712" name="Google Shape;712;p24"/>
          <p:cNvGrpSpPr/>
          <p:nvPr/>
        </p:nvGrpSpPr>
        <p:grpSpPr>
          <a:xfrm>
            <a:off x="8912055" y="2225453"/>
            <a:ext cx="2715036" cy="1331151"/>
            <a:chOff x="8657822" y="2704651"/>
            <a:chExt cx="2574398" cy="1262197"/>
          </a:xfrm>
        </p:grpSpPr>
        <p:sp>
          <p:nvSpPr>
            <p:cNvPr id="713" name="Google Shape;713;p24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TITLE HERE</a:t>
              </a:r>
              <a:endParaRPr/>
            </a:p>
          </p:txBody>
        </p:sp>
        <p:sp>
          <p:nvSpPr>
            <p:cNvPr id="714" name="Google Shape;714;p24"/>
            <p:cNvSpPr txBox="1"/>
            <p:nvPr/>
          </p:nvSpPr>
          <p:spPr>
            <a:xfrm>
              <a:off x="8738504" y="3043924"/>
              <a:ext cx="2493716" cy="922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 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715" name="Google Shape;715;p24"/>
          <p:cNvGrpSpPr/>
          <p:nvPr/>
        </p:nvGrpSpPr>
        <p:grpSpPr>
          <a:xfrm>
            <a:off x="620058" y="2225449"/>
            <a:ext cx="2706844" cy="1331150"/>
            <a:chOff x="1319148" y="2220559"/>
            <a:chExt cx="2566630" cy="1262198"/>
          </a:xfrm>
        </p:grpSpPr>
        <p:sp>
          <p:nvSpPr>
            <p:cNvPr id="716" name="Google Shape;716;p24"/>
            <p:cNvSpPr txBox="1"/>
            <p:nvPr/>
          </p:nvSpPr>
          <p:spPr>
            <a:xfrm>
              <a:off x="1872318" y="2220559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TITLE HERE</a:t>
              </a:r>
              <a:endParaRPr/>
            </a:p>
          </p:txBody>
        </p:sp>
        <p:sp>
          <p:nvSpPr>
            <p:cNvPr id="717" name="Google Shape;717;p24"/>
            <p:cNvSpPr txBox="1"/>
            <p:nvPr/>
          </p:nvSpPr>
          <p:spPr>
            <a:xfrm>
              <a:off x="1319148" y="2559832"/>
              <a:ext cx="2499503" cy="922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 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sp>
        <p:nvSpPr>
          <p:cNvPr id="718" name="Google Shape;718;p24"/>
          <p:cNvSpPr/>
          <p:nvPr/>
        </p:nvSpPr>
        <p:spPr>
          <a:xfrm rot="2218901">
            <a:off x="7890773" y="1646458"/>
            <a:ext cx="1338840" cy="1268787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cubicBezTo>
                  <a:pt x="9161" y="606"/>
                  <a:pt x="1961" y="7806"/>
                  <a:pt x="0" y="21600"/>
                </a:cubicBezTo>
              </a:path>
            </a:pathLst>
          </a:custGeom>
          <a:noFill/>
          <a:ln cap="flat" cmpd="sng" w="9525">
            <a:solidFill>
              <a:srgbClr val="53585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719" name="Google Shape;719;p24"/>
          <p:cNvSpPr/>
          <p:nvPr/>
        </p:nvSpPr>
        <p:spPr>
          <a:xfrm flipH="1" rot="9265798">
            <a:off x="7777345" y="4917277"/>
            <a:ext cx="1338840" cy="1268787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cubicBezTo>
                  <a:pt x="9161" y="606"/>
                  <a:pt x="1961" y="7806"/>
                  <a:pt x="0" y="21600"/>
                </a:cubicBezTo>
              </a:path>
            </a:pathLst>
          </a:custGeom>
          <a:noFill/>
          <a:ln cap="flat" cmpd="sng" w="9525">
            <a:solidFill>
              <a:srgbClr val="53585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720" name="Google Shape;720;p24"/>
          <p:cNvGrpSpPr/>
          <p:nvPr/>
        </p:nvGrpSpPr>
        <p:grpSpPr>
          <a:xfrm>
            <a:off x="583826" y="4766601"/>
            <a:ext cx="2712460" cy="1331150"/>
            <a:chOff x="1313823" y="4952809"/>
            <a:chExt cx="2571955" cy="1262198"/>
          </a:xfrm>
        </p:grpSpPr>
        <p:sp>
          <p:nvSpPr>
            <p:cNvPr id="721" name="Google Shape;721;p24"/>
            <p:cNvSpPr txBox="1"/>
            <p:nvPr/>
          </p:nvSpPr>
          <p:spPr>
            <a:xfrm>
              <a:off x="1872318" y="4952809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TITLE HERE</a:t>
              </a:r>
              <a:endParaRPr/>
            </a:p>
          </p:txBody>
        </p:sp>
        <p:sp>
          <p:nvSpPr>
            <p:cNvPr id="722" name="Google Shape;722;p24"/>
            <p:cNvSpPr txBox="1"/>
            <p:nvPr/>
          </p:nvSpPr>
          <p:spPr>
            <a:xfrm>
              <a:off x="1313823" y="5292082"/>
              <a:ext cx="2504828" cy="922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 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723" name="Google Shape;723;p24"/>
          <p:cNvGrpSpPr/>
          <p:nvPr/>
        </p:nvGrpSpPr>
        <p:grpSpPr>
          <a:xfrm>
            <a:off x="8912050" y="4766602"/>
            <a:ext cx="2886479" cy="1331150"/>
            <a:chOff x="8657822" y="2704651"/>
            <a:chExt cx="2736960" cy="1262198"/>
          </a:xfrm>
        </p:grpSpPr>
        <p:sp>
          <p:nvSpPr>
            <p:cNvPr id="724" name="Google Shape;724;p24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TITLE HERE</a:t>
              </a:r>
              <a:endParaRPr/>
            </a:p>
          </p:txBody>
        </p:sp>
        <p:sp>
          <p:nvSpPr>
            <p:cNvPr id="725" name="Google Shape;725;p24"/>
            <p:cNvSpPr txBox="1"/>
            <p:nvPr/>
          </p:nvSpPr>
          <p:spPr>
            <a:xfrm>
              <a:off x="8738503" y="3043924"/>
              <a:ext cx="2656279" cy="922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 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sp>
        <p:nvSpPr>
          <p:cNvPr id="726" name="Google Shape;726;p24"/>
          <p:cNvSpPr/>
          <p:nvPr/>
        </p:nvSpPr>
        <p:spPr>
          <a:xfrm flipH="1" rot="-2218901">
            <a:off x="3002230" y="1646458"/>
            <a:ext cx="1338840" cy="1268787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cubicBezTo>
                  <a:pt x="9161" y="606"/>
                  <a:pt x="1961" y="7806"/>
                  <a:pt x="0" y="21600"/>
                </a:cubicBezTo>
              </a:path>
            </a:pathLst>
          </a:custGeom>
          <a:noFill/>
          <a:ln cap="flat" cmpd="sng" w="9525">
            <a:solidFill>
              <a:srgbClr val="53585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727" name="Google Shape;727;p24"/>
          <p:cNvSpPr/>
          <p:nvPr/>
        </p:nvSpPr>
        <p:spPr>
          <a:xfrm rot="-9265798">
            <a:off x="3099234" y="4917276"/>
            <a:ext cx="1338840" cy="1268787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cubicBezTo>
                  <a:pt x="9161" y="606"/>
                  <a:pt x="1961" y="7806"/>
                  <a:pt x="0" y="21600"/>
                </a:cubicBezTo>
              </a:path>
            </a:pathLst>
          </a:custGeom>
          <a:noFill/>
          <a:ln cap="flat" cmpd="sng" w="9525">
            <a:solidFill>
              <a:srgbClr val="53585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728" name="Google Shape;728;p24"/>
          <p:cNvSpPr/>
          <p:nvPr/>
        </p:nvSpPr>
        <p:spPr>
          <a:xfrm>
            <a:off x="5633079" y="3991060"/>
            <a:ext cx="914127" cy="2491246"/>
          </a:xfrm>
          <a:custGeom>
            <a:rect b="b" l="l" r="r" t="t"/>
            <a:pathLst>
              <a:path extrusionOk="0" h="757" w="278">
                <a:moveTo>
                  <a:pt x="183" y="249"/>
                </a:moveTo>
                <a:cubicBezTo>
                  <a:pt x="183" y="249"/>
                  <a:pt x="178" y="167"/>
                  <a:pt x="156" y="0"/>
                </a:cubicBezTo>
                <a:cubicBezTo>
                  <a:pt x="152" y="1"/>
                  <a:pt x="148" y="2"/>
                  <a:pt x="143" y="2"/>
                </a:cubicBezTo>
                <a:cubicBezTo>
                  <a:pt x="136" y="75"/>
                  <a:pt x="124" y="201"/>
                  <a:pt x="122" y="257"/>
                </a:cubicBezTo>
                <a:cubicBezTo>
                  <a:pt x="121" y="263"/>
                  <a:pt x="85" y="221"/>
                  <a:pt x="14" y="198"/>
                </a:cubicBezTo>
                <a:cubicBezTo>
                  <a:pt x="10" y="209"/>
                  <a:pt x="5" y="220"/>
                  <a:pt x="0" y="231"/>
                </a:cubicBezTo>
                <a:cubicBezTo>
                  <a:pt x="46" y="263"/>
                  <a:pt x="98" y="308"/>
                  <a:pt x="111" y="352"/>
                </a:cubicBezTo>
                <a:cubicBezTo>
                  <a:pt x="111" y="352"/>
                  <a:pt x="110" y="624"/>
                  <a:pt x="82" y="753"/>
                </a:cubicBezTo>
                <a:cubicBezTo>
                  <a:pt x="82" y="753"/>
                  <a:pt x="179" y="727"/>
                  <a:pt x="239" y="757"/>
                </a:cubicBezTo>
                <a:cubicBezTo>
                  <a:pt x="203" y="698"/>
                  <a:pt x="194" y="351"/>
                  <a:pt x="194" y="351"/>
                </a:cubicBezTo>
                <a:cubicBezTo>
                  <a:pt x="207" y="304"/>
                  <a:pt x="241" y="266"/>
                  <a:pt x="278" y="238"/>
                </a:cubicBezTo>
                <a:cubicBezTo>
                  <a:pt x="271" y="224"/>
                  <a:pt x="264" y="209"/>
                  <a:pt x="259" y="195"/>
                </a:cubicBezTo>
                <a:cubicBezTo>
                  <a:pt x="231" y="206"/>
                  <a:pt x="203" y="223"/>
                  <a:pt x="183" y="24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729" name="Google Shape;729;p24"/>
          <p:cNvGrpSpPr/>
          <p:nvPr/>
        </p:nvGrpSpPr>
        <p:grpSpPr>
          <a:xfrm>
            <a:off x="3704373" y="1879863"/>
            <a:ext cx="4818418" cy="3325010"/>
            <a:chOff x="3827689" y="1960108"/>
            <a:chExt cx="4568825" cy="3152775"/>
          </a:xfrm>
        </p:grpSpPr>
        <p:sp>
          <p:nvSpPr>
            <p:cNvPr id="730" name="Google Shape;730;p24"/>
            <p:cNvSpPr/>
            <p:nvPr/>
          </p:nvSpPr>
          <p:spPr>
            <a:xfrm>
              <a:off x="5727927" y="1960108"/>
              <a:ext cx="736600" cy="1362075"/>
            </a:xfrm>
            <a:custGeom>
              <a:rect b="b" l="l" r="r" t="t"/>
              <a:pathLst>
                <a:path extrusionOk="0" h="436" w="236">
                  <a:moveTo>
                    <a:pt x="123" y="0"/>
                  </a:moveTo>
                  <a:cubicBezTo>
                    <a:pt x="123" y="0"/>
                    <a:pt x="6" y="98"/>
                    <a:pt x="6" y="218"/>
                  </a:cubicBezTo>
                  <a:cubicBezTo>
                    <a:pt x="6" y="219"/>
                    <a:pt x="0" y="219"/>
                    <a:pt x="0" y="219"/>
                  </a:cubicBezTo>
                  <a:cubicBezTo>
                    <a:pt x="0" y="113"/>
                    <a:pt x="85" y="25"/>
                    <a:pt x="105" y="5"/>
                  </a:cubicBezTo>
                  <a:cubicBezTo>
                    <a:pt x="105" y="432"/>
                    <a:pt x="105" y="432"/>
                    <a:pt x="105" y="432"/>
                  </a:cubicBezTo>
                  <a:cubicBezTo>
                    <a:pt x="121" y="435"/>
                    <a:pt x="116" y="436"/>
                    <a:pt x="116" y="436"/>
                  </a:cubicBezTo>
                  <a:cubicBezTo>
                    <a:pt x="116" y="436"/>
                    <a:pt x="236" y="339"/>
                    <a:pt x="236" y="218"/>
                  </a:cubicBezTo>
                  <a:cubicBezTo>
                    <a:pt x="236" y="98"/>
                    <a:pt x="123" y="0"/>
                    <a:pt x="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31" name="Google Shape;731;p24"/>
            <p:cNvSpPr/>
            <p:nvPr/>
          </p:nvSpPr>
          <p:spPr>
            <a:xfrm>
              <a:off x="7459889" y="4195308"/>
              <a:ext cx="936625" cy="693738"/>
            </a:xfrm>
            <a:custGeom>
              <a:rect b="b" l="l" r="r" t="t"/>
              <a:pathLst>
                <a:path extrusionOk="0" h="222" w="300">
                  <a:moveTo>
                    <a:pt x="180" y="31"/>
                  </a:moveTo>
                  <a:cubicBezTo>
                    <a:pt x="97" y="0"/>
                    <a:pt x="0" y="55"/>
                    <a:pt x="0" y="55"/>
                  </a:cubicBezTo>
                  <a:cubicBezTo>
                    <a:pt x="0" y="55"/>
                    <a:pt x="37" y="160"/>
                    <a:pt x="120" y="191"/>
                  </a:cubicBezTo>
                  <a:cubicBezTo>
                    <a:pt x="202" y="222"/>
                    <a:pt x="300" y="167"/>
                    <a:pt x="300" y="167"/>
                  </a:cubicBezTo>
                  <a:cubicBezTo>
                    <a:pt x="300" y="167"/>
                    <a:pt x="263" y="62"/>
                    <a:pt x="180" y="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32" name="Google Shape;732;p24"/>
            <p:cNvSpPr/>
            <p:nvPr/>
          </p:nvSpPr>
          <p:spPr>
            <a:xfrm>
              <a:off x="7472589" y="2682420"/>
              <a:ext cx="908050" cy="714375"/>
            </a:xfrm>
            <a:custGeom>
              <a:rect b="b" l="l" r="r" t="t"/>
              <a:pathLst>
                <a:path extrusionOk="0" h="229" w="291">
                  <a:moveTo>
                    <a:pt x="181" y="192"/>
                  </a:moveTo>
                  <a:cubicBezTo>
                    <a:pt x="261" y="156"/>
                    <a:pt x="291" y="48"/>
                    <a:pt x="291" y="48"/>
                  </a:cubicBezTo>
                  <a:cubicBezTo>
                    <a:pt x="291" y="48"/>
                    <a:pt x="191" y="0"/>
                    <a:pt x="110" y="36"/>
                  </a:cubicBezTo>
                  <a:cubicBezTo>
                    <a:pt x="30" y="73"/>
                    <a:pt x="0" y="180"/>
                    <a:pt x="0" y="180"/>
                  </a:cubicBezTo>
                  <a:cubicBezTo>
                    <a:pt x="0" y="180"/>
                    <a:pt x="100" y="229"/>
                    <a:pt x="181" y="1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33" name="Google Shape;733;p24"/>
            <p:cNvSpPr/>
            <p:nvPr/>
          </p:nvSpPr>
          <p:spPr>
            <a:xfrm>
              <a:off x="6386739" y="4068308"/>
              <a:ext cx="1023938" cy="1044575"/>
            </a:xfrm>
            <a:custGeom>
              <a:rect b="b" l="l" r="r" t="t"/>
              <a:pathLst>
                <a:path extrusionOk="0" h="335" w="328">
                  <a:moveTo>
                    <a:pt x="7" y="13"/>
                  </a:moveTo>
                  <a:cubicBezTo>
                    <a:pt x="7" y="13"/>
                    <a:pt x="0" y="87"/>
                    <a:pt x="25" y="161"/>
                  </a:cubicBezTo>
                  <a:cubicBezTo>
                    <a:pt x="30" y="175"/>
                    <a:pt x="37" y="190"/>
                    <a:pt x="44" y="204"/>
                  </a:cubicBezTo>
                  <a:cubicBezTo>
                    <a:pt x="54" y="220"/>
                    <a:pt x="65" y="236"/>
                    <a:pt x="79" y="250"/>
                  </a:cubicBezTo>
                  <a:cubicBezTo>
                    <a:pt x="164" y="335"/>
                    <a:pt x="315" y="321"/>
                    <a:pt x="315" y="321"/>
                  </a:cubicBezTo>
                  <a:cubicBezTo>
                    <a:pt x="315" y="321"/>
                    <a:pt x="328" y="170"/>
                    <a:pt x="243" y="85"/>
                  </a:cubicBezTo>
                  <a:cubicBezTo>
                    <a:pt x="158" y="0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34" name="Google Shape;734;p24"/>
            <p:cNvSpPr/>
            <p:nvPr/>
          </p:nvSpPr>
          <p:spPr>
            <a:xfrm>
              <a:off x="6386739" y="2463345"/>
              <a:ext cx="1044575" cy="1046163"/>
            </a:xfrm>
            <a:custGeom>
              <a:rect b="b" l="l" r="r" t="t"/>
              <a:pathLst>
                <a:path extrusionOk="0" h="335" w="335">
                  <a:moveTo>
                    <a:pt x="13" y="321"/>
                  </a:moveTo>
                  <a:cubicBezTo>
                    <a:pt x="13" y="321"/>
                    <a:pt x="165" y="335"/>
                    <a:pt x="250" y="249"/>
                  </a:cubicBezTo>
                  <a:cubicBezTo>
                    <a:pt x="335" y="164"/>
                    <a:pt x="322" y="13"/>
                    <a:pt x="322" y="13"/>
                  </a:cubicBezTo>
                  <a:cubicBezTo>
                    <a:pt x="322" y="13"/>
                    <a:pt x="170" y="0"/>
                    <a:pt x="85" y="85"/>
                  </a:cubicBezTo>
                  <a:cubicBezTo>
                    <a:pt x="0" y="170"/>
                    <a:pt x="13" y="321"/>
                    <a:pt x="13" y="3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35" name="Google Shape;735;p24"/>
            <p:cNvSpPr/>
            <p:nvPr/>
          </p:nvSpPr>
          <p:spPr>
            <a:xfrm>
              <a:off x="5718402" y="1975983"/>
              <a:ext cx="338138" cy="1339850"/>
            </a:xfrm>
            <a:custGeom>
              <a:rect b="b" l="l" r="r" t="t"/>
              <a:pathLst>
                <a:path extrusionOk="0" h="429" w="108">
                  <a:moveTo>
                    <a:pt x="3" y="214"/>
                  </a:moveTo>
                  <a:cubicBezTo>
                    <a:pt x="3" y="214"/>
                    <a:pt x="0" y="214"/>
                    <a:pt x="0" y="214"/>
                  </a:cubicBezTo>
                  <a:cubicBezTo>
                    <a:pt x="0" y="321"/>
                    <a:pt x="88" y="409"/>
                    <a:pt x="108" y="429"/>
                  </a:cubicBezTo>
                  <a:cubicBezTo>
                    <a:pt x="108" y="427"/>
                    <a:pt x="108" y="427"/>
                    <a:pt x="108" y="427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88" y="20"/>
                    <a:pt x="3" y="108"/>
                    <a:pt x="3" y="2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36" name="Google Shape;736;p24"/>
            <p:cNvSpPr/>
            <p:nvPr/>
          </p:nvSpPr>
          <p:spPr>
            <a:xfrm>
              <a:off x="3827689" y="2699883"/>
              <a:ext cx="936625" cy="693738"/>
            </a:xfrm>
            <a:custGeom>
              <a:rect b="b" l="l" r="r" t="t"/>
              <a:pathLst>
                <a:path extrusionOk="0" h="222" w="300">
                  <a:moveTo>
                    <a:pt x="180" y="30"/>
                  </a:moveTo>
                  <a:cubicBezTo>
                    <a:pt x="99" y="0"/>
                    <a:pt x="5" y="51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37" y="160"/>
                    <a:pt x="120" y="191"/>
                  </a:cubicBezTo>
                  <a:cubicBezTo>
                    <a:pt x="203" y="222"/>
                    <a:pt x="300" y="167"/>
                    <a:pt x="300" y="167"/>
                  </a:cubicBezTo>
                  <a:cubicBezTo>
                    <a:pt x="300" y="167"/>
                    <a:pt x="299" y="166"/>
                    <a:pt x="299" y="165"/>
                  </a:cubicBezTo>
                  <a:cubicBezTo>
                    <a:pt x="294" y="153"/>
                    <a:pt x="257" y="59"/>
                    <a:pt x="180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37" name="Google Shape;737;p24"/>
            <p:cNvSpPr/>
            <p:nvPr/>
          </p:nvSpPr>
          <p:spPr>
            <a:xfrm>
              <a:off x="3840389" y="4201658"/>
              <a:ext cx="911225" cy="711200"/>
            </a:xfrm>
            <a:custGeom>
              <a:rect b="b" l="l" r="r" t="t"/>
              <a:pathLst>
                <a:path extrusionOk="0" h="228" w="292">
                  <a:moveTo>
                    <a:pt x="111" y="35"/>
                  </a:moveTo>
                  <a:cubicBezTo>
                    <a:pt x="39" y="68"/>
                    <a:pt x="7" y="158"/>
                    <a:pt x="1" y="177"/>
                  </a:cubicBezTo>
                  <a:cubicBezTo>
                    <a:pt x="1" y="179"/>
                    <a:pt x="0" y="180"/>
                    <a:pt x="0" y="180"/>
                  </a:cubicBezTo>
                  <a:cubicBezTo>
                    <a:pt x="0" y="180"/>
                    <a:pt x="101" y="228"/>
                    <a:pt x="181" y="192"/>
                  </a:cubicBezTo>
                  <a:cubicBezTo>
                    <a:pt x="262" y="155"/>
                    <a:pt x="292" y="47"/>
                    <a:pt x="292" y="47"/>
                  </a:cubicBezTo>
                  <a:cubicBezTo>
                    <a:pt x="292" y="47"/>
                    <a:pt x="291" y="47"/>
                    <a:pt x="291" y="47"/>
                  </a:cubicBezTo>
                  <a:cubicBezTo>
                    <a:pt x="282" y="43"/>
                    <a:pt x="187" y="0"/>
                    <a:pt x="111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38" name="Google Shape;738;p24"/>
            <p:cNvSpPr/>
            <p:nvPr/>
          </p:nvSpPr>
          <p:spPr>
            <a:xfrm>
              <a:off x="4819877" y="2444295"/>
              <a:ext cx="968375" cy="1049338"/>
            </a:xfrm>
            <a:custGeom>
              <a:rect b="b" l="l" r="r" t="t"/>
              <a:pathLst>
                <a:path extrusionOk="0" h="336" w="310">
                  <a:moveTo>
                    <a:pt x="1" y="13"/>
                  </a:moveTo>
                  <a:cubicBezTo>
                    <a:pt x="1" y="13"/>
                    <a:pt x="0" y="22"/>
                    <a:pt x="0" y="38"/>
                  </a:cubicBezTo>
                  <a:cubicBezTo>
                    <a:pt x="1" y="84"/>
                    <a:pt x="9" y="186"/>
                    <a:pt x="73" y="251"/>
                  </a:cubicBezTo>
                  <a:cubicBezTo>
                    <a:pt x="158" y="336"/>
                    <a:pt x="310" y="323"/>
                    <a:pt x="310" y="323"/>
                  </a:cubicBezTo>
                  <a:cubicBezTo>
                    <a:pt x="310" y="323"/>
                    <a:pt x="310" y="313"/>
                    <a:pt x="310" y="298"/>
                  </a:cubicBezTo>
                  <a:cubicBezTo>
                    <a:pt x="310" y="251"/>
                    <a:pt x="301" y="149"/>
                    <a:pt x="238" y="85"/>
                  </a:cubicBezTo>
                  <a:cubicBezTo>
                    <a:pt x="153" y="0"/>
                    <a:pt x="1" y="13"/>
                    <a:pt x="1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39" name="Google Shape;739;p24"/>
            <p:cNvSpPr/>
            <p:nvPr/>
          </p:nvSpPr>
          <p:spPr>
            <a:xfrm>
              <a:off x="4283302" y="3406320"/>
              <a:ext cx="1360488" cy="730250"/>
            </a:xfrm>
            <a:custGeom>
              <a:rect b="b" l="l" r="r" t="t"/>
              <a:pathLst>
                <a:path extrusionOk="0" h="234" w="436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40" name="Google Shape;740;p24"/>
            <p:cNvSpPr/>
            <p:nvPr/>
          </p:nvSpPr>
          <p:spPr>
            <a:xfrm>
              <a:off x="4800827" y="4055608"/>
              <a:ext cx="968375" cy="1050925"/>
            </a:xfrm>
            <a:custGeom>
              <a:rect b="b" l="l" r="r" t="t"/>
              <a:pathLst>
                <a:path extrusionOk="0" h="337" w="310">
                  <a:moveTo>
                    <a:pt x="310" y="36"/>
                  </a:moveTo>
                  <a:cubicBezTo>
                    <a:pt x="310" y="22"/>
                    <a:pt x="309" y="14"/>
                    <a:pt x="309" y="14"/>
                  </a:cubicBezTo>
                  <a:cubicBezTo>
                    <a:pt x="309" y="14"/>
                    <a:pt x="158" y="0"/>
                    <a:pt x="72" y="86"/>
                  </a:cubicBezTo>
                  <a:cubicBezTo>
                    <a:pt x="9" y="150"/>
                    <a:pt x="0" y="251"/>
                    <a:pt x="0" y="298"/>
                  </a:cubicBezTo>
                  <a:cubicBezTo>
                    <a:pt x="0" y="313"/>
                    <a:pt x="1" y="323"/>
                    <a:pt x="1" y="323"/>
                  </a:cubicBezTo>
                  <a:cubicBezTo>
                    <a:pt x="1" y="323"/>
                    <a:pt x="152" y="337"/>
                    <a:pt x="237" y="251"/>
                  </a:cubicBezTo>
                  <a:cubicBezTo>
                    <a:pt x="252" y="236"/>
                    <a:pt x="264" y="219"/>
                    <a:pt x="274" y="201"/>
                  </a:cubicBezTo>
                  <a:cubicBezTo>
                    <a:pt x="279" y="190"/>
                    <a:pt x="284" y="179"/>
                    <a:pt x="288" y="168"/>
                  </a:cubicBezTo>
                  <a:cubicBezTo>
                    <a:pt x="307" y="117"/>
                    <a:pt x="310" y="65"/>
                    <a:pt x="310" y="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41" name="Google Shape;741;p24"/>
            <p:cNvSpPr/>
            <p:nvPr/>
          </p:nvSpPr>
          <p:spPr>
            <a:xfrm>
              <a:off x="6547642" y="3406320"/>
              <a:ext cx="1360488" cy="730250"/>
            </a:xfrm>
            <a:custGeom>
              <a:rect b="b" l="l" r="r" t="t"/>
              <a:pathLst>
                <a:path extrusionOk="0" h="234" w="436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742" name="Google Shape;742;p24"/>
            <p:cNvGrpSpPr/>
            <p:nvPr/>
          </p:nvGrpSpPr>
          <p:grpSpPr>
            <a:xfrm>
              <a:off x="5959985" y="3684603"/>
              <a:ext cx="304800" cy="290513"/>
              <a:chOff x="5935663" y="4418013"/>
              <a:chExt cx="304800" cy="290513"/>
            </a:xfrm>
          </p:grpSpPr>
          <p:sp>
            <p:nvSpPr>
              <p:cNvPr id="743" name="Google Shape;743;p24"/>
              <p:cNvSpPr/>
              <p:nvPr/>
            </p:nvSpPr>
            <p:spPr>
              <a:xfrm>
                <a:off x="5945188" y="4418013"/>
                <a:ext cx="295275" cy="290513"/>
              </a:xfrm>
              <a:custGeom>
                <a:rect b="b" l="l" r="r" t="t"/>
                <a:pathLst>
                  <a:path extrusionOk="0" h="93" w="95">
                    <a:moveTo>
                      <a:pt x="77" y="80"/>
                    </a:moveTo>
                    <a:cubicBezTo>
                      <a:pt x="95" y="63"/>
                      <a:pt x="95" y="35"/>
                      <a:pt x="77" y="17"/>
                    </a:cubicBezTo>
                    <a:cubicBezTo>
                      <a:pt x="60" y="0"/>
                      <a:pt x="32" y="0"/>
                      <a:pt x="15" y="17"/>
                    </a:cubicBezTo>
                    <a:cubicBezTo>
                      <a:pt x="6" y="26"/>
                      <a:pt x="1" y="38"/>
                      <a:pt x="2" y="50"/>
                    </a:cubicBezTo>
                    <a:cubicBezTo>
                      <a:pt x="2" y="39"/>
                      <a:pt x="0" y="28"/>
                      <a:pt x="8" y="20"/>
                    </a:cubicBezTo>
                    <a:cubicBezTo>
                      <a:pt x="16" y="12"/>
                      <a:pt x="31" y="7"/>
                      <a:pt x="31" y="7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31" y="93"/>
                      <a:pt x="39" y="93"/>
                      <a:pt x="40" y="93"/>
                    </a:cubicBezTo>
                    <a:cubicBezTo>
                      <a:pt x="44" y="93"/>
                      <a:pt x="52" y="92"/>
                      <a:pt x="56" y="91"/>
                    </a:cubicBezTo>
                    <a:cubicBezTo>
                      <a:pt x="63" y="89"/>
                      <a:pt x="72" y="85"/>
                      <a:pt x="77" y="8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44" name="Google Shape;744;p24"/>
              <p:cNvSpPr/>
              <p:nvPr/>
            </p:nvSpPr>
            <p:spPr>
              <a:xfrm>
                <a:off x="5935663" y="4440238"/>
                <a:ext cx="106363" cy="265113"/>
              </a:xfrm>
              <a:custGeom>
                <a:rect b="b" l="l" r="r" t="t"/>
                <a:pathLst>
                  <a:path extrusionOk="0" h="89" w="34">
                    <a:moveTo>
                      <a:pt x="11" y="13"/>
                    </a:moveTo>
                    <a:cubicBezTo>
                      <a:pt x="3" y="21"/>
                      <a:pt x="2" y="32"/>
                      <a:pt x="1" y="43"/>
                    </a:cubicBezTo>
                    <a:cubicBezTo>
                      <a:pt x="1" y="55"/>
                      <a:pt x="0" y="67"/>
                      <a:pt x="9" y="76"/>
                    </a:cubicBezTo>
                    <a:cubicBezTo>
                      <a:pt x="18" y="84"/>
                      <a:pt x="34" y="88"/>
                      <a:pt x="34" y="89"/>
                    </a:cubicBezTo>
                    <a:cubicBezTo>
                      <a:pt x="34" y="86"/>
                      <a:pt x="34" y="86"/>
                      <a:pt x="34" y="86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4" y="0"/>
                      <a:pt x="19" y="5"/>
                      <a:pt x="11" y="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</p:spTree>
  </p:cSld>
  <p:clrMapOvr>
    <a:masterClrMapping/>
  </p:clrMapOvr>
  <p:transition advTm="5523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25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751" name="Google Shape;751;p25"/>
          <p:cNvGrpSpPr/>
          <p:nvPr/>
        </p:nvGrpSpPr>
        <p:grpSpPr>
          <a:xfrm>
            <a:off x="1568802" y="1966714"/>
            <a:ext cx="4360635" cy="4008195"/>
            <a:chOff x="1802741" y="2042460"/>
            <a:chExt cx="4134755" cy="3800571"/>
          </a:xfrm>
        </p:grpSpPr>
        <p:grpSp>
          <p:nvGrpSpPr>
            <p:cNvPr id="752" name="Google Shape;752;p25"/>
            <p:cNvGrpSpPr/>
            <p:nvPr/>
          </p:nvGrpSpPr>
          <p:grpSpPr>
            <a:xfrm>
              <a:off x="1802741" y="2042460"/>
              <a:ext cx="829215" cy="3800571"/>
              <a:chOff x="1802741" y="2042460"/>
              <a:chExt cx="829215" cy="3800571"/>
            </a:xfrm>
          </p:grpSpPr>
          <p:sp>
            <p:nvSpPr>
              <p:cNvPr id="753" name="Google Shape;753;p25"/>
              <p:cNvSpPr/>
              <p:nvPr/>
            </p:nvSpPr>
            <p:spPr>
              <a:xfrm>
                <a:off x="2047737" y="2042460"/>
                <a:ext cx="339225" cy="3266606"/>
              </a:xfrm>
              <a:custGeom>
                <a:rect b="b" l="l" r="r" t="t"/>
                <a:pathLst>
                  <a:path extrusionOk="0" h="864" w="89"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2" y="18"/>
                      <a:pt x="21" y="0"/>
                      <a:pt x="44" y="0"/>
                    </a:cubicBezTo>
                    <a:cubicBezTo>
                      <a:pt x="68" y="0"/>
                      <a:pt x="87" y="18"/>
                      <a:pt x="89" y="41"/>
                    </a:cubicBezTo>
                    <a:cubicBezTo>
                      <a:pt x="89" y="41"/>
                      <a:pt x="89" y="41"/>
                      <a:pt x="89" y="41"/>
                    </a:cubicBezTo>
                    <a:cubicBezTo>
                      <a:pt x="89" y="864"/>
                      <a:pt x="89" y="864"/>
                      <a:pt x="89" y="864"/>
                    </a:cubicBezTo>
                    <a:cubicBezTo>
                      <a:pt x="0" y="864"/>
                      <a:pt x="0" y="864"/>
                      <a:pt x="0" y="864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11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54" name="Google Shape;754;p25"/>
              <p:cNvSpPr/>
              <p:nvPr/>
            </p:nvSpPr>
            <p:spPr>
              <a:xfrm>
                <a:off x="1802741" y="5022192"/>
                <a:ext cx="829215" cy="820839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11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755" name="Google Shape;755;p25"/>
            <p:cNvGrpSpPr/>
            <p:nvPr/>
          </p:nvGrpSpPr>
          <p:grpSpPr>
            <a:xfrm>
              <a:off x="2899558" y="2042460"/>
              <a:ext cx="829215" cy="3800571"/>
              <a:chOff x="2899558" y="2042460"/>
              <a:chExt cx="829215" cy="3800571"/>
            </a:xfrm>
          </p:grpSpPr>
          <p:sp>
            <p:nvSpPr>
              <p:cNvPr id="756" name="Google Shape;756;p25"/>
              <p:cNvSpPr/>
              <p:nvPr/>
            </p:nvSpPr>
            <p:spPr>
              <a:xfrm>
                <a:off x="3144554" y="2042460"/>
                <a:ext cx="339225" cy="3266606"/>
              </a:xfrm>
              <a:custGeom>
                <a:rect b="b" l="l" r="r" t="t"/>
                <a:pathLst>
                  <a:path extrusionOk="0" h="864" w="89"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2" y="18"/>
                      <a:pt x="21" y="0"/>
                      <a:pt x="44" y="0"/>
                    </a:cubicBezTo>
                    <a:cubicBezTo>
                      <a:pt x="68" y="0"/>
                      <a:pt x="87" y="18"/>
                      <a:pt x="89" y="41"/>
                    </a:cubicBezTo>
                    <a:cubicBezTo>
                      <a:pt x="89" y="41"/>
                      <a:pt x="89" y="41"/>
                      <a:pt x="89" y="41"/>
                    </a:cubicBezTo>
                    <a:cubicBezTo>
                      <a:pt x="89" y="864"/>
                      <a:pt x="89" y="864"/>
                      <a:pt x="89" y="864"/>
                    </a:cubicBezTo>
                    <a:cubicBezTo>
                      <a:pt x="0" y="864"/>
                      <a:pt x="0" y="864"/>
                      <a:pt x="0" y="864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11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57" name="Google Shape;757;p25"/>
              <p:cNvSpPr/>
              <p:nvPr/>
            </p:nvSpPr>
            <p:spPr>
              <a:xfrm>
                <a:off x="2899558" y="5022192"/>
                <a:ext cx="829215" cy="820839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11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758" name="Google Shape;758;p25"/>
            <p:cNvGrpSpPr/>
            <p:nvPr/>
          </p:nvGrpSpPr>
          <p:grpSpPr>
            <a:xfrm>
              <a:off x="4011464" y="2042460"/>
              <a:ext cx="829215" cy="3800571"/>
              <a:chOff x="4055006" y="2042460"/>
              <a:chExt cx="829215" cy="3800571"/>
            </a:xfrm>
          </p:grpSpPr>
          <p:sp>
            <p:nvSpPr>
              <p:cNvPr id="759" name="Google Shape;759;p25"/>
              <p:cNvSpPr/>
              <p:nvPr/>
            </p:nvSpPr>
            <p:spPr>
              <a:xfrm>
                <a:off x="4300002" y="2042460"/>
                <a:ext cx="339225" cy="3266606"/>
              </a:xfrm>
              <a:custGeom>
                <a:rect b="b" l="l" r="r" t="t"/>
                <a:pathLst>
                  <a:path extrusionOk="0" h="864" w="89"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2" y="18"/>
                      <a:pt x="21" y="0"/>
                      <a:pt x="44" y="0"/>
                    </a:cubicBezTo>
                    <a:cubicBezTo>
                      <a:pt x="68" y="0"/>
                      <a:pt x="87" y="18"/>
                      <a:pt x="89" y="41"/>
                    </a:cubicBezTo>
                    <a:cubicBezTo>
                      <a:pt x="89" y="41"/>
                      <a:pt x="89" y="41"/>
                      <a:pt x="89" y="41"/>
                    </a:cubicBezTo>
                    <a:cubicBezTo>
                      <a:pt x="89" y="864"/>
                      <a:pt x="89" y="864"/>
                      <a:pt x="89" y="864"/>
                    </a:cubicBezTo>
                    <a:cubicBezTo>
                      <a:pt x="0" y="864"/>
                      <a:pt x="0" y="864"/>
                      <a:pt x="0" y="864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11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60" name="Google Shape;760;p25"/>
              <p:cNvSpPr/>
              <p:nvPr/>
            </p:nvSpPr>
            <p:spPr>
              <a:xfrm>
                <a:off x="4055006" y="5022192"/>
                <a:ext cx="829215" cy="820839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11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761" name="Google Shape;761;p25"/>
            <p:cNvGrpSpPr/>
            <p:nvPr/>
          </p:nvGrpSpPr>
          <p:grpSpPr>
            <a:xfrm>
              <a:off x="5108281" y="2042460"/>
              <a:ext cx="829215" cy="3800571"/>
              <a:chOff x="5151823" y="2042460"/>
              <a:chExt cx="829215" cy="3800571"/>
            </a:xfrm>
          </p:grpSpPr>
          <p:sp>
            <p:nvSpPr>
              <p:cNvPr id="762" name="Google Shape;762;p25"/>
              <p:cNvSpPr/>
              <p:nvPr/>
            </p:nvSpPr>
            <p:spPr>
              <a:xfrm>
                <a:off x="5396819" y="2042460"/>
                <a:ext cx="339225" cy="3266606"/>
              </a:xfrm>
              <a:custGeom>
                <a:rect b="b" l="l" r="r" t="t"/>
                <a:pathLst>
                  <a:path extrusionOk="0" h="864" w="89"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2" y="18"/>
                      <a:pt x="21" y="0"/>
                      <a:pt x="44" y="0"/>
                    </a:cubicBezTo>
                    <a:cubicBezTo>
                      <a:pt x="68" y="0"/>
                      <a:pt x="87" y="18"/>
                      <a:pt x="89" y="41"/>
                    </a:cubicBezTo>
                    <a:cubicBezTo>
                      <a:pt x="89" y="41"/>
                      <a:pt x="89" y="41"/>
                      <a:pt x="89" y="41"/>
                    </a:cubicBezTo>
                    <a:cubicBezTo>
                      <a:pt x="89" y="864"/>
                      <a:pt x="89" y="864"/>
                      <a:pt x="89" y="864"/>
                    </a:cubicBezTo>
                    <a:cubicBezTo>
                      <a:pt x="0" y="864"/>
                      <a:pt x="0" y="864"/>
                      <a:pt x="0" y="864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11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63" name="Google Shape;763;p25"/>
              <p:cNvSpPr/>
              <p:nvPr/>
            </p:nvSpPr>
            <p:spPr>
              <a:xfrm>
                <a:off x="5151823" y="5022192"/>
                <a:ext cx="829215" cy="820839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11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764" name="Google Shape;764;p25"/>
          <p:cNvGrpSpPr/>
          <p:nvPr/>
        </p:nvGrpSpPr>
        <p:grpSpPr>
          <a:xfrm>
            <a:off x="1568802" y="2942394"/>
            <a:ext cx="874515" cy="3032515"/>
            <a:chOff x="1802741" y="2967600"/>
            <a:chExt cx="829215" cy="2875431"/>
          </a:xfrm>
        </p:grpSpPr>
        <p:sp>
          <p:nvSpPr>
            <p:cNvPr id="765" name="Google Shape;765;p25"/>
            <p:cNvSpPr/>
            <p:nvPr/>
          </p:nvSpPr>
          <p:spPr>
            <a:xfrm>
              <a:off x="2047737" y="2967600"/>
              <a:ext cx="339225" cy="234146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66" name="Google Shape;766;p25"/>
            <p:cNvSpPr/>
            <p:nvPr/>
          </p:nvSpPr>
          <p:spPr>
            <a:xfrm>
              <a:off x="1802741" y="5022192"/>
              <a:ext cx="829215" cy="82083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sp>
        <p:nvSpPr>
          <p:cNvPr id="767" name="Google Shape;767;p25"/>
          <p:cNvSpPr/>
          <p:nvPr/>
        </p:nvSpPr>
        <p:spPr>
          <a:xfrm>
            <a:off x="1529050" y="5226219"/>
            <a:ext cx="954018" cy="577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1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75%</a:t>
            </a:r>
            <a:endParaRPr b="1" sz="1265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768" name="Google Shape;768;p25"/>
          <p:cNvGrpSpPr/>
          <p:nvPr/>
        </p:nvGrpSpPr>
        <p:grpSpPr>
          <a:xfrm>
            <a:off x="2725538" y="2729522"/>
            <a:ext cx="874515" cy="3245386"/>
            <a:chOff x="2899558" y="2765755"/>
            <a:chExt cx="829215" cy="3077276"/>
          </a:xfrm>
        </p:grpSpPr>
        <p:sp>
          <p:nvSpPr>
            <p:cNvPr id="769" name="Google Shape;769;p25"/>
            <p:cNvSpPr/>
            <p:nvPr/>
          </p:nvSpPr>
          <p:spPr>
            <a:xfrm>
              <a:off x="3144554" y="2765755"/>
              <a:ext cx="339225" cy="25433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70" name="Google Shape;770;p25"/>
            <p:cNvSpPr/>
            <p:nvPr/>
          </p:nvSpPr>
          <p:spPr>
            <a:xfrm>
              <a:off x="2899558" y="5022192"/>
              <a:ext cx="829215" cy="82083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sp>
        <p:nvSpPr>
          <p:cNvPr id="771" name="Google Shape;771;p25"/>
          <p:cNvSpPr/>
          <p:nvPr/>
        </p:nvSpPr>
        <p:spPr>
          <a:xfrm>
            <a:off x="2685785" y="5226219"/>
            <a:ext cx="954018" cy="577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1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80%</a:t>
            </a:r>
            <a:endParaRPr b="1" sz="1265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772" name="Google Shape;772;p25"/>
          <p:cNvGrpSpPr/>
          <p:nvPr/>
        </p:nvGrpSpPr>
        <p:grpSpPr>
          <a:xfrm>
            <a:off x="3898187" y="3818788"/>
            <a:ext cx="874515" cy="2156121"/>
            <a:chOff x="4055006" y="3798597"/>
            <a:chExt cx="829215" cy="2044434"/>
          </a:xfrm>
        </p:grpSpPr>
        <p:sp>
          <p:nvSpPr>
            <p:cNvPr id="773" name="Google Shape;773;p25"/>
            <p:cNvSpPr/>
            <p:nvPr/>
          </p:nvSpPr>
          <p:spPr>
            <a:xfrm>
              <a:off x="4300002" y="3798597"/>
              <a:ext cx="339225" cy="151046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74" name="Google Shape;774;p25"/>
            <p:cNvSpPr/>
            <p:nvPr/>
          </p:nvSpPr>
          <p:spPr>
            <a:xfrm>
              <a:off x="4055006" y="5022192"/>
              <a:ext cx="829215" cy="82083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sp>
        <p:nvSpPr>
          <p:cNvPr id="775" name="Google Shape;775;p25"/>
          <p:cNvSpPr/>
          <p:nvPr/>
        </p:nvSpPr>
        <p:spPr>
          <a:xfrm>
            <a:off x="3823100" y="5226219"/>
            <a:ext cx="954018" cy="577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1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50%</a:t>
            </a:r>
            <a:endParaRPr b="1" sz="1265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776" name="Google Shape;776;p25"/>
          <p:cNvGrpSpPr/>
          <p:nvPr/>
        </p:nvGrpSpPr>
        <p:grpSpPr>
          <a:xfrm>
            <a:off x="5054923" y="2336037"/>
            <a:ext cx="874515" cy="3638872"/>
            <a:chOff x="5151823" y="2392652"/>
            <a:chExt cx="829215" cy="3450379"/>
          </a:xfrm>
        </p:grpSpPr>
        <p:sp>
          <p:nvSpPr>
            <p:cNvPr id="777" name="Google Shape;777;p25"/>
            <p:cNvSpPr/>
            <p:nvPr/>
          </p:nvSpPr>
          <p:spPr>
            <a:xfrm>
              <a:off x="5396819" y="2392652"/>
              <a:ext cx="339225" cy="29164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778" name="Google Shape;778;p25"/>
            <p:cNvSpPr/>
            <p:nvPr/>
          </p:nvSpPr>
          <p:spPr>
            <a:xfrm>
              <a:off x="5151823" y="5022192"/>
              <a:ext cx="829215" cy="82083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sp>
        <p:nvSpPr>
          <p:cNvPr id="779" name="Google Shape;779;p25"/>
          <p:cNvSpPr/>
          <p:nvPr/>
        </p:nvSpPr>
        <p:spPr>
          <a:xfrm>
            <a:off x="5015170" y="5226219"/>
            <a:ext cx="954018" cy="577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10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90%</a:t>
            </a:r>
            <a:endParaRPr b="1" sz="1265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780" name="Google Shape;780;p25"/>
          <p:cNvGrpSpPr/>
          <p:nvPr/>
        </p:nvGrpSpPr>
        <p:grpSpPr>
          <a:xfrm>
            <a:off x="6780479" y="1883817"/>
            <a:ext cx="4246635" cy="849012"/>
            <a:chOff x="6744454" y="1963858"/>
            <a:chExt cx="4026660" cy="805033"/>
          </a:xfrm>
        </p:grpSpPr>
        <p:grpSp>
          <p:nvGrpSpPr>
            <p:cNvPr id="781" name="Google Shape;781;p25"/>
            <p:cNvGrpSpPr/>
            <p:nvPr/>
          </p:nvGrpSpPr>
          <p:grpSpPr>
            <a:xfrm>
              <a:off x="7415203" y="1963858"/>
              <a:ext cx="3355911" cy="805033"/>
              <a:chOff x="8836089" y="3634336"/>
              <a:chExt cx="3355911" cy="805033"/>
            </a:xfrm>
          </p:grpSpPr>
          <p:sp>
            <p:nvSpPr>
              <p:cNvPr id="782" name="Google Shape;782;p25"/>
              <p:cNvSpPr txBox="1"/>
              <p:nvPr/>
            </p:nvSpPr>
            <p:spPr>
              <a:xfrm>
                <a:off x="8841692" y="3983574"/>
                <a:ext cx="3350308" cy="4557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65">
                    <a:solidFill>
                      <a:schemeClr val="dk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83" name="Google Shape;783;p25"/>
              <p:cNvSpPr txBox="1"/>
              <p:nvPr/>
            </p:nvSpPr>
            <p:spPr>
              <a:xfrm>
                <a:off x="8836089" y="3634336"/>
                <a:ext cx="1943469" cy="4103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75">
                    <a:solidFill>
                      <a:schemeClr val="dk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STEP HERE</a:t>
                </a:r>
                <a:endParaRPr b="1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784" name="Google Shape;784;p25"/>
            <p:cNvGrpSpPr/>
            <p:nvPr/>
          </p:nvGrpSpPr>
          <p:grpSpPr>
            <a:xfrm>
              <a:off x="6744454" y="2197554"/>
              <a:ext cx="467425" cy="453208"/>
              <a:chOff x="4411266" y="2303265"/>
              <a:chExt cx="325040" cy="315154"/>
            </a:xfrm>
          </p:grpSpPr>
          <p:sp>
            <p:nvSpPr>
              <p:cNvPr id="785" name="Google Shape;785;p25"/>
              <p:cNvSpPr/>
              <p:nvPr/>
            </p:nvSpPr>
            <p:spPr>
              <a:xfrm>
                <a:off x="4411266" y="2336007"/>
                <a:ext cx="291108" cy="282412"/>
              </a:xfrm>
              <a:custGeom>
                <a:rect b="b" l="l" r="r" t="t"/>
                <a:pathLst>
                  <a:path extrusionOk="0" h="21600" w="21600">
                    <a:moveTo>
                      <a:pt x="18424" y="4659"/>
                    </a:moveTo>
                    <a:cubicBezTo>
                      <a:pt x="16941" y="2965"/>
                      <a:pt x="16941" y="2965"/>
                      <a:pt x="16941" y="2965"/>
                    </a:cubicBezTo>
                    <a:cubicBezTo>
                      <a:pt x="13976" y="0"/>
                      <a:pt x="13976" y="0"/>
                      <a:pt x="13976" y="0"/>
                    </a:cubicBezTo>
                    <a:cubicBezTo>
                      <a:pt x="13976" y="0"/>
                      <a:pt x="13976" y="0"/>
                      <a:pt x="12494" y="1482"/>
                    </a:cubicBezTo>
                    <a:cubicBezTo>
                      <a:pt x="11012" y="2965"/>
                      <a:pt x="6565" y="4659"/>
                      <a:pt x="6565" y="4659"/>
                    </a:cubicBezTo>
                    <a:cubicBezTo>
                      <a:pt x="0" y="21176"/>
                      <a:pt x="0" y="21176"/>
                      <a:pt x="0" y="21176"/>
                    </a:cubicBezTo>
                    <a:cubicBezTo>
                      <a:pt x="8047" y="12071"/>
                      <a:pt x="8047" y="12071"/>
                      <a:pt x="8047" y="12071"/>
                    </a:cubicBezTo>
                    <a:cubicBezTo>
                      <a:pt x="7624" y="10800"/>
                      <a:pt x="7835" y="9318"/>
                      <a:pt x="8682" y="8259"/>
                    </a:cubicBezTo>
                    <a:cubicBezTo>
                      <a:pt x="9953" y="6988"/>
                      <a:pt x="12071" y="6988"/>
                      <a:pt x="13341" y="8259"/>
                    </a:cubicBezTo>
                    <a:cubicBezTo>
                      <a:pt x="14400" y="9529"/>
                      <a:pt x="14400" y="11647"/>
                      <a:pt x="13341" y="12918"/>
                    </a:cubicBezTo>
                    <a:cubicBezTo>
                      <a:pt x="12282" y="13765"/>
                      <a:pt x="10800" y="13976"/>
                      <a:pt x="9529" y="13553"/>
                    </a:cubicBezTo>
                    <a:cubicBezTo>
                      <a:pt x="424" y="21600"/>
                      <a:pt x="424" y="21600"/>
                      <a:pt x="424" y="21600"/>
                    </a:cubicBezTo>
                    <a:cubicBezTo>
                      <a:pt x="16941" y="15035"/>
                      <a:pt x="16941" y="15035"/>
                      <a:pt x="16941" y="15035"/>
                    </a:cubicBezTo>
                    <a:cubicBezTo>
                      <a:pt x="16941" y="15035"/>
                      <a:pt x="18424" y="10588"/>
                      <a:pt x="19906" y="9106"/>
                    </a:cubicBezTo>
                    <a:cubicBezTo>
                      <a:pt x="21600" y="7624"/>
                      <a:pt x="21600" y="7624"/>
                      <a:pt x="21600" y="7624"/>
                    </a:cubicBezTo>
                    <a:lnTo>
                      <a:pt x="18424" y="4659"/>
                    </a:lnTo>
                    <a:close/>
                    <a:moveTo>
                      <a:pt x="18424" y="4659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86" name="Google Shape;786;p25"/>
              <p:cNvSpPr/>
              <p:nvPr/>
            </p:nvSpPr>
            <p:spPr>
              <a:xfrm>
                <a:off x="4619625" y="2303265"/>
                <a:ext cx="116681" cy="113109"/>
              </a:xfrm>
              <a:custGeom>
                <a:rect b="b" l="l" r="r" t="t"/>
                <a:pathLst>
                  <a:path extrusionOk="0" h="21600" w="21600">
                    <a:moveTo>
                      <a:pt x="2667" y="0"/>
                    </a:moveTo>
                    <a:lnTo>
                      <a:pt x="21600" y="18933"/>
                    </a:lnTo>
                    <a:lnTo>
                      <a:pt x="18933" y="21600"/>
                    </a:lnTo>
                    <a:lnTo>
                      <a:pt x="0" y="2667"/>
                    </a:lnTo>
                    <a:lnTo>
                      <a:pt x="2667" y="0"/>
                    </a:lnTo>
                    <a:close/>
                    <a:moveTo>
                      <a:pt x="2667" y="0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787" name="Google Shape;787;p25"/>
          <p:cNvGrpSpPr/>
          <p:nvPr/>
        </p:nvGrpSpPr>
        <p:grpSpPr>
          <a:xfrm>
            <a:off x="6719691" y="2955021"/>
            <a:ext cx="4307423" cy="849012"/>
            <a:chOff x="6686815" y="2979575"/>
            <a:chExt cx="4084299" cy="805033"/>
          </a:xfrm>
        </p:grpSpPr>
        <p:grpSp>
          <p:nvGrpSpPr>
            <p:cNvPr id="788" name="Google Shape;788;p25"/>
            <p:cNvGrpSpPr/>
            <p:nvPr/>
          </p:nvGrpSpPr>
          <p:grpSpPr>
            <a:xfrm>
              <a:off x="7415203" y="2979575"/>
              <a:ext cx="3355911" cy="805033"/>
              <a:chOff x="8836089" y="3634336"/>
              <a:chExt cx="3355911" cy="805033"/>
            </a:xfrm>
          </p:grpSpPr>
          <p:sp>
            <p:nvSpPr>
              <p:cNvPr id="789" name="Google Shape;789;p25"/>
              <p:cNvSpPr txBox="1"/>
              <p:nvPr/>
            </p:nvSpPr>
            <p:spPr>
              <a:xfrm>
                <a:off x="8841692" y="3983574"/>
                <a:ext cx="3350308" cy="4557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65">
                    <a:solidFill>
                      <a:schemeClr val="dk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90" name="Google Shape;790;p25"/>
              <p:cNvSpPr txBox="1"/>
              <p:nvPr/>
            </p:nvSpPr>
            <p:spPr>
              <a:xfrm>
                <a:off x="8836089" y="3634336"/>
                <a:ext cx="1943469" cy="4103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75">
                    <a:solidFill>
                      <a:schemeClr val="dk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STEP HERE</a:t>
                </a:r>
                <a:endParaRPr b="1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791" name="Google Shape;791;p25"/>
            <p:cNvSpPr/>
            <p:nvPr/>
          </p:nvSpPr>
          <p:spPr>
            <a:xfrm>
              <a:off x="6686815" y="3261038"/>
              <a:ext cx="525064" cy="366624"/>
            </a:xfrm>
            <a:custGeom>
              <a:rect b="b" l="l" r="r" t="t"/>
              <a:pathLst>
                <a:path extrusionOk="0" h="21600" w="21600">
                  <a:moveTo>
                    <a:pt x="2348" y="2618"/>
                  </a:moveTo>
                  <a:cubicBezTo>
                    <a:pt x="13148" y="2618"/>
                    <a:pt x="13148" y="2618"/>
                    <a:pt x="13148" y="2618"/>
                  </a:cubicBezTo>
                  <a:cubicBezTo>
                    <a:pt x="13148" y="2618"/>
                    <a:pt x="13148" y="2618"/>
                    <a:pt x="13148" y="2618"/>
                  </a:cubicBezTo>
                  <a:cubicBezTo>
                    <a:pt x="13148" y="1309"/>
                    <a:pt x="13148" y="1309"/>
                    <a:pt x="13148" y="1309"/>
                  </a:cubicBezTo>
                  <a:cubicBezTo>
                    <a:pt x="13148" y="655"/>
                    <a:pt x="13148" y="0"/>
                    <a:pt x="13617" y="0"/>
                  </a:cubicBezTo>
                  <a:cubicBezTo>
                    <a:pt x="17843" y="0"/>
                    <a:pt x="17843" y="0"/>
                    <a:pt x="17843" y="0"/>
                  </a:cubicBezTo>
                  <a:cubicBezTo>
                    <a:pt x="18313" y="0"/>
                    <a:pt x="18783" y="655"/>
                    <a:pt x="18783" y="1309"/>
                  </a:cubicBezTo>
                  <a:cubicBezTo>
                    <a:pt x="18783" y="2618"/>
                    <a:pt x="18783" y="2618"/>
                    <a:pt x="18783" y="2618"/>
                  </a:cubicBezTo>
                  <a:cubicBezTo>
                    <a:pt x="18783" y="2618"/>
                    <a:pt x="18783" y="2618"/>
                    <a:pt x="18783" y="2618"/>
                  </a:cubicBezTo>
                  <a:cubicBezTo>
                    <a:pt x="19252" y="2618"/>
                    <a:pt x="19252" y="2618"/>
                    <a:pt x="19252" y="2618"/>
                  </a:cubicBezTo>
                  <a:cubicBezTo>
                    <a:pt x="20661" y="2618"/>
                    <a:pt x="21600" y="3927"/>
                    <a:pt x="21600" y="5891"/>
                  </a:cubicBezTo>
                  <a:cubicBezTo>
                    <a:pt x="21600" y="18327"/>
                    <a:pt x="21600" y="18327"/>
                    <a:pt x="21600" y="18327"/>
                  </a:cubicBezTo>
                  <a:cubicBezTo>
                    <a:pt x="21600" y="20291"/>
                    <a:pt x="20661" y="21600"/>
                    <a:pt x="19252" y="21600"/>
                  </a:cubicBezTo>
                  <a:cubicBezTo>
                    <a:pt x="2348" y="21600"/>
                    <a:pt x="2348" y="21600"/>
                    <a:pt x="2348" y="21600"/>
                  </a:cubicBezTo>
                  <a:cubicBezTo>
                    <a:pt x="939" y="21600"/>
                    <a:pt x="0" y="20291"/>
                    <a:pt x="0" y="18327"/>
                  </a:cubicBezTo>
                  <a:cubicBezTo>
                    <a:pt x="0" y="5891"/>
                    <a:pt x="0" y="5891"/>
                    <a:pt x="0" y="5891"/>
                  </a:cubicBezTo>
                  <a:cubicBezTo>
                    <a:pt x="0" y="3927"/>
                    <a:pt x="939" y="2618"/>
                    <a:pt x="2348" y="2618"/>
                  </a:cubicBezTo>
                  <a:close/>
                  <a:moveTo>
                    <a:pt x="14087" y="2618"/>
                  </a:moveTo>
                  <a:cubicBezTo>
                    <a:pt x="17374" y="2618"/>
                    <a:pt x="17374" y="2618"/>
                    <a:pt x="17374" y="2618"/>
                  </a:cubicBezTo>
                  <a:cubicBezTo>
                    <a:pt x="17374" y="1309"/>
                    <a:pt x="17374" y="1309"/>
                    <a:pt x="17374" y="1309"/>
                  </a:cubicBezTo>
                  <a:cubicBezTo>
                    <a:pt x="14087" y="1309"/>
                    <a:pt x="14087" y="1309"/>
                    <a:pt x="14087" y="1309"/>
                  </a:cubicBezTo>
                  <a:cubicBezTo>
                    <a:pt x="14087" y="2618"/>
                    <a:pt x="14087" y="2618"/>
                    <a:pt x="14087" y="2618"/>
                  </a:cubicBezTo>
                  <a:close/>
                  <a:moveTo>
                    <a:pt x="11270" y="4582"/>
                  </a:moveTo>
                  <a:cubicBezTo>
                    <a:pt x="7983" y="4582"/>
                    <a:pt x="5635" y="7855"/>
                    <a:pt x="5635" y="12436"/>
                  </a:cubicBezTo>
                  <a:cubicBezTo>
                    <a:pt x="5635" y="16364"/>
                    <a:pt x="7983" y="19636"/>
                    <a:pt x="11270" y="19636"/>
                  </a:cubicBezTo>
                  <a:cubicBezTo>
                    <a:pt x="14087" y="19636"/>
                    <a:pt x="16435" y="16364"/>
                    <a:pt x="16435" y="12436"/>
                  </a:cubicBezTo>
                  <a:cubicBezTo>
                    <a:pt x="16435" y="7855"/>
                    <a:pt x="14087" y="4582"/>
                    <a:pt x="11270" y="4582"/>
                  </a:cubicBezTo>
                  <a:close/>
                  <a:moveTo>
                    <a:pt x="14557" y="12436"/>
                  </a:moveTo>
                  <a:cubicBezTo>
                    <a:pt x="14557" y="9818"/>
                    <a:pt x="13148" y="7200"/>
                    <a:pt x="11270" y="7200"/>
                  </a:cubicBezTo>
                  <a:cubicBezTo>
                    <a:pt x="8922" y="7200"/>
                    <a:pt x="7513" y="9818"/>
                    <a:pt x="7513" y="12436"/>
                  </a:cubicBezTo>
                  <a:cubicBezTo>
                    <a:pt x="7513" y="15055"/>
                    <a:pt x="8922" y="17018"/>
                    <a:pt x="11270" y="17018"/>
                  </a:cubicBezTo>
                  <a:cubicBezTo>
                    <a:pt x="13148" y="17018"/>
                    <a:pt x="14557" y="15055"/>
                    <a:pt x="14557" y="12436"/>
                  </a:cubicBezTo>
                  <a:close/>
                  <a:moveTo>
                    <a:pt x="11270" y="6545"/>
                  </a:moveTo>
                  <a:cubicBezTo>
                    <a:pt x="8452" y="6545"/>
                    <a:pt x="6574" y="9164"/>
                    <a:pt x="6574" y="12436"/>
                  </a:cubicBezTo>
                  <a:cubicBezTo>
                    <a:pt x="6574" y="15709"/>
                    <a:pt x="8452" y="18327"/>
                    <a:pt x="11270" y="18327"/>
                  </a:cubicBezTo>
                  <a:cubicBezTo>
                    <a:pt x="13617" y="18327"/>
                    <a:pt x="15496" y="15709"/>
                    <a:pt x="15496" y="12436"/>
                  </a:cubicBezTo>
                  <a:cubicBezTo>
                    <a:pt x="15496" y="9164"/>
                    <a:pt x="13617" y="6545"/>
                    <a:pt x="11270" y="6545"/>
                  </a:cubicBezTo>
                  <a:close/>
                  <a:moveTo>
                    <a:pt x="11270" y="6545"/>
                  </a:move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792" name="Google Shape;792;p25"/>
          <p:cNvGrpSpPr/>
          <p:nvPr/>
        </p:nvGrpSpPr>
        <p:grpSpPr>
          <a:xfrm>
            <a:off x="6780479" y="4051648"/>
            <a:ext cx="4246635" cy="849012"/>
            <a:chOff x="6744454" y="4019396"/>
            <a:chExt cx="4026660" cy="805033"/>
          </a:xfrm>
        </p:grpSpPr>
        <p:grpSp>
          <p:nvGrpSpPr>
            <p:cNvPr id="793" name="Google Shape;793;p25"/>
            <p:cNvGrpSpPr/>
            <p:nvPr/>
          </p:nvGrpSpPr>
          <p:grpSpPr>
            <a:xfrm>
              <a:off x="7415203" y="4019396"/>
              <a:ext cx="3355911" cy="805033"/>
              <a:chOff x="8836089" y="3634336"/>
              <a:chExt cx="3355911" cy="805033"/>
            </a:xfrm>
          </p:grpSpPr>
          <p:sp>
            <p:nvSpPr>
              <p:cNvPr id="794" name="Google Shape;794;p25"/>
              <p:cNvSpPr txBox="1"/>
              <p:nvPr/>
            </p:nvSpPr>
            <p:spPr>
              <a:xfrm>
                <a:off x="8841692" y="3983574"/>
                <a:ext cx="3350308" cy="4557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65">
                    <a:solidFill>
                      <a:schemeClr val="dk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795" name="Google Shape;795;p25"/>
              <p:cNvSpPr txBox="1"/>
              <p:nvPr/>
            </p:nvSpPr>
            <p:spPr>
              <a:xfrm>
                <a:off x="8836089" y="3634336"/>
                <a:ext cx="1943469" cy="4103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75">
                    <a:solidFill>
                      <a:schemeClr val="dk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STEP HERE</a:t>
                </a:r>
                <a:endParaRPr b="1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796" name="Google Shape;796;p25"/>
            <p:cNvSpPr/>
            <p:nvPr/>
          </p:nvSpPr>
          <p:spPr>
            <a:xfrm>
              <a:off x="6744454" y="4253029"/>
              <a:ext cx="467425" cy="471049"/>
            </a:xfrm>
            <a:custGeom>
              <a:rect b="b" l="l" r="r" t="t"/>
              <a:pathLst>
                <a:path extrusionOk="0" h="21600" w="21600">
                  <a:moveTo>
                    <a:pt x="16241" y="491"/>
                  </a:moveTo>
                  <a:cubicBezTo>
                    <a:pt x="16241" y="164"/>
                    <a:pt x="16078" y="0"/>
                    <a:pt x="15753" y="0"/>
                  </a:cubicBezTo>
                  <a:cubicBezTo>
                    <a:pt x="5847" y="0"/>
                    <a:pt x="5847" y="0"/>
                    <a:pt x="5847" y="0"/>
                  </a:cubicBezTo>
                  <a:cubicBezTo>
                    <a:pt x="5522" y="0"/>
                    <a:pt x="5359" y="164"/>
                    <a:pt x="5359" y="491"/>
                  </a:cubicBezTo>
                  <a:cubicBezTo>
                    <a:pt x="5359" y="5400"/>
                    <a:pt x="5359" y="5400"/>
                    <a:pt x="5359" y="5400"/>
                  </a:cubicBezTo>
                  <a:cubicBezTo>
                    <a:pt x="16241" y="5400"/>
                    <a:pt x="16241" y="5400"/>
                    <a:pt x="16241" y="5400"/>
                  </a:cubicBezTo>
                  <a:lnTo>
                    <a:pt x="16241" y="491"/>
                  </a:lnTo>
                  <a:close/>
                  <a:moveTo>
                    <a:pt x="16403" y="16691"/>
                  </a:moveTo>
                  <a:cubicBezTo>
                    <a:pt x="16241" y="16527"/>
                    <a:pt x="16078" y="16364"/>
                    <a:pt x="15916" y="16364"/>
                  </a:cubicBezTo>
                  <a:cubicBezTo>
                    <a:pt x="5684" y="16364"/>
                    <a:pt x="5684" y="16364"/>
                    <a:pt x="5684" y="16364"/>
                  </a:cubicBezTo>
                  <a:cubicBezTo>
                    <a:pt x="5522" y="16364"/>
                    <a:pt x="5359" y="16527"/>
                    <a:pt x="5197" y="16691"/>
                  </a:cubicBezTo>
                  <a:cubicBezTo>
                    <a:pt x="3573" y="21109"/>
                    <a:pt x="3573" y="21109"/>
                    <a:pt x="3573" y="21109"/>
                  </a:cubicBezTo>
                  <a:cubicBezTo>
                    <a:pt x="3573" y="21273"/>
                    <a:pt x="3573" y="21273"/>
                    <a:pt x="3735" y="21436"/>
                  </a:cubicBezTo>
                  <a:cubicBezTo>
                    <a:pt x="3735" y="21600"/>
                    <a:pt x="3898" y="21600"/>
                    <a:pt x="4060" y="21600"/>
                  </a:cubicBezTo>
                  <a:cubicBezTo>
                    <a:pt x="17540" y="21600"/>
                    <a:pt x="17540" y="21600"/>
                    <a:pt x="17540" y="21600"/>
                  </a:cubicBezTo>
                  <a:cubicBezTo>
                    <a:pt x="17702" y="21600"/>
                    <a:pt x="17865" y="21600"/>
                    <a:pt x="17865" y="21436"/>
                  </a:cubicBezTo>
                  <a:cubicBezTo>
                    <a:pt x="18027" y="21273"/>
                    <a:pt x="18027" y="21273"/>
                    <a:pt x="18027" y="21109"/>
                  </a:cubicBezTo>
                  <a:lnTo>
                    <a:pt x="16403" y="16691"/>
                  </a:lnTo>
                  <a:close/>
                  <a:moveTo>
                    <a:pt x="4872" y="9164"/>
                  </a:moveTo>
                  <a:cubicBezTo>
                    <a:pt x="4872" y="10964"/>
                    <a:pt x="4872" y="10964"/>
                    <a:pt x="4872" y="10964"/>
                  </a:cubicBezTo>
                  <a:cubicBezTo>
                    <a:pt x="16565" y="10964"/>
                    <a:pt x="16565" y="10964"/>
                    <a:pt x="16565" y="10964"/>
                  </a:cubicBezTo>
                  <a:cubicBezTo>
                    <a:pt x="16565" y="9164"/>
                    <a:pt x="16565" y="9164"/>
                    <a:pt x="16565" y="9164"/>
                  </a:cubicBezTo>
                  <a:cubicBezTo>
                    <a:pt x="16565" y="9164"/>
                    <a:pt x="15266" y="6545"/>
                    <a:pt x="15266" y="6545"/>
                  </a:cubicBezTo>
                  <a:cubicBezTo>
                    <a:pt x="6334" y="6545"/>
                    <a:pt x="6334" y="6545"/>
                    <a:pt x="6334" y="6545"/>
                  </a:cubicBezTo>
                  <a:cubicBezTo>
                    <a:pt x="6334" y="6545"/>
                    <a:pt x="4872" y="9164"/>
                    <a:pt x="4872" y="9164"/>
                  </a:cubicBezTo>
                  <a:close/>
                  <a:moveTo>
                    <a:pt x="10719" y="8345"/>
                  </a:moveTo>
                  <a:cubicBezTo>
                    <a:pt x="11693" y="8345"/>
                    <a:pt x="12505" y="8673"/>
                    <a:pt x="12505" y="9164"/>
                  </a:cubicBezTo>
                  <a:cubicBezTo>
                    <a:pt x="12505" y="9655"/>
                    <a:pt x="11693" y="10145"/>
                    <a:pt x="10719" y="10145"/>
                  </a:cubicBezTo>
                  <a:cubicBezTo>
                    <a:pt x="9907" y="10145"/>
                    <a:pt x="9095" y="9655"/>
                    <a:pt x="9095" y="9164"/>
                  </a:cubicBezTo>
                  <a:cubicBezTo>
                    <a:pt x="9095" y="8673"/>
                    <a:pt x="9907" y="8345"/>
                    <a:pt x="10719" y="8345"/>
                  </a:cubicBezTo>
                  <a:close/>
                  <a:moveTo>
                    <a:pt x="19326" y="6545"/>
                  </a:moveTo>
                  <a:cubicBezTo>
                    <a:pt x="16403" y="6545"/>
                    <a:pt x="16403" y="6545"/>
                    <a:pt x="16403" y="6545"/>
                  </a:cubicBezTo>
                  <a:cubicBezTo>
                    <a:pt x="17540" y="8836"/>
                    <a:pt x="17540" y="8836"/>
                    <a:pt x="17540" y="8836"/>
                  </a:cubicBezTo>
                  <a:cubicBezTo>
                    <a:pt x="17540" y="8836"/>
                    <a:pt x="17540" y="8836"/>
                    <a:pt x="17540" y="8836"/>
                  </a:cubicBezTo>
                  <a:cubicBezTo>
                    <a:pt x="17702" y="8836"/>
                    <a:pt x="17702" y="8836"/>
                    <a:pt x="17702" y="9000"/>
                  </a:cubicBezTo>
                  <a:cubicBezTo>
                    <a:pt x="17702" y="9000"/>
                    <a:pt x="17702" y="11455"/>
                    <a:pt x="17702" y="11455"/>
                  </a:cubicBezTo>
                  <a:cubicBezTo>
                    <a:pt x="17702" y="11782"/>
                    <a:pt x="17540" y="11945"/>
                    <a:pt x="17215" y="11945"/>
                  </a:cubicBezTo>
                  <a:cubicBezTo>
                    <a:pt x="4385" y="11945"/>
                    <a:pt x="4385" y="11945"/>
                    <a:pt x="4385" y="11945"/>
                  </a:cubicBezTo>
                  <a:cubicBezTo>
                    <a:pt x="4060" y="11945"/>
                    <a:pt x="3898" y="11782"/>
                    <a:pt x="3898" y="11455"/>
                  </a:cubicBezTo>
                  <a:cubicBezTo>
                    <a:pt x="3898" y="11455"/>
                    <a:pt x="3898" y="9164"/>
                    <a:pt x="3898" y="9000"/>
                  </a:cubicBezTo>
                  <a:cubicBezTo>
                    <a:pt x="3898" y="8836"/>
                    <a:pt x="3898" y="8836"/>
                    <a:pt x="4060" y="8836"/>
                  </a:cubicBezTo>
                  <a:cubicBezTo>
                    <a:pt x="5197" y="6545"/>
                    <a:pt x="5197" y="6545"/>
                    <a:pt x="5197" y="6545"/>
                  </a:cubicBezTo>
                  <a:cubicBezTo>
                    <a:pt x="2274" y="6545"/>
                    <a:pt x="2274" y="6545"/>
                    <a:pt x="2274" y="6545"/>
                  </a:cubicBezTo>
                  <a:cubicBezTo>
                    <a:pt x="974" y="6545"/>
                    <a:pt x="0" y="7691"/>
                    <a:pt x="0" y="8836"/>
                  </a:cubicBezTo>
                  <a:cubicBezTo>
                    <a:pt x="0" y="16527"/>
                    <a:pt x="0" y="16527"/>
                    <a:pt x="0" y="16527"/>
                  </a:cubicBezTo>
                  <a:cubicBezTo>
                    <a:pt x="0" y="17836"/>
                    <a:pt x="974" y="18818"/>
                    <a:pt x="2274" y="18818"/>
                  </a:cubicBezTo>
                  <a:cubicBezTo>
                    <a:pt x="3086" y="18818"/>
                    <a:pt x="3086" y="18818"/>
                    <a:pt x="3086" y="18818"/>
                  </a:cubicBezTo>
                  <a:cubicBezTo>
                    <a:pt x="4060" y="16200"/>
                    <a:pt x="4060" y="16200"/>
                    <a:pt x="4060" y="16200"/>
                  </a:cubicBezTo>
                  <a:cubicBezTo>
                    <a:pt x="4223" y="15545"/>
                    <a:pt x="5035" y="15055"/>
                    <a:pt x="5684" y="15055"/>
                  </a:cubicBezTo>
                  <a:cubicBezTo>
                    <a:pt x="15916" y="15055"/>
                    <a:pt x="15916" y="15055"/>
                    <a:pt x="15916" y="15055"/>
                  </a:cubicBezTo>
                  <a:cubicBezTo>
                    <a:pt x="16565" y="15055"/>
                    <a:pt x="17377" y="15545"/>
                    <a:pt x="17540" y="16200"/>
                  </a:cubicBezTo>
                  <a:cubicBezTo>
                    <a:pt x="18514" y="18818"/>
                    <a:pt x="18514" y="18818"/>
                    <a:pt x="18514" y="18818"/>
                  </a:cubicBezTo>
                  <a:cubicBezTo>
                    <a:pt x="19326" y="18818"/>
                    <a:pt x="19326" y="18818"/>
                    <a:pt x="19326" y="18818"/>
                  </a:cubicBezTo>
                  <a:cubicBezTo>
                    <a:pt x="20626" y="18818"/>
                    <a:pt x="21600" y="17836"/>
                    <a:pt x="21600" y="16527"/>
                  </a:cubicBezTo>
                  <a:cubicBezTo>
                    <a:pt x="21600" y="8836"/>
                    <a:pt x="21600" y="8836"/>
                    <a:pt x="21600" y="8836"/>
                  </a:cubicBezTo>
                  <a:cubicBezTo>
                    <a:pt x="21600" y="7691"/>
                    <a:pt x="20626" y="6545"/>
                    <a:pt x="19326" y="6545"/>
                  </a:cubicBezTo>
                  <a:close/>
                  <a:moveTo>
                    <a:pt x="19326" y="6545"/>
                  </a:move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797" name="Google Shape;797;p25"/>
          <p:cNvGrpSpPr/>
          <p:nvPr/>
        </p:nvGrpSpPr>
        <p:grpSpPr>
          <a:xfrm>
            <a:off x="6719691" y="5135931"/>
            <a:ext cx="4307423" cy="849012"/>
            <a:chOff x="6686815" y="5047514"/>
            <a:chExt cx="4084299" cy="805033"/>
          </a:xfrm>
        </p:grpSpPr>
        <p:grpSp>
          <p:nvGrpSpPr>
            <p:cNvPr id="798" name="Google Shape;798;p25"/>
            <p:cNvGrpSpPr/>
            <p:nvPr/>
          </p:nvGrpSpPr>
          <p:grpSpPr>
            <a:xfrm>
              <a:off x="7415203" y="5047514"/>
              <a:ext cx="3355911" cy="805033"/>
              <a:chOff x="8836089" y="3634336"/>
              <a:chExt cx="3355911" cy="805033"/>
            </a:xfrm>
          </p:grpSpPr>
          <p:sp>
            <p:nvSpPr>
              <p:cNvPr id="799" name="Google Shape;799;p25"/>
              <p:cNvSpPr txBox="1"/>
              <p:nvPr/>
            </p:nvSpPr>
            <p:spPr>
              <a:xfrm>
                <a:off x="8841692" y="3983574"/>
                <a:ext cx="3350308" cy="4557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65">
                    <a:solidFill>
                      <a:schemeClr val="dk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00" name="Google Shape;800;p25"/>
              <p:cNvSpPr txBox="1"/>
              <p:nvPr/>
            </p:nvSpPr>
            <p:spPr>
              <a:xfrm>
                <a:off x="8836089" y="3634336"/>
                <a:ext cx="1943469" cy="4103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75">
                    <a:solidFill>
                      <a:schemeClr val="dk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STEP HERE</a:t>
                </a:r>
                <a:endParaRPr b="1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801" name="Google Shape;801;p25"/>
            <p:cNvSpPr/>
            <p:nvPr/>
          </p:nvSpPr>
          <p:spPr>
            <a:xfrm>
              <a:off x="6686815" y="5276267"/>
              <a:ext cx="546405" cy="451236"/>
            </a:xfrm>
            <a:custGeom>
              <a:rect b="b" l="l" r="r" t="t"/>
              <a:pathLst>
                <a:path extrusionOk="0" h="21148" w="21600">
                  <a:moveTo>
                    <a:pt x="21600" y="14428"/>
                  </a:moveTo>
                  <a:cubicBezTo>
                    <a:pt x="21600" y="16188"/>
                    <a:pt x="17280" y="16668"/>
                    <a:pt x="15660" y="16668"/>
                  </a:cubicBezTo>
                  <a:cubicBezTo>
                    <a:pt x="15390" y="16668"/>
                    <a:pt x="15255" y="16668"/>
                    <a:pt x="15120" y="16668"/>
                  </a:cubicBezTo>
                  <a:cubicBezTo>
                    <a:pt x="14580" y="14748"/>
                    <a:pt x="13365" y="12988"/>
                    <a:pt x="11880" y="12668"/>
                  </a:cubicBezTo>
                  <a:cubicBezTo>
                    <a:pt x="11205" y="12508"/>
                    <a:pt x="10665" y="12188"/>
                    <a:pt x="10260" y="11868"/>
                  </a:cubicBezTo>
                  <a:cubicBezTo>
                    <a:pt x="10665" y="11228"/>
                    <a:pt x="11205" y="10588"/>
                    <a:pt x="11880" y="10428"/>
                  </a:cubicBezTo>
                  <a:cubicBezTo>
                    <a:pt x="12015" y="10428"/>
                    <a:pt x="12690" y="10268"/>
                    <a:pt x="13365" y="9948"/>
                  </a:cubicBezTo>
                  <a:cubicBezTo>
                    <a:pt x="13365" y="12508"/>
                    <a:pt x="13365" y="12508"/>
                    <a:pt x="13365" y="12508"/>
                  </a:cubicBezTo>
                  <a:cubicBezTo>
                    <a:pt x="13500" y="12188"/>
                    <a:pt x="14175" y="11068"/>
                    <a:pt x="14715" y="11228"/>
                  </a:cubicBezTo>
                  <a:cubicBezTo>
                    <a:pt x="14985" y="11228"/>
                    <a:pt x="15120" y="11388"/>
                    <a:pt x="15390" y="11388"/>
                  </a:cubicBezTo>
                  <a:cubicBezTo>
                    <a:pt x="15660" y="11388"/>
                    <a:pt x="15660" y="11388"/>
                    <a:pt x="15660" y="11388"/>
                  </a:cubicBezTo>
                  <a:cubicBezTo>
                    <a:pt x="16065" y="11388"/>
                    <a:pt x="16200" y="11228"/>
                    <a:pt x="16470" y="11228"/>
                  </a:cubicBezTo>
                  <a:cubicBezTo>
                    <a:pt x="16875" y="11068"/>
                    <a:pt x="17685" y="12188"/>
                    <a:pt x="17820" y="12508"/>
                  </a:cubicBezTo>
                  <a:cubicBezTo>
                    <a:pt x="17820" y="9948"/>
                    <a:pt x="17820" y="9948"/>
                    <a:pt x="17820" y="9948"/>
                  </a:cubicBezTo>
                  <a:cubicBezTo>
                    <a:pt x="18495" y="10268"/>
                    <a:pt x="19170" y="10428"/>
                    <a:pt x="19305" y="10428"/>
                  </a:cubicBezTo>
                  <a:cubicBezTo>
                    <a:pt x="20655" y="10748"/>
                    <a:pt x="21600" y="12828"/>
                    <a:pt x="21600" y="14428"/>
                  </a:cubicBezTo>
                  <a:close/>
                  <a:moveTo>
                    <a:pt x="18900" y="5308"/>
                  </a:moveTo>
                  <a:cubicBezTo>
                    <a:pt x="18900" y="4988"/>
                    <a:pt x="18765" y="4988"/>
                    <a:pt x="18765" y="4828"/>
                  </a:cubicBezTo>
                  <a:cubicBezTo>
                    <a:pt x="18630" y="4828"/>
                    <a:pt x="18630" y="4828"/>
                    <a:pt x="18495" y="4828"/>
                  </a:cubicBezTo>
                  <a:cubicBezTo>
                    <a:pt x="18765" y="4028"/>
                    <a:pt x="18765" y="3228"/>
                    <a:pt x="18630" y="2588"/>
                  </a:cubicBezTo>
                  <a:cubicBezTo>
                    <a:pt x="18225" y="1148"/>
                    <a:pt x="17550" y="508"/>
                    <a:pt x="17010" y="188"/>
                  </a:cubicBezTo>
                  <a:cubicBezTo>
                    <a:pt x="16605" y="28"/>
                    <a:pt x="15660" y="28"/>
                    <a:pt x="15660" y="28"/>
                  </a:cubicBezTo>
                  <a:cubicBezTo>
                    <a:pt x="15660" y="28"/>
                    <a:pt x="13500" y="-452"/>
                    <a:pt x="12555" y="2588"/>
                  </a:cubicBezTo>
                  <a:cubicBezTo>
                    <a:pt x="12420" y="3228"/>
                    <a:pt x="12555" y="4028"/>
                    <a:pt x="12690" y="4828"/>
                  </a:cubicBezTo>
                  <a:cubicBezTo>
                    <a:pt x="12555" y="4828"/>
                    <a:pt x="12555" y="4828"/>
                    <a:pt x="12420" y="4828"/>
                  </a:cubicBezTo>
                  <a:cubicBezTo>
                    <a:pt x="12420" y="4988"/>
                    <a:pt x="12285" y="4988"/>
                    <a:pt x="12285" y="5308"/>
                  </a:cubicBezTo>
                  <a:cubicBezTo>
                    <a:pt x="12285" y="5628"/>
                    <a:pt x="12285" y="5948"/>
                    <a:pt x="12420" y="6268"/>
                  </a:cubicBezTo>
                  <a:cubicBezTo>
                    <a:pt x="12555" y="6748"/>
                    <a:pt x="12690" y="7068"/>
                    <a:pt x="13230" y="6748"/>
                  </a:cubicBezTo>
                  <a:cubicBezTo>
                    <a:pt x="13230" y="7708"/>
                    <a:pt x="13365" y="8028"/>
                    <a:pt x="13635" y="8188"/>
                  </a:cubicBezTo>
                  <a:cubicBezTo>
                    <a:pt x="13635" y="8188"/>
                    <a:pt x="13635" y="8188"/>
                    <a:pt x="13635" y="8188"/>
                  </a:cubicBezTo>
                  <a:cubicBezTo>
                    <a:pt x="13635" y="8188"/>
                    <a:pt x="13635" y="8188"/>
                    <a:pt x="13635" y="8188"/>
                  </a:cubicBezTo>
                  <a:cubicBezTo>
                    <a:pt x="13635" y="8188"/>
                    <a:pt x="13635" y="8188"/>
                    <a:pt x="13635" y="8188"/>
                  </a:cubicBezTo>
                  <a:cubicBezTo>
                    <a:pt x="13635" y="8188"/>
                    <a:pt x="13635" y="8188"/>
                    <a:pt x="13635" y="8188"/>
                  </a:cubicBezTo>
                  <a:cubicBezTo>
                    <a:pt x="13635" y="8188"/>
                    <a:pt x="13635" y="8188"/>
                    <a:pt x="13770" y="8348"/>
                  </a:cubicBezTo>
                  <a:cubicBezTo>
                    <a:pt x="13770" y="8348"/>
                    <a:pt x="13770" y="8348"/>
                    <a:pt x="13770" y="8348"/>
                  </a:cubicBezTo>
                  <a:cubicBezTo>
                    <a:pt x="13770" y="8508"/>
                    <a:pt x="13770" y="8668"/>
                    <a:pt x="13770" y="8668"/>
                  </a:cubicBezTo>
                  <a:cubicBezTo>
                    <a:pt x="13770" y="8988"/>
                    <a:pt x="13770" y="9308"/>
                    <a:pt x="13770" y="9468"/>
                  </a:cubicBezTo>
                  <a:cubicBezTo>
                    <a:pt x="13905" y="9628"/>
                    <a:pt x="14715" y="11068"/>
                    <a:pt x="15660" y="11068"/>
                  </a:cubicBezTo>
                  <a:cubicBezTo>
                    <a:pt x="16605" y="11068"/>
                    <a:pt x="17415" y="9628"/>
                    <a:pt x="17415" y="9468"/>
                  </a:cubicBezTo>
                  <a:cubicBezTo>
                    <a:pt x="17415" y="9148"/>
                    <a:pt x="17415" y="8988"/>
                    <a:pt x="17415" y="8668"/>
                  </a:cubicBezTo>
                  <a:cubicBezTo>
                    <a:pt x="17415" y="8668"/>
                    <a:pt x="17415" y="8508"/>
                    <a:pt x="17415" y="8348"/>
                  </a:cubicBezTo>
                  <a:cubicBezTo>
                    <a:pt x="17415" y="8348"/>
                    <a:pt x="17550" y="8348"/>
                    <a:pt x="17550" y="8188"/>
                  </a:cubicBezTo>
                  <a:cubicBezTo>
                    <a:pt x="17550" y="8188"/>
                    <a:pt x="17550" y="8188"/>
                    <a:pt x="17550" y="8188"/>
                  </a:cubicBezTo>
                  <a:cubicBezTo>
                    <a:pt x="17685" y="8028"/>
                    <a:pt x="17955" y="7708"/>
                    <a:pt x="17955" y="6748"/>
                  </a:cubicBezTo>
                  <a:cubicBezTo>
                    <a:pt x="18495" y="7068"/>
                    <a:pt x="18630" y="6748"/>
                    <a:pt x="18765" y="6268"/>
                  </a:cubicBezTo>
                  <a:cubicBezTo>
                    <a:pt x="18900" y="5948"/>
                    <a:pt x="18900" y="5628"/>
                    <a:pt x="18900" y="5308"/>
                  </a:cubicBezTo>
                  <a:close/>
                  <a:moveTo>
                    <a:pt x="16335" y="14268"/>
                  </a:moveTo>
                  <a:cubicBezTo>
                    <a:pt x="16335" y="14268"/>
                    <a:pt x="16335" y="14268"/>
                    <a:pt x="16335" y="14268"/>
                  </a:cubicBezTo>
                  <a:cubicBezTo>
                    <a:pt x="16335" y="14268"/>
                    <a:pt x="16335" y="14268"/>
                    <a:pt x="16335" y="14268"/>
                  </a:cubicBezTo>
                  <a:close/>
                  <a:moveTo>
                    <a:pt x="16335" y="14268"/>
                  </a:moveTo>
                  <a:cubicBezTo>
                    <a:pt x="16335" y="14268"/>
                    <a:pt x="16335" y="14268"/>
                    <a:pt x="16335" y="14268"/>
                  </a:cubicBezTo>
                  <a:cubicBezTo>
                    <a:pt x="16335" y="14268"/>
                    <a:pt x="16335" y="14268"/>
                    <a:pt x="16335" y="14268"/>
                  </a:cubicBezTo>
                  <a:close/>
                  <a:moveTo>
                    <a:pt x="16335" y="14268"/>
                  </a:moveTo>
                  <a:cubicBezTo>
                    <a:pt x="16335" y="14268"/>
                    <a:pt x="16335" y="14268"/>
                    <a:pt x="16335" y="14268"/>
                  </a:cubicBezTo>
                  <a:cubicBezTo>
                    <a:pt x="16335" y="14268"/>
                    <a:pt x="16335" y="14268"/>
                    <a:pt x="16335" y="14268"/>
                  </a:cubicBezTo>
                  <a:cubicBezTo>
                    <a:pt x="16335" y="14268"/>
                    <a:pt x="16335" y="14268"/>
                    <a:pt x="16335" y="14268"/>
                  </a:cubicBezTo>
                  <a:close/>
                  <a:moveTo>
                    <a:pt x="11610" y="13788"/>
                  </a:moveTo>
                  <a:cubicBezTo>
                    <a:pt x="11475" y="13788"/>
                    <a:pt x="10530" y="13628"/>
                    <a:pt x="9855" y="13148"/>
                  </a:cubicBezTo>
                  <a:cubicBezTo>
                    <a:pt x="9855" y="16188"/>
                    <a:pt x="9855" y="16188"/>
                    <a:pt x="9855" y="16188"/>
                  </a:cubicBezTo>
                  <a:cubicBezTo>
                    <a:pt x="9585" y="15868"/>
                    <a:pt x="8775" y="14428"/>
                    <a:pt x="8100" y="14748"/>
                  </a:cubicBezTo>
                  <a:cubicBezTo>
                    <a:pt x="7830" y="14748"/>
                    <a:pt x="7695" y="14908"/>
                    <a:pt x="7290" y="14908"/>
                  </a:cubicBezTo>
                  <a:cubicBezTo>
                    <a:pt x="7020" y="14908"/>
                    <a:pt x="7020" y="14908"/>
                    <a:pt x="7020" y="14908"/>
                  </a:cubicBezTo>
                  <a:cubicBezTo>
                    <a:pt x="6615" y="14908"/>
                    <a:pt x="6480" y="14748"/>
                    <a:pt x="6210" y="14748"/>
                  </a:cubicBezTo>
                  <a:cubicBezTo>
                    <a:pt x="5535" y="14428"/>
                    <a:pt x="4725" y="15868"/>
                    <a:pt x="4455" y="16188"/>
                  </a:cubicBezTo>
                  <a:cubicBezTo>
                    <a:pt x="4455" y="13148"/>
                    <a:pt x="4455" y="13148"/>
                    <a:pt x="4455" y="13148"/>
                  </a:cubicBezTo>
                  <a:cubicBezTo>
                    <a:pt x="3780" y="13628"/>
                    <a:pt x="2835" y="13788"/>
                    <a:pt x="2700" y="13788"/>
                  </a:cubicBezTo>
                  <a:cubicBezTo>
                    <a:pt x="1080" y="14268"/>
                    <a:pt x="0" y="16668"/>
                    <a:pt x="0" y="18428"/>
                  </a:cubicBezTo>
                  <a:cubicBezTo>
                    <a:pt x="0" y="20508"/>
                    <a:pt x="5130" y="21148"/>
                    <a:pt x="7155" y="21148"/>
                  </a:cubicBezTo>
                  <a:cubicBezTo>
                    <a:pt x="9180" y="21148"/>
                    <a:pt x="14310" y="20508"/>
                    <a:pt x="14310" y="18428"/>
                  </a:cubicBezTo>
                  <a:cubicBezTo>
                    <a:pt x="14310" y="16668"/>
                    <a:pt x="13095" y="14268"/>
                    <a:pt x="11610" y="13788"/>
                  </a:cubicBezTo>
                  <a:close/>
                  <a:moveTo>
                    <a:pt x="11070" y="7708"/>
                  </a:moveTo>
                  <a:cubicBezTo>
                    <a:pt x="11070" y="7388"/>
                    <a:pt x="10935" y="7228"/>
                    <a:pt x="10935" y="7228"/>
                  </a:cubicBezTo>
                  <a:cubicBezTo>
                    <a:pt x="10800" y="7068"/>
                    <a:pt x="10665" y="7068"/>
                    <a:pt x="10665" y="7068"/>
                  </a:cubicBezTo>
                  <a:cubicBezTo>
                    <a:pt x="10800" y="6108"/>
                    <a:pt x="10935" y="5308"/>
                    <a:pt x="10665" y="4348"/>
                  </a:cubicBezTo>
                  <a:cubicBezTo>
                    <a:pt x="10260" y="2908"/>
                    <a:pt x="9450" y="2108"/>
                    <a:pt x="8775" y="1628"/>
                  </a:cubicBezTo>
                  <a:cubicBezTo>
                    <a:pt x="8370" y="1468"/>
                    <a:pt x="7155" y="1308"/>
                    <a:pt x="7155" y="1308"/>
                  </a:cubicBezTo>
                  <a:cubicBezTo>
                    <a:pt x="7155" y="1308"/>
                    <a:pt x="4590" y="988"/>
                    <a:pt x="3645" y="4348"/>
                  </a:cubicBezTo>
                  <a:cubicBezTo>
                    <a:pt x="3375" y="5308"/>
                    <a:pt x="3510" y="6108"/>
                    <a:pt x="3645" y="7068"/>
                  </a:cubicBezTo>
                  <a:cubicBezTo>
                    <a:pt x="3645" y="7068"/>
                    <a:pt x="3510" y="7068"/>
                    <a:pt x="3510" y="7228"/>
                  </a:cubicBezTo>
                  <a:cubicBezTo>
                    <a:pt x="3375" y="7228"/>
                    <a:pt x="3240" y="7388"/>
                    <a:pt x="3240" y="7708"/>
                  </a:cubicBezTo>
                  <a:cubicBezTo>
                    <a:pt x="3240" y="8028"/>
                    <a:pt x="3240" y="8508"/>
                    <a:pt x="3375" y="8828"/>
                  </a:cubicBezTo>
                  <a:cubicBezTo>
                    <a:pt x="3510" y="9468"/>
                    <a:pt x="3780" y="9788"/>
                    <a:pt x="4320" y="9468"/>
                  </a:cubicBezTo>
                  <a:cubicBezTo>
                    <a:pt x="4320" y="10428"/>
                    <a:pt x="4590" y="10908"/>
                    <a:pt x="4725" y="11068"/>
                  </a:cubicBezTo>
                  <a:cubicBezTo>
                    <a:pt x="4725" y="11068"/>
                    <a:pt x="4725" y="11068"/>
                    <a:pt x="4725" y="11068"/>
                  </a:cubicBezTo>
                  <a:cubicBezTo>
                    <a:pt x="4725" y="11068"/>
                    <a:pt x="4725" y="11068"/>
                    <a:pt x="4725" y="11068"/>
                  </a:cubicBezTo>
                  <a:cubicBezTo>
                    <a:pt x="4860" y="11068"/>
                    <a:pt x="4860" y="11228"/>
                    <a:pt x="4860" y="11228"/>
                  </a:cubicBezTo>
                  <a:cubicBezTo>
                    <a:pt x="4860" y="11228"/>
                    <a:pt x="4860" y="11228"/>
                    <a:pt x="4860" y="11228"/>
                  </a:cubicBezTo>
                  <a:cubicBezTo>
                    <a:pt x="4860" y="11228"/>
                    <a:pt x="4860" y="11228"/>
                    <a:pt x="4860" y="11228"/>
                  </a:cubicBezTo>
                  <a:cubicBezTo>
                    <a:pt x="4995" y="11228"/>
                    <a:pt x="4995" y="11228"/>
                    <a:pt x="4995" y="11388"/>
                  </a:cubicBezTo>
                  <a:cubicBezTo>
                    <a:pt x="4995" y="11388"/>
                    <a:pt x="4995" y="11548"/>
                    <a:pt x="4995" y="11708"/>
                  </a:cubicBezTo>
                  <a:cubicBezTo>
                    <a:pt x="4995" y="12028"/>
                    <a:pt x="4995" y="12348"/>
                    <a:pt x="5130" y="12668"/>
                  </a:cubicBezTo>
                  <a:cubicBezTo>
                    <a:pt x="5130" y="12988"/>
                    <a:pt x="6075" y="14588"/>
                    <a:pt x="7155" y="14588"/>
                  </a:cubicBezTo>
                  <a:cubicBezTo>
                    <a:pt x="8235" y="14588"/>
                    <a:pt x="9315" y="12828"/>
                    <a:pt x="9315" y="12508"/>
                  </a:cubicBezTo>
                  <a:cubicBezTo>
                    <a:pt x="9315" y="12348"/>
                    <a:pt x="9315" y="12028"/>
                    <a:pt x="9315" y="11708"/>
                  </a:cubicBezTo>
                  <a:cubicBezTo>
                    <a:pt x="9315" y="11548"/>
                    <a:pt x="9315" y="11388"/>
                    <a:pt x="9315" y="11388"/>
                  </a:cubicBezTo>
                  <a:cubicBezTo>
                    <a:pt x="9315" y="11228"/>
                    <a:pt x="9450" y="11228"/>
                    <a:pt x="9450" y="11228"/>
                  </a:cubicBezTo>
                  <a:cubicBezTo>
                    <a:pt x="9450" y="11228"/>
                    <a:pt x="9450" y="11228"/>
                    <a:pt x="9450" y="11228"/>
                  </a:cubicBezTo>
                  <a:cubicBezTo>
                    <a:pt x="9720" y="11068"/>
                    <a:pt x="9990" y="10588"/>
                    <a:pt x="9990" y="9468"/>
                  </a:cubicBezTo>
                  <a:cubicBezTo>
                    <a:pt x="10530" y="9788"/>
                    <a:pt x="10800" y="9468"/>
                    <a:pt x="10935" y="8828"/>
                  </a:cubicBezTo>
                  <a:cubicBezTo>
                    <a:pt x="11070" y="8508"/>
                    <a:pt x="11070" y="8028"/>
                    <a:pt x="11070" y="7708"/>
                  </a:cubicBezTo>
                  <a:close/>
                  <a:moveTo>
                    <a:pt x="11070" y="7708"/>
                  </a:move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</p:spTree>
  </p:cSld>
  <p:clrMapOvr>
    <a:masterClrMapping/>
  </p:clrMapOvr>
  <p:transition advTm="6740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26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808" name="Google Shape;808;p26"/>
          <p:cNvGrpSpPr/>
          <p:nvPr/>
        </p:nvGrpSpPr>
        <p:grpSpPr>
          <a:xfrm>
            <a:off x="9429247" y="2126470"/>
            <a:ext cx="2123455" cy="1136482"/>
            <a:chOff x="8657822" y="2704651"/>
            <a:chExt cx="2013460" cy="1077613"/>
          </a:xfrm>
        </p:grpSpPr>
        <p:sp>
          <p:nvSpPr>
            <p:cNvPr id="809" name="Google Shape;809;p26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810" name="Google Shape;810;p26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811" name="Google Shape;811;p26"/>
          <p:cNvGrpSpPr/>
          <p:nvPr/>
        </p:nvGrpSpPr>
        <p:grpSpPr>
          <a:xfrm>
            <a:off x="9429247" y="3452540"/>
            <a:ext cx="2123455" cy="1136482"/>
            <a:chOff x="8657822" y="2704651"/>
            <a:chExt cx="2013460" cy="1077613"/>
          </a:xfrm>
        </p:grpSpPr>
        <p:sp>
          <p:nvSpPr>
            <p:cNvPr id="812" name="Google Shape;812;p26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813" name="Google Shape;813;p26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814" name="Google Shape;814;p26"/>
          <p:cNvGrpSpPr/>
          <p:nvPr/>
        </p:nvGrpSpPr>
        <p:grpSpPr>
          <a:xfrm>
            <a:off x="9429247" y="4750852"/>
            <a:ext cx="2123455" cy="1136482"/>
            <a:chOff x="8657822" y="2704651"/>
            <a:chExt cx="2013460" cy="1077613"/>
          </a:xfrm>
        </p:grpSpPr>
        <p:sp>
          <p:nvSpPr>
            <p:cNvPr id="815" name="Google Shape;815;p26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816" name="Google Shape;816;p26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817" name="Google Shape;817;p26"/>
          <p:cNvGrpSpPr/>
          <p:nvPr/>
        </p:nvGrpSpPr>
        <p:grpSpPr>
          <a:xfrm>
            <a:off x="5691478" y="4750852"/>
            <a:ext cx="2123455" cy="1136482"/>
            <a:chOff x="8657822" y="2704651"/>
            <a:chExt cx="2013460" cy="1077613"/>
          </a:xfrm>
        </p:grpSpPr>
        <p:sp>
          <p:nvSpPr>
            <p:cNvPr id="818" name="Google Shape;818;p26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819" name="Google Shape;819;p26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820" name="Google Shape;820;p26"/>
          <p:cNvGrpSpPr/>
          <p:nvPr/>
        </p:nvGrpSpPr>
        <p:grpSpPr>
          <a:xfrm>
            <a:off x="5691478" y="3439134"/>
            <a:ext cx="2123455" cy="1136482"/>
            <a:chOff x="8657822" y="2704651"/>
            <a:chExt cx="2013460" cy="1077613"/>
          </a:xfrm>
        </p:grpSpPr>
        <p:sp>
          <p:nvSpPr>
            <p:cNvPr id="821" name="Google Shape;821;p26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822" name="Google Shape;822;p26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823" name="Google Shape;823;p26"/>
          <p:cNvGrpSpPr/>
          <p:nvPr/>
        </p:nvGrpSpPr>
        <p:grpSpPr>
          <a:xfrm>
            <a:off x="5691478" y="2126470"/>
            <a:ext cx="2123455" cy="1136482"/>
            <a:chOff x="8657822" y="2704651"/>
            <a:chExt cx="2013460" cy="1077613"/>
          </a:xfrm>
        </p:grpSpPr>
        <p:sp>
          <p:nvSpPr>
            <p:cNvPr id="824" name="Google Shape;824;p26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/>
            </a:p>
          </p:txBody>
        </p:sp>
        <p:sp>
          <p:nvSpPr>
            <p:cNvPr id="825" name="Google Shape;825;p26"/>
            <p:cNvSpPr txBox="1"/>
            <p:nvPr/>
          </p:nvSpPr>
          <p:spPr>
            <a:xfrm>
              <a:off x="8738503" y="3043924"/>
              <a:ext cx="1876003" cy="738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826" name="Google Shape;826;p26"/>
          <p:cNvGrpSpPr/>
          <p:nvPr/>
        </p:nvGrpSpPr>
        <p:grpSpPr>
          <a:xfrm>
            <a:off x="4489346" y="4673553"/>
            <a:ext cx="1069601" cy="1069601"/>
            <a:chOff x="4572001" y="4609085"/>
            <a:chExt cx="1014196" cy="1014196"/>
          </a:xfrm>
        </p:grpSpPr>
        <p:sp>
          <p:nvSpPr>
            <p:cNvPr id="827" name="Google Shape;827;p26"/>
            <p:cNvSpPr/>
            <p:nvPr/>
          </p:nvSpPr>
          <p:spPr>
            <a:xfrm>
              <a:off x="4572001" y="4609085"/>
              <a:ext cx="1014196" cy="10141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28" name="Google Shape;828;p26"/>
            <p:cNvSpPr/>
            <p:nvPr/>
          </p:nvSpPr>
          <p:spPr>
            <a:xfrm>
              <a:off x="4820087" y="4893899"/>
              <a:ext cx="577638" cy="469968"/>
            </a:xfrm>
            <a:custGeom>
              <a:rect b="b" l="l" r="r" t="t"/>
              <a:pathLst>
                <a:path extrusionOk="0" h="21600" w="21600">
                  <a:moveTo>
                    <a:pt x="21600" y="2565"/>
                  </a:moveTo>
                  <a:cubicBezTo>
                    <a:pt x="20832" y="2970"/>
                    <a:pt x="19955" y="3375"/>
                    <a:pt x="19078" y="3510"/>
                  </a:cubicBezTo>
                  <a:cubicBezTo>
                    <a:pt x="19955" y="2835"/>
                    <a:pt x="20723" y="1755"/>
                    <a:pt x="21052" y="405"/>
                  </a:cubicBezTo>
                  <a:cubicBezTo>
                    <a:pt x="20175" y="1080"/>
                    <a:pt x="19188" y="1485"/>
                    <a:pt x="18201" y="1755"/>
                  </a:cubicBezTo>
                  <a:cubicBezTo>
                    <a:pt x="17434" y="675"/>
                    <a:pt x="16227" y="0"/>
                    <a:pt x="15021" y="0"/>
                  </a:cubicBezTo>
                  <a:cubicBezTo>
                    <a:pt x="12499" y="0"/>
                    <a:pt x="10526" y="2430"/>
                    <a:pt x="10526" y="5535"/>
                  </a:cubicBezTo>
                  <a:cubicBezTo>
                    <a:pt x="10526" y="5940"/>
                    <a:pt x="10636" y="6345"/>
                    <a:pt x="10636" y="6750"/>
                  </a:cubicBezTo>
                  <a:cubicBezTo>
                    <a:pt x="7017" y="6480"/>
                    <a:pt x="3728" y="4320"/>
                    <a:pt x="1535" y="1080"/>
                  </a:cubicBezTo>
                  <a:cubicBezTo>
                    <a:pt x="1096" y="1890"/>
                    <a:pt x="877" y="2835"/>
                    <a:pt x="877" y="3780"/>
                  </a:cubicBezTo>
                  <a:cubicBezTo>
                    <a:pt x="877" y="5670"/>
                    <a:pt x="1754" y="7290"/>
                    <a:pt x="2851" y="8370"/>
                  </a:cubicBezTo>
                  <a:cubicBezTo>
                    <a:pt x="2193" y="8235"/>
                    <a:pt x="1535" y="8100"/>
                    <a:pt x="877" y="7695"/>
                  </a:cubicBezTo>
                  <a:cubicBezTo>
                    <a:pt x="877" y="10395"/>
                    <a:pt x="2412" y="12555"/>
                    <a:pt x="4495" y="13095"/>
                  </a:cubicBezTo>
                  <a:cubicBezTo>
                    <a:pt x="4057" y="13230"/>
                    <a:pt x="3728" y="13230"/>
                    <a:pt x="3289" y="13230"/>
                  </a:cubicBezTo>
                  <a:cubicBezTo>
                    <a:pt x="2960" y="13230"/>
                    <a:pt x="2741" y="13230"/>
                    <a:pt x="2412" y="13095"/>
                  </a:cubicBezTo>
                  <a:cubicBezTo>
                    <a:pt x="2960" y="15255"/>
                    <a:pt x="4605" y="16875"/>
                    <a:pt x="6579" y="16875"/>
                  </a:cubicBezTo>
                  <a:cubicBezTo>
                    <a:pt x="5044" y="18360"/>
                    <a:pt x="3180" y="19305"/>
                    <a:pt x="1096" y="19305"/>
                  </a:cubicBezTo>
                  <a:cubicBezTo>
                    <a:pt x="768" y="19305"/>
                    <a:pt x="329" y="19305"/>
                    <a:pt x="0" y="19170"/>
                  </a:cubicBezTo>
                  <a:cubicBezTo>
                    <a:pt x="1974" y="20790"/>
                    <a:pt x="4276" y="21600"/>
                    <a:pt x="6798" y="21600"/>
                  </a:cubicBezTo>
                  <a:cubicBezTo>
                    <a:pt x="15021" y="21600"/>
                    <a:pt x="19407" y="13365"/>
                    <a:pt x="19407" y="6075"/>
                  </a:cubicBezTo>
                  <a:cubicBezTo>
                    <a:pt x="19407" y="5940"/>
                    <a:pt x="19407" y="5670"/>
                    <a:pt x="19407" y="5400"/>
                  </a:cubicBezTo>
                  <a:cubicBezTo>
                    <a:pt x="20284" y="4590"/>
                    <a:pt x="21052" y="3645"/>
                    <a:pt x="21600" y="2565"/>
                  </a:cubicBezTo>
                  <a:close/>
                  <a:moveTo>
                    <a:pt x="21600" y="2565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829" name="Google Shape;829;p26"/>
          <p:cNvGrpSpPr/>
          <p:nvPr/>
        </p:nvGrpSpPr>
        <p:grpSpPr>
          <a:xfrm>
            <a:off x="8227115" y="2049171"/>
            <a:ext cx="1069601" cy="1069601"/>
            <a:chOff x="8116155" y="2120646"/>
            <a:chExt cx="1014196" cy="1014196"/>
          </a:xfrm>
        </p:grpSpPr>
        <p:sp>
          <p:nvSpPr>
            <p:cNvPr id="830" name="Google Shape;830;p26"/>
            <p:cNvSpPr/>
            <p:nvPr/>
          </p:nvSpPr>
          <p:spPr>
            <a:xfrm>
              <a:off x="8116155" y="2120646"/>
              <a:ext cx="1014196" cy="10141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31" name="Google Shape;831;p26"/>
            <p:cNvSpPr/>
            <p:nvPr/>
          </p:nvSpPr>
          <p:spPr>
            <a:xfrm>
              <a:off x="8502000" y="2365944"/>
              <a:ext cx="230838" cy="494369"/>
            </a:xfrm>
            <a:custGeom>
              <a:rect b="b" l="l" r="r" t="t"/>
              <a:pathLst>
                <a:path extrusionOk="0" h="21600" w="21600">
                  <a:moveTo>
                    <a:pt x="21600" y="6939"/>
                  </a:moveTo>
                  <a:cubicBezTo>
                    <a:pt x="14400" y="6939"/>
                    <a:pt x="14400" y="6939"/>
                    <a:pt x="14400" y="6939"/>
                  </a:cubicBezTo>
                  <a:cubicBezTo>
                    <a:pt x="14400" y="4701"/>
                    <a:pt x="14400" y="4701"/>
                    <a:pt x="14400" y="4701"/>
                  </a:cubicBezTo>
                  <a:cubicBezTo>
                    <a:pt x="14400" y="3917"/>
                    <a:pt x="15600" y="3693"/>
                    <a:pt x="16320" y="3693"/>
                  </a:cubicBezTo>
                  <a:cubicBezTo>
                    <a:pt x="17280" y="3693"/>
                    <a:pt x="21600" y="3693"/>
                    <a:pt x="21600" y="3693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4400" y="0"/>
                    <a:pt x="14400" y="0"/>
                    <a:pt x="14400" y="0"/>
                  </a:cubicBezTo>
                  <a:cubicBezTo>
                    <a:pt x="6480" y="0"/>
                    <a:pt x="4800" y="2686"/>
                    <a:pt x="4800" y="4477"/>
                  </a:cubicBezTo>
                  <a:cubicBezTo>
                    <a:pt x="4800" y="6939"/>
                    <a:pt x="4800" y="6939"/>
                    <a:pt x="4800" y="6939"/>
                  </a:cubicBezTo>
                  <a:cubicBezTo>
                    <a:pt x="0" y="6939"/>
                    <a:pt x="0" y="6939"/>
                    <a:pt x="0" y="6939"/>
                  </a:cubicBezTo>
                  <a:cubicBezTo>
                    <a:pt x="0" y="10744"/>
                    <a:pt x="0" y="10744"/>
                    <a:pt x="0" y="10744"/>
                  </a:cubicBezTo>
                  <a:cubicBezTo>
                    <a:pt x="4800" y="10744"/>
                    <a:pt x="4800" y="10744"/>
                    <a:pt x="4800" y="10744"/>
                  </a:cubicBezTo>
                  <a:cubicBezTo>
                    <a:pt x="4800" y="15668"/>
                    <a:pt x="4800" y="21600"/>
                    <a:pt x="4800" y="21600"/>
                  </a:cubicBezTo>
                  <a:cubicBezTo>
                    <a:pt x="14400" y="21600"/>
                    <a:pt x="14400" y="21600"/>
                    <a:pt x="14400" y="21600"/>
                  </a:cubicBezTo>
                  <a:cubicBezTo>
                    <a:pt x="14400" y="21600"/>
                    <a:pt x="14400" y="15556"/>
                    <a:pt x="14400" y="10744"/>
                  </a:cubicBezTo>
                  <a:cubicBezTo>
                    <a:pt x="20880" y="10744"/>
                    <a:pt x="20880" y="10744"/>
                    <a:pt x="20880" y="10744"/>
                  </a:cubicBezTo>
                  <a:lnTo>
                    <a:pt x="21600" y="6939"/>
                  </a:lnTo>
                  <a:close/>
                  <a:moveTo>
                    <a:pt x="21600" y="693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832" name="Google Shape;832;p26"/>
          <p:cNvGrpSpPr/>
          <p:nvPr/>
        </p:nvGrpSpPr>
        <p:grpSpPr>
          <a:xfrm>
            <a:off x="8227115" y="3375240"/>
            <a:ext cx="1069601" cy="1069601"/>
            <a:chOff x="8116155" y="3378025"/>
            <a:chExt cx="1014196" cy="1014196"/>
          </a:xfrm>
        </p:grpSpPr>
        <p:sp>
          <p:nvSpPr>
            <p:cNvPr id="833" name="Google Shape;833;p26"/>
            <p:cNvSpPr/>
            <p:nvPr/>
          </p:nvSpPr>
          <p:spPr>
            <a:xfrm>
              <a:off x="8116155" y="3378025"/>
              <a:ext cx="1014196" cy="10141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34" name="Google Shape;834;p26"/>
            <p:cNvSpPr/>
            <p:nvPr/>
          </p:nvSpPr>
          <p:spPr>
            <a:xfrm>
              <a:off x="8472978" y="3627881"/>
              <a:ext cx="444777" cy="446501"/>
            </a:xfrm>
            <a:custGeom>
              <a:rect b="b" l="l" r="r" t="t"/>
              <a:pathLst>
                <a:path extrusionOk="0" h="21600" w="21600">
                  <a:moveTo>
                    <a:pt x="0" y="11506"/>
                  </a:moveTo>
                  <a:cubicBezTo>
                    <a:pt x="2727" y="11506"/>
                    <a:pt x="5236" y="12482"/>
                    <a:pt x="7091" y="14436"/>
                  </a:cubicBezTo>
                  <a:cubicBezTo>
                    <a:pt x="9055" y="16390"/>
                    <a:pt x="10145" y="18886"/>
                    <a:pt x="10145" y="21600"/>
                  </a:cubicBezTo>
                  <a:cubicBezTo>
                    <a:pt x="14291" y="21600"/>
                    <a:pt x="14291" y="21600"/>
                    <a:pt x="14291" y="21600"/>
                  </a:cubicBezTo>
                  <a:cubicBezTo>
                    <a:pt x="14291" y="13785"/>
                    <a:pt x="7855" y="7381"/>
                    <a:pt x="0" y="7381"/>
                  </a:cubicBezTo>
                  <a:lnTo>
                    <a:pt x="0" y="11506"/>
                  </a:lnTo>
                  <a:close/>
                  <a:moveTo>
                    <a:pt x="0" y="4125"/>
                  </a:moveTo>
                  <a:cubicBezTo>
                    <a:pt x="9600" y="4125"/>
                    <a:pt x="17455" y="11940"/>
                    <a:pt x="17455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9660"/>
                    <a:pt x="11891" y="0"/>
                    <a:pt x="0" y="0"/>
                  </a:cubicBezTo>
                  <a:lnTo>
                    <a:pt x="0" y="4125"/>
                  </a:lnTo>
                  <a:close/>
                  <a:moveTo>
                    <a:pt x="5782" y="18669"/>
                  </a:moveTo>
                  <a:cubicBezTo>
                    <a:pt x="5782" y="20297"/>
                    <a:pt x="4473" y="21600"/>
                    <a:pt x="2836" y="21600"/>
                  </a:cubicBezTo>
                  <a:cubicBezTo>
                    <a:pt x="1309" y="21600"/>
                    <a:pt x="0" y="20297"/>
                    <a:pt x="0" y="18669"/>
                  </a:cubicBezTo>
                  <a:cubicBezTo>
                    <a:pt x="0" y="17150"/>
                    <a:pt x="1309" y="15847"/>
                    <a:pt x="2836" y="15847"/>
                  </a:cubicBezTo>
                  <a:cubicBezTo>
                    <a:pt x="4473" y="15847"/>
                    <a:pt x="5782" y="17150"/>
                    <a:pt x="5782" y="18669"/>
                  </a:cubicBezTo>
                  <a:close/>
                  <a:moveTo>
                    <a:pt x="5782" y="1866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835" name="Google Shape;835;p26"/>
          <p:cNvGrpSpPr/>
          <p:nvPr/>
        </p:nvGrpSpPr>
        <p:grpSpPr>
          <a:xfrm>
            <a:off x="4489346" y="2049171"/>
            <a:ext cx="1069601" cy="1069601"/>
            <a:chOff x="4572001" y="2120646"/>
            <a:chExt cx="1014196" cy="1014196"/>
          </a:xfrm>
        </p:grpSpPr>
        <p:sp>
          <p:nvSpPr>
            <p:cNvPr id="836" name="Google Shape;836;p26"/>
            <p:cNvSpPr/>
            <p:nvPr/>
          </p:nvSpPr>
          <p:spPr>
            <a:xfrm>
              <a:off x="4572001" y="2120646"/>
              <a:ext cx="1014196" cy="10141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837" name="Google Shape;837;p26"/>
            <p:cNvGrpSpPr/>
            <p:nvPr/>
          </p:nvGrpSpPr>
          <p:grpSpPr>
            <a:xfrm>
              <a:off x="4831293" y="2491977"/>
              <a:ext cx="522355" cy="333479"/>
              <a:chOff x="0" y="0"/>
              <a:chExt cx="413" cy="263"/>
            </a:xfrm>
          </p:grpSpPr>
          <p:sp>
            <p:nvSpPr>
              <p:cNvPr id="838" name="Google Shape;838;p26"/>
              <p:cNvSpPr/>
              <p:nvPr/>
            </p:nvSpPr>
            <p:spPr>
              <a:xfrm>
                <a:off x="0" y="0"/>
                <a:ext cx="215" cy="256"/>
              </a:xfrm>
              <a:custGeom>
                <a:rect b="b" l="l" r="r" t="t"/>
                <a:pathLst>
                  <a:path extrusionOk="0" h="21426" w="21196">
                    <a:moveTo>
                      <a:pt x="16457" y="9755"/>
                    </a:moveTo>
                    <a:cubicBezTo>
                      <a:pt x="16457" y="9755"/>
                      <a:pt x="20366" y="9581"/>
                      <a:pt x="20366" y="5748"/>
                    </a:cubicBezTo>
                    <a:cubicBezTo>
                      <a:pt x="20366" y="1742"/>
                      <a:pt x="17074" y="0"/>
                      <a:pt x="13166" y="0"/>
                    </a:cubicBezTo>
                    <a:cubicBezTo>
                      <a:pt x="5760" y="0"/>
                      <a:pt x="5760" y="0"/>
                      <a:pt x="5760" y="0"/>
                    </a:cubicBezTo>
                    <a:cubicBezTo>
                      <a:pt x="5554" y="0"/>
                      <a:pt x="5554" y="0"/>
                      <a:pt x="555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1426"/>
                      <a:pt x="0" y="21426"/>
                      <a:pt x="0" y="21426"/>
                    </a:cubicBezTo>
                    <a:cubicBezTo>
                      <a:pt x="5554" y="21426"/>
                      <a:pt x="5554" y="21426"/>
                      <a:pt x="5554" y="21426"/>
                    </a:cubicBezTo>
                    <a:cubicBezTo>
                      <a:pt x="5760" y="21426"/>
                      <a:pt x="5760" y="21426"/>
                      <a:pt x="5760" y="21426"/>
                    </a:cubicBezTo>
                    <a:cubicBezTo>
                      <a:pt x="13166" y="21426"/>
                      <a:pt x="13166" y="21426"/>
                      <a:pt x="13166" y="21426"/>
                    </a:cubicBezTo>
                    <a:cubicBezTo>
                      <a:pt x="13166" y="21426"/>
                      <a:pt x="21189" y="21600"/>
                      <a:pt x="21189" y="15155"/>
                    </a:cubicBezTo>
                    <a:cubicBezTo>
                      <a:pt x="21189" y="15155"/>
                      <a:pt x="21600" y="9755"/>
                      <a:pt x="16457" y="9755"/>
                    </a:cubicBezTo>
                    <a:close/>
                    <a:moveTo>
                      <a:pt x="5760" y="3832"/>
                    </a:moveTo>
                    <a:cubicBezTo>
                      <a:pt x="12137" y="3832"/>
                      <a:pt x="12137" y="3832"/>
                      <a:pt x="12137" y="3832"/>
                    </a:cubicBezTo>
                    <a:cubicBezTo>
                      <a:pt x="13166" y="3832"/>
                      <a:pt x="13166" y="3832"/>
                      <a:pt x="13166" y="3832"/>
                    </a:cubicBezTo>
                    <a:cubicBezTo>
                      <a:pt x="13166" y="3832"/>
                      <a:pt x="15017" y="3832"/>
                      <a:pt x="15017" y="5923"/>
                    </a:cubicBezTo>
                    <a:cubicBezTo>
                      <a:pt x="15017" y="8187"/>
                      <a:pt x="13783" y="8535"/>
                      <a:pt x="12754" y="8535"/>
                    </a:cubicBezTo>
                    <a:cubicBezTo>
                      <a:pt x="5760" y="8535"/>
                      <a:pt x="5760" y="8535"/>
                      <a:pt x="5760" y="8535"/>
                    </a:cubicBezTo>
                    <a:lnTo>
                      <a:pt x="5760" y="3832"/>
                    </a:lnTo>
                    <a:close/>
                    <a:moveTo>
                      <a:pt x="12754" y="17594"/>
                    </a:moveTo>
                    <a:cubicBezTo>
                      <a:pt x="12549" y="17594"/>
                      <a:pt x="12343" y="17594"/>
                      <a:pt x="12343" y="17594"/>
                    </a:cubicBezTo>
                    <a:cubicBezTo>
                      <a:pt x="5760" y="17594"/>
                      <a:pt x="5760" y="17594"/>
                      <a:pt x="5760" y="17594"/>
                    </a:cubicBezTo>
                    <a:cubicBezTo>
                      <a:pt x="5760" y="11845"/>
                      <a:pt x="5760" y="11845"/>
                      <a:pt x="5760" y="11845"/>
                    </a:cubicBezTo>
                    <a:cubicBezTo>
                      <a:pt x="13166" y="11845"/>
                      <a:pt x="13166" y="11845"/>
                      <a:pt x="13166" y="11845"/>
                    </a:cubicBezTo>
                    <a:cubicBezTo>
                      <a:pt x="13166" y="11845"/>
                      <a:pt x="15840" y="11845"/>
                      <a:pt x="15840" y="14806"/>
                    </a:cubicBezTo>
                    <a:cubicBezTo>
                      <a:pt x="15840" y="17245"/>
                      <a:pt x="13783" y="17594"/>
                      <a:pt x="12754" y="17594"/>
                    </a:cubicBezTo>
                    <a:close/>
                    <a:moveTo>
                      <a:pt x="12754" y="17594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39" name="Google Shape;839;p26"/>
              <p:cNvSpPr/>
              <p:nvPr/>
            </p:nvSpPr>
            <p:spPr>
              <a:xfrm>
                <a:off x="225" y="64"/>
                <a:ext cx="188" cy="199"/>
              </a:xfrm>
              <a:custGeom>
                <a:rect b="b" l="l" r="r" t="t"/>
                <a:pathLst>
                  <a:path extrusionOk="0" h="21159" w="19520">
                    <a:moveTo>
                      <a:pt x="10159" y="0"/>
                    </a:moveTo>
                    <a:cubicBezTo>
                      <a:pt x="7" y="0"/>
                      <a:pt x="7" y="10466"/>
                      <a:pt x="7" y="10466"/>
                    </a:cubicBezTo>
                    <a:cubicBezTo>
                      <a:pt x="7" y="10466"/>
                      <a:pt x="-641" y="21155"/>
                      <a:pt x="10159" y="21155"/>
                    </a:cubicBezTo>
                    <a:cubicBezTo>
                      <a:pt x="10159" y="21155"/>
                      <a:pt x="19231" y="21600"/>
                      <a:pt x="19231" y="13806"/>
                    </a:cubicBezTo>
                    <a:cubicBezTo>
                      <a:pt x="14695" y="13806"/>
                      <a:pt x="14695" y="13806"/>
                      <a:pt x="14695" y="13806"/>
                    </a:cubicBezTo>
                    <a:cubicBezTo>
                      <a:pt x="14695" y="13806"/>
                      <a:pt x="14695" y="16701"/>
                      <a:pt x="10375" y="16701"/>
                    </a:cubicBezTo>
                    <a:cubicBezTo>
                      <a:pt x="10375" y="16701"/>
                      <a:pt x="5623" y="16924"/>
                      <a:pt x="5623" y="12025"/>
                    </a:cubicBezTo>
                    <a:cubicBezTo>
                      <a:pt x="19447" y="12025"/>
                      <a:pt x="19447" y="12025"/>
                      <a:pt x="19447" y="12025"/>
                    </a:cubicBezTo>
                    <a:cubicBezTo>
                      <a:pt x="19447" y="12025"/>
                      <a:pt x="20959" y="0"/>
                      <a:pt x="10159" y="0"/>
                    </a:cubicBezTo>
                    <a:close/>
                    <a:moveTo>
                      <a:pt x="5623" y="8239"/>
                    </a:moveTo>
                    <a:cubicBezTo>
                      <a:pt x="5623" y="8239"/>
                      <a:pt x="6271" y="4008"/>
                      <a:pt x="10375" y="4008"/>
                    </a:cubicBezTo>
                    <a:cubicBezTo>
                      <a:pt x="14479" y="4008"/>
                      <a:pt x="14479" y="8239"/>
                      <a:pt x="14479" y="8239"/>
                    </a:cubicBezTo>
                    <a:lnTo>
                      <a:pt x="5623" y="8239"/>
                    </a:lnTo>
                    <a:close/>
                    <a:moveTo>
                      <a:pt x="5623" y="8239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40" name="Google Shape;840;p26"/>
              <p:cNvSpPr/>
              <p:nvPr/>
            </p:nvSpPr>
            <p:spPr>
              <a:xfrm>
                <a:off x="269" y="15"/>
                <a:ext cx="127" cy="3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841" name="Google Shape;841;p26"/>
          <p:cNvGrpSpPr/>
          <p:nvPr/>
        </p:nvGrpSpPr>
        <p:grpSpPr>
          <a:xfrm>
            <a:off x="8227152" y="4673557"/>
            <a:ext cx="1069610" cy="1069603"/>
            <a:chOff x="8116190" y="4609089"/>
            <a:chExt cx="1014204" cy="1014198"/>
          </a:xfrm>
        </p:grpSpPr>
        <p:sp>
          <p:nvSpPr>
            <p:cNvPr id="842" name="Google Shape;842;p26"/>
            <p:cNvSpPr/>
            <p:nvPr/>
          </p:nvSpPr>
          <p:spPr>
            <a:xfrm>
              <a:off x="8116190" y="4609089"/>
              <a:ext cx="1014204" cy="101419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843" name="Google Shape;843;p26"/>
            <p:cNvGrpSpPr/>
            <p:nvPr/>
          </p:nvGrpSpPr>
          <p:grpSpPr>
            <a:xfrm>
              <a:off x="8323612" y="4962792"/>
              <a:ext cx="587613" cy="332182"/>
              <a:chOff x="0" y="0"/>
              <a:chExt cx="489" cy="277"/>
            </a:xfrm>
          </p:grpSpPr>
          <p:sp>
            <p:nvSpPr>
              <p:cNvPr id="844" name="Google Shape;844;p26"/>
              <p:cNvSpPr/>
              <p:nvPr/>
            </p:nvSpPr>
            <p:spPr>
              <a:xfrm>
                <a:off x="0" y="0"/>
                <a:ext cx="121" cy="212"/>
              </a:xfrm>
              <a:custGeom>
                <a:rect b="b" l="l" r="r" t="t"/>
                <a:pathLst>
                  <a:path extrusionOk="0" h="21600" w="21600">
                    <a:moveTo>
                      <a:pt x="13221" y="0"/>
                    </a:moveTo>
                    <a:lnTo>
                      <a:pt x="13221" y="6597"/>
                    </a:lnTo>
                    <a:lnTo>
                      <a:pt x="0" y="6597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3221" y="0"/>
                    </a:lnTo>
                    <a:close/>
                    <a:moveTo>
                      <a:pt x="13221" y="17663"/>
                    </a:moveTo>
                    <a:lnTo>
                      <a:pt x="8752" y="17663"/>
                    </a:lnTo>
                    <a:lnTo>
                      <a:pt x="8752" y="10853"/>
                    </a:lnTo>
                    <a:lnTo>
                      <a:pt x="13221" y="10853"/>
                    </a:lnTo>
                    <a:lnTo>
                      <a:pt x="13221" y="17663"/>
                    </a:lnTo>
                    <a:close/>
                    <a:moveTo>
                      <a:pt x="13221" y="17663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45" name="Google Shape;845;p26"/>
              <p:cNvSpPr/>
              <p:nvPr/>
            </p:nvSpPr>
            <p:spPr>
              <a:xfrm>
                <a:off x="219" y="64"/>
                <a:ext cx="124" cy="213"/>
              </a:xfrm>
              <a:custGeom>
                <a:rect b="b" l="l" r="r" t="t"/>
                <a:pathLst>
                  <a:path extrusionOk="0" h="21600" w="21600">
                    <a:moveTo>
                      <a:pt x="549" y="0"/>
                    </a:moveTo>
                    <a:lnTo>
                      <a:pt x="549" y="15003"/>
                    </a:lnTo>
                    <a:lnTo>
                      <a:pt x="12997" y="15003"/>
                    </a:lnTo>
                    <a:lnTo>
                      <a:pt x="12997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756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549" y="0"/>
                    </a:lnTo>
                    <a:close/>
                    <a:moveTo>
                      <a:pt x="12997" y="11066"/>
                    </a:moveTo>
                    <a:lnTo>
                      <a:pt x="8786" y="11066"/>
                    </a:lnTo>
                    <a:lnTo>
                      <a:pt x="8786" y="4043"/>
                    </a:lnTo>
                    <a:lnTo>
                      <a:pt x="12997" y="4043"/>
                    </a:lnTo>
                    <a:lnTo>
                      <a:pt x="12997" y="11066"/>
                    </a:lnTo>
                    <a:close/>
                    <a:moveTo>
                      <a:pt x="12997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46" name="Google Shape;846;p26"/>
              <p:cNvSpPr/>
              <p:nvPr/>
            </p:nvSpPr>
            <p:spPr>
              <a:xfrm>
                <a:off x="368" y="64"/>
                <a:ext cx="121" cy="213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0" y="15003"/>
                    </a:lnTo>
                    <a:lnTo>
                      <a:pt x="13221" y="15003"/>
                    </a:lnTo>
                    <a:lnTo>
                      <a:pt x="13221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69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13221" y="11066"/>
                    </a:moveTo>
                    <a:lnTo>
                      <a:pt x="8752" y="11066"/>
                    </a:lnTo>
                    <a:lnTo>
                      <a:pt x="8752" y="4043"/>
                    </a:lnTo>
                    <a:lnTo>
                      <a:pt x="13221" y="4043"/>
                    </a:lnTo>
                    <a:lnTo>
                      <a:pt x="13221" y="11066"/>
                    </a:lnTo>
                    <a:close/>
                    <a:moveTo>
                      <a:pt x="13221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47" name="Google Shape;847;p26"/>
              <p:cNvSpPr/>
              <p:nvPr/>
            </p:nvSpPr>
            <p:spPr>
              <a:xfrm>
                <a:off x="145" y="66"/>
                <a:ext cx="64" cy="144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48" name="Google Shape;848;p26"/>
              <p:cNvSpPr/>
              <p:nvPr/>
            </p:nvSpPr>
            <p:spPr>
              <a:xfrm>
                <a:off x="145" y="2"/>
                <a:ext cx="64" cy="4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849" name="Google Shape;849;p26"/>
          <p:cNvGrpSpPr/>
          <p:nvPr/>
        </p:nvGrpSpPr>
        <p:grpSpPr>
          <a:xfrm>
            <a:off x="4489346" y="3361835"/>
            <a:ext cx="1069601" cy="1069601"/>
            <a:chOff x="4572001" y="3365314"/>
            <a:chExt cx="1014196" cy="1014196"/>
          </a:xfrm>
        </p:grpSpPr>
        <p:sp>
          <p:nvSpPr>
            <p:cNvPr id="850" name="Google Shape;850;p26"/>
            <p:cNvSpPr/>
            <p:nvPr/>
          </p:nvSpPr>
          <p:spPr>
            <a:xfrm>
              <a:off x="4572001" y="3365314"/>
              <a:ext cx="1014196" cy="10141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851" name="Google Shape;851;p26"/>
            <p:cNvGrpSpPr/>
            <p:nvPr/>
          </p:nvGrpSpPr>
          <p:grpSpPr>
            <a:xfrm>
              <a:off x="4759959" y="3750725"/>
              <a:ext cx="640385" cy="278756"/>
              <a:chOff x="0" y="0"/>
              <a:chExt cx="424" cy="185"/>
            </a:xfrm>
          </p:grpSpPr>
          <p:sp>
            <p:nvSpPr>
              <p:cNvPr id="852" name="Google Shape;852;p26"/>
              <p:cNvSpPr/>
              <p:nvPr/>
            </p:nvSpPr>
            <p:spPr>
              <a:xfrm>
                <a:off x="0" y="0"/>
                <a:ext cx="189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53" name="Google Shape;853;p26"/>
              <p:cNvSpPr/>
              <p:nvPr/>
            </p:nvSpPr>
            <p:spPr>
              <a:xfrm>
                <a:off x="237" y="0"/>
                <a:ext cx="187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854" name="Google Shape;854;p26"/>
          <p:cNvGrpSpPr/>
          <p:nvPr/>
        </p:nvGrpSpPr>
        <p:grpSpPr>
          <a:xfrm>
            <a:off x="854980" y="1548775"/>
            <a:ext cx="3029793" cy="4664445"/>
            <a:chOff x="1125895" y="1646170"/>
            <a:chExt cx="2872850" cy="4422828"/>
          </a:xfrm>
        </p:grpSpPr>
        <p:grpSp>
          <p:nvGrpSpPr>
            <p:cNvPr id="855" name="Google Shape;855;p26"/>
            <p:cNvGrpSpPr/>
            <p:nvPr/>
          </p:nvGrpSpPr>
          <p:grpSpPr>
            <a:xfrm>
              <a:off x="1942030" y="4877111"/>
              <a:ext cx="1264416" cy="1191887"/>
              <a:chOff x="6633262" y="3693515"/>
              <a:chExt cx="1154243" cy="1088035"/>
            </a:xfrm>
          </p:grpSpPr>
          <p:sp>
            <p:nvSpPr>
              <p:cNvPr id="856" name="Google Shape;856;p26"/>
              <p:cNvSpPr/>
              <p:nvPr/>
            </p:nvSpPr>
            <p:spPr>
              <a:xfrm>
                <a:off x="6633262" y="3693515"/>
                <a:ext cx="1154243" cy="223603"/>
              </a:xfrm>
              <a:custGeom>
                <a:rect b="b" l="l" r="r" t="t"/>
                <a:pathLst>
                  <a:path extrusionOk="0" h="93" w="440">
                    <a:moveTo>
                      <a:pt x="0" y="0"/>
                    </a:moveTo>
                    <a:cubicBezTo>
                      <a:pt x="13" y="39"/>
                      <a:pt x="53" y="63"/>
                      <a:pt x="92" y="70"/>
                    </a:cubicBezTo>
                    <a:cubicBezTo>
                      <a:pt x="185" y="93"/>
                      <a:pt x="284" y="89"/>
                      <a:pt x="375" y="62"/>
                    </a:cubicBezTo>
                    <a:cubicBezTo>
                      <a:pt x="394" y="56"/>
                      <a:pt x="414" y="49"/>
                      <a:pt x="425" y="32"/>
                    </a:cubicBezTo>
                    <a:cubicBezTo>
                      <a:pt x="431" y="27"/>
                      <a:pt x="440" y="5"/>
                      <a:pt x="433" y="4"/>
                    </a:cubicBezTo>
                    <a:cubicBezTo>
                      <a:pt x="384" y="44"/>
                      <a:pt x="320" y="58"/>
                      <a:pt x="258" y="62"/>
                    </a:cubicBezTo>
                    <a:cubicBezTo>
                      <a:pt x="188" y="64"/>
                      <a:pt x="115" y="60"/>
                      <a:pt x="51" y="30"/>
                    </a:cubicBezTo>
                    <a:cubicBezTo>
                      <a:pt x="33" y="22"/>
                      <a:pt x="16" y="12"/>
                      <a:pt x="0" y="0"/>
                    </a:cubicBezTo>
                    <a:close/>
                  </a:path>
                </a:pathLst>
              </a:custGeom>
              <a:solidFill>
                <a:srgbClr val="D7DEE6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57" name="Google Shape;857;p26"/>
              <p:cNvSpPr/>
              <p:nvPr/>
            </p:nvSpPr>
            <p:spPr>
              <a:xfrm>
                <a:off x="6927613" y="4536709"/>
                <a:ext cx="595519" cy="244841"/>
              </a:xfrm>
              <a:custGeom>
                <a:rect b="b" l="l" r="r" t="t"/>
                <a:pathLst>
                  <a:path extrusionOk="0" h="102" w="227">
                    <a:moveTo>
                      <a:pt x="227" y="5"/>
                    </a:moveTo>
                    <a:cubicBezTo>
                      <a:pt x="211" y="29"/>
                      <a:pt x="195" y="52"/>
                      <a:pt x="179" y="76"/>
                    </a:cubicBezTo>
                    <a:cubicBezTo>
                      <a:pt x="161" y="82"/>
                      <a:pt x="93" y="102"/>
                      <a:pt x="39" y="68"/>
                    </a:cubicBezTo>
                    <a:cubicBezTo>
                      <a:pt x="26" y="45"/>
                      <a:pt x="13" y="23"/>
                      <a:pt x="0" y="0"/>
                    </a:cubicBezTo>
                    <a:cubicBezTo>
                      <a:pt x="82" y="43"/>
                      <a:pt x="211" y="12"/>
                      <a:pt x="227" y="5"/>
                    </a:cubicBezTo>
                    <a:close/>
                  </a:path>
                </a:pathLst>
              </a:custGeom>
              <a:solidFill>
                <a:srgbClr val="0C0D0E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grpSp>
            <p:nvGrpSpPr>
              <p:cNvPr id="858" name="Google Shape;858;p26"/>
              <p:cNvGrpSpPr/>
              <p:nvPr/>
            </p:nvGrpSpPr>
            <p:grpSpPr>
              <a:xfrm>
                <a:off x="6641438" y="3789700"/>
                <a:ext cx="1120173" cy="960621"/>
                <a:chOff x="6641438" y="3789700"/>
                <a:chExt cx="1120173" cy="960621"/>
              </a:xfrm>
            </p:grpSpPr>
            <p:sp>
              <p:nvSpPr>
                <p:cNvPr id="859" name="Google Shape;859;p26"/>
                <p:cNvSpPr/>
                <p:nvPr/>
              </p:nvSpPr>
              <p:spPr>
                <a:xfrm>
                  <a:off x="6916711" y="4524218"/>
                  <a:ext cx="618685" cy="226103"/>
                </a:xfrm>
                <a:custGeom>
                  <a:rect b="b" l="l" r="r" t="t"/>
                  <a:pathLst>
                    <a:path extrusionOk="0" h="94" w="236">
                      <a:moveTo>
                        <a:pt x="231" y="10"/>
                      </a:moveTo>
                      <a:cubicBezTo>
                        <a:pt x="229" y="9"/>
                        <a:pt x="229" y="9"/>
                        <a:pt x="229" y="9"/>
                      </a:cubicBezTo>
                      <a:cubicBezTo>
                        <a:pt x="213" y="33"/>
                        <a:pt x="197" y="56"/>
                        <a:pt x="181" y="80"/>
                      </a:cubicBezTo>
                      <a:cubicBezTo>
                        <a:pt x="183" y="81"/>
                        <a:pt x="183" y="81"/>
                        <a:pt x="183" y="81"/>
                      </a:cubicBezTo>
                      <a:cubicBezTo>
                        <a:pt x="182" y="79"/>
                        <a:pt x="182" y="79"/>
                        <a:pt x="182" y="79"/>
                      </a:cubicBezTo>
                      <a:cubicBezTo>
                        <a:pt x="172" y="83"/>
                        <a:pt x="146" y="91"/>
                        <a:pt x="115" y="91"/>
                      </a:cubicBezTo>
                      <a:cubicBezTo>
                        <a:pt x="92" y="91"/>
                        <a:pt x="67" y="86"/>
                        <a:pt x="44" y="72"/>
                      </a:cubicBezTo>
                      <a:cubicBezTo>
                        <a:pt x="43" y="73"/>
                        <a:pt x="43" y="73"/>
                        <a:pt x="43" y="73"/>
                      </a:cubicBezTo>
                      <a:cubicBezTo>
                        <a:pt x="45" y="72"/>
                        <a:pt x="45" y="72"/>
                        <a:pt x="45" y="72"/>
                      </a:cubicBezTo>
                      <a:cubicBezTo>
                        <a:pt x="32" y="50"/>
                        <a:pt x="19" y="27"/>
                        <a:pt x="6" y="4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6" y="24"/>
                        <a:pt x="76" y="29"/>
                        <a:pt x="113" y="29"/>
                      </a:cubicBezTo>
                      <a:cubicBezTo>
                        <a:pt x="142" y="29"/>
                        <a:pt x="169" y="26"/>
                        <a:pt x="190" y="22"/>
                      </a:cubicBezTo>
                      <a:cubicBezTo>
                        <a:pt x="201" y="20"/>
                        <a:pt x="210" y="18"/>
                        <a:pt x="217" y="16"/>
                      </a:cubicBezTo>
                      <a:cubicBezTo>
                        <a:pt x="224" y="14"/>
                        <a:pt x="229" y="13"/>
                        <a:pt x="231" y="12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29" y="9"/>
                        <a:pt x="229" y="9"/>
                        <a:pt x="229" y="9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8"/>
                        <a:pt x="230" y="8"/>
                        <a:pt x="230" y="8"/>
                      </a:cubicBezTo>
                      <a:cubicBezTo>
                        <a:pt x="228" y="9"/>
                        <a:pt x="223" y="11"/>
                        <a:pt x="216" y="13"/>
                      </a:cubicBezTo>
                      <a:cubicBezTo>
                        <a:pt x="195" y="18"/>
                        <a:pt x="156" y="25"/>
                        <a:pt x="113" y="25"/>
                      </a:cubicBezTo>
                      <a:cubicBezTo>
                        <a:pt x="77" y="26"/>
                        <a:pt x="37" y="20"/>
                        <a:pt x="5" y="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16" y="29"/>
                        <a:pt x="29" y="51"/>
                        <a:pt x="42" y="74"/>
                      </a:cubicBezTo>
                      <a:cubicBezTo>
                        <a:pt x="42" y="75"/>
                        <a:pt x="42" y="75"/>
                        <a:pt x="42" y="75"/>
                      </a:cubicBezTo>
                      <a:cubicBezTo>
                        <a:pt x="42" y="75"/>
                        <a:pt x="42" y="75"/>
                        <a:pt x="42" y="75"/>
                      </a:cubicBezTo>
                      <a:cubicBezTo>
                        <a:pt x="66" y="90"/>
                        <a:pt x="92" y="94"/>
                        <a:pt x="115" y="94"/>
                      </a:cubicBezTo>
                      <a:cubicBezTo>
                        <a:pt x="146" y="94"/>
                        <a:pt x="173" y="86"/>
                        <a:pt x="183" y="83"/>
                      </a:cubicBezTo>
                      <a:cubicBezTo>
                        <a:pt x="184" y="83"/>
                        <a:pt x="184" y="83"/>
                        <a:pt x="184" y="83"/>
                      </a:cubicBezTo>
                      <a:cubicBezTo>
                        <a:pt x="184" y="82"/>
                        <a:pt x="184" y="82"/>
                        <a:pt x="184" y="82"/>
                      </a:cubicBezTo>
                      <a:cubicBezTo>
                        <a:pt x="200" y="58"/>
                        <a:pt x="216" y="35"/>
                        <a:pt x="232" y="11"/>
                      </a:cubicBezTo>
                      <a:cubicBezTo>
                        <a:pt x="236" y="6"/>
                        <a:pt x="236" y="6"/>
                        <a:pt x="236" y="6"/>
                      </a:cubicBezTo>
                      <a:cubicBezTo>
                        <a:pt x="230" y="8"/>
                        <a:pt x="230" y="8"/>
                        <a:pt x="230" y="8"/>
                      </a:cubicBezTo>
                      <a:lnTo>
                        <a:pt x="231" y="1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>
                  <a:noFill/>
                </a:ln>
              </p:spPr>
              <p:txBody>
                <a:bodyPr anchorCtr="0" anchor="t" bIns="64275" lIns="128575" spcFirstLastPara="1" rIns="128575" wrap="square" tIns="642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530">
                    <a:solidFill>
                      <a:schemeClr val="dk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endParaRPr>
                </a:p>
              </p:txBody>
            </p:sp>
            <p:sp>
              <p:nvSpPr>
                <p:cNvPr id="860" name="Google Shape;860;p26"/>
                <p:cNvSpPr/>
                <p:nvPr/>
              </p:nvSpPr>
              <p:spPr>
                <a:xfrm>
                  <a:off x="6641438" y="3789700"/>
                  <a:ext cx="1120173" cy="796976"/>
                </a:xfrm>
                <a:custGeom>
                  <a:rect b="b" l="l" r="r" t="t"/>
                  <a:pathLst>
                    <a:path extrusionOk="0" h="332" w="427">
                      <a:moveTo>
                        <a:pt x="412" y="4"/>
                      </a:moveTo>
                      <a:cubicBezTo>
                        <a:pt x="414" y="13"/>
                        <a:pt x="415" y="21"/>
                        <a:pt x="416" y="30"/>
                      </a:cubicBezTo>
                      <a:cubicBezTo>
                        <a:pt x="420" y="31"/>
                        <a:pt x="423" y="32"/>
                        <a:pt x="427" y="34"/>
                      </a:cubicBezTo>
                      <a:cubicBezTo>
                        <a:pt x="427" y="39"/>
                        <a:pt x="427" y="44"/>
                        <a:pt x="427" y="50"/>
                      </a:cubicBezTo>
                      <a:cubicBezTo>
                        <a:pt x="423" y="51"/>
                        <a:pt x="420" y="53"/>
                        <a:pt x="416" y="54"/>
                      </a:cubicBezTo>
                      <a:cubicBezTo>
                        <a:pt x="415" y="64"/>
                        <a:pt x="414" y="74"/>
                        <a:pt x="413" y="84"/>
                      </a:cubicBezTo>
                      <a:cubicBezTo>
                        <a:pt x="416" y="84"/>
                        <a:pt x="418" y="85"/>
                        <a:pt x="421" y="85"/>
                      </a:cubicBezTo>
                      <a:cubicBezTo>
                        <a:pt x="421" y="94"/>
                        <a:pt x="420" y="102"/>
                        <a:pt x="420" y="110"/>
                      </a:cubicBezTo>
                      <a:cubicBezTo>
                        <a:pt x="417" y="113"/>
                        <a:pt x="414" y="116"/>
                        <a:pt x="411" y="119"/>
                      </a:cubicBezTo>
                      <a:cubicBezTo>
                        <a:pt x="412" y="123"/>
                        <a:pt x="413" y="128"/>
                        <a:pt x="413" y="132"/>
                      </a:cubicBezTo>
                      <a:cubicBezTo>
                        <a:pt x="417" y="136"/>
                        <a:pt x="422" y="140"/>
                        <a:pt x="426" y="144"/>
                      </a:cubicBezTo>
                      <a:cubicBezTo>
                        <a:pt x="425" y="148"/>
                        <a:pt x="425" y="152"/>
                        <a:pt x="425" y="156"/>
                      </a:cubicBezTo>
                      <a:cubicBezTo>
                        <a:pt x="422" y="159"/>
                        <a:pt x="419" y="162"/>
                        <a:pt x="416" y="166"/>
                      </a:cubicBezTo>
                      <a:cubicBezTo>
                        <a:pt x="415" y="167"/>
                        <a:pt x="414" y="169"/>
                        <a:pt x="413" y="171"/>
                      </a:cubicBezTo>
                      <a:cubicBezTo>
                        <a:pt x="412" y="174"/>
                        <a:pt x="411" y="177"/>
                        <a:pt x="410" y="180"/>
                      </a:cubicBezTo>
                      <a:cubicBezTo>
                        <a:pt x="410" y="184"/>
                        <a:pt x="411" y="187"/>
                        <a:pt x="411" y="191"/>
                      </a:cubicBezTo>
                      <a:cubicBezTo>
                        <a:pt x="413" y="194"/>
                        <a:pt x="415" y="197"/>
                        <a:pt x="417" y="200"/>
                      </a:cubicBezTo>
                      <a:cubicBezTo>
                        <a:pt x="417" y="206"/>
                        <a:pt x="416" y="213"/>
                        <a:pt x="415" y="219"/>
                      </a:cubicBezTo>
                      <a:cubicBezTo>
                        <a:pt x="394" y="248"/>
                        <a:pt x="373" y="277"/>
                        <a:pt x="351" y="306"/>
                      </a:cubicBezTo>
                      <a:cubicBezTo>
                        <a:pt x="346" y="308"/>
                        <a:pt x="342" y="310"/>
                        <a:pt x="337" y="313"/>
                      </a:cubicBezTo>
                      <a:cubicBezTo>
                        <a:pt x="325" y="316"/>
                        <a:pt x="313" y="320"/>
                        <a:pt x="301" y="324"/>
                      </a:cubicBezTo>
                      <a:cubicBezTo>
                        <a:pt x="279" y="327"/>
                        <a:pt x="257" y="329"/>
                        <a:pt x="235" y="332"/>
                      </a:cubicBezTo>
                      <a:cubicBezTo>
                        <a:pt x="222" y="331"/>
                        <a:pt x="208" y="330"/>
                        <a:pt x="195" y="330"/>
                      </a:cubicBezTo>
                      <a:cubicBezTo>
                        <a:pt x="184" y="329"/>
                        <a:pt x="173" y="329"/>
                        <a:pt x="162" y="329"/>
                      </a:cubicBezTo>
                      <a:cubicBezTo>
                        <a:pt x="148" y="325"/>
                        <a:pt x="133" y="322"/>
                        <a:pt x="119" y="318"/>
                      </a:cubicBezTo>
                      <a:cubicBezTo>
                        <a:pt x="115" y="315"/>
                        <a:pt x="110" y="311"/>
                        <a:pt x="105" y="307"/>
                      </a:cubicBezTo>
                      <a:cubicBezTo>
                        <a:pt x="93" y="299"/>
                        <a:pt x="81" y="290"/>
                        <a:pt x="68" y="282"/>
                      </a:cubicBezTo>
                      <a:cubicBezTo>
                        <a:pt x="49" y="261"/>
                        <a:pt x="29" y="239"/>
                        <a:pt x="10" y="218"/>
                      </a:cubicBezTo>
                      <a:cubicBezTo>
                        <a:pt x="10" y="213"/>
                        <a:pt x="10" y="208"/>
                        <a:pt x="10" y="203"/>
                      </a:cubicBezTo>
                      <a:cubicBezTo>
                        <a:pt x="13" y="203"/>
                        <a:pt x="17" y="203"/>
                        <a:pt x="20" y="203"/>
                      </a:cubicBezTo>
                      <a:cubicBezTo>
                        <a:pt x="18" y="199"/>
                        <a:pt x="16" y="194"/>
                        <a:pt x="15" y="189"/>
                      </a:cubicBezTo>
                      <a:cubicBezTo>
                        <a:pt x="10" y="180"/>
                        <a:pt x="6" y="171"/>
                        <a:pt x="1" y="162"/>
                      </a:cubicBezTo>
                      <a:cubicBezTo>
                        <a:pt x="1" y="159"/>
                        <a:pt x="1" y="156"/>
                        <a:pt x="1" y="153"/>
                      </a:cubicBezTo>
                      <a:cubicBezTo>
                        <a:pt x="7" y="148"/>
                        <a:pt x="13" y="143"/>
                        <a:pt x="19" y="138"/>
                      </a:cubicBezTo>
                      <a:cubicBezTo>
                        <a:pt x="14" y="129"/>
                        <a:pt x="9" y="121"/>
                        <a:pt x="3" y="112"/>
                      </a:cubicBezTo>
                      <a:cubicBezTo>
                        <a:pt x="3" y="111"/>
                        <a:pt x="3" y="109"/>
                        <a:pt x="2" y="108"/>
                      </a:cubicBezTo>
                      <a:cubicBezTo>
                        <a:pt x="8" y="101"/>
                        <a:pt x="13" y="94"/>
                        <a:pt x="18" y="86"/>
                      </a:cubicBezTo>
                      <a:cubicBezTo>
                        <a:pt x="17" y="82"/>
                        <a:pt x="15" y="78"/>
                        <a:pt x="14" y="73"/>
                      </a:cubicBezTo>
                      <a:cubicBezTo>
                        <a:pt x="10" y="69"/>
                        <a:pt x="7" y="64"/>
                        <a:pt x="3" y="60"/>
                      </a:cubicBezTo>
                      <a:cubicBezTo>
                        <a:pt x="2" y="57"/>
                        <a:pt x="1" y="53"/>
                        <a:pt x="0" y="50"/>
                      </a:cubicBezTo>
                      <a:cubicBezTo>
                        <a:pt x="5" y="44"/>
                        <a:pt x="9" y="38"/>
                        <a:pt x="14" y="33"/>
                      </a:cubicBezTo>
                      <a:cubicBezTo>
                        <a:pt x="13" y="27"/>
                        <a:pt x="13" y="22"/>
                        <a:pt x="13" y="17"/>
                      </a:cubicBezTo>
                      <a:cubicBezTo>
                        <a:pt x="11" y="14"/>
                        <a:pt x="10" y="12"/>
                        <a:pt x="8" y="9"/>
                      </a:cubicBezTo>
                      <a:cubicBezTo>
                        <a:pt x="8" y="6"/>
                        <a:pt x="9" y="3"/>
                        <a:pt x="9" y="1"/>
                      </a:cubicBezTo>
                      <a:cubicBezTo>
                        <a:pt x="12" y="0"/>
                        <a:pt x="15" y="0"/>
                        <a:pt x="17" y="0"/>
                      </a:cubicBezTo>
                      <a:cubicBezTo>
                        <a:pt x="30" y="8"/>
                        <a:pt x="43" y="17"/>
                        <a:pt x="55" y="25"/>
                      </a:cubicBezTo>
                      <a:cubicBezTo>
                        <a:pt x="126" y="55"/>
                        <a:pt x="301" y="72"/>
                        <a:pt x="412" y="4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t" bIns="64275" lIns="128575" spcFirstLastPara="1" rIns="128575" wrap="square" tIns="642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530">
                    <a:solidFill>
                      <a:schemeClr val="dk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endParaRPr>
                </a:p>
              </p:txBody>
            </p:sp>
          </p:grpSp>
          <p:sp>
            <p:nvSpPr>
              <p:cNvPr id="861" name="Google Shape;861;p26"/>
              <p:cNvSpPr/>
              <p:nvPr/>
            </p:nvSpPr>
            <p:spPr>
              <a:xfrm>
                <a:off x="6656428" y="3802194"/>
                <a:ext cx="1039772" cy="753255"/>
              </a:xfrm>
              <a:custGeom>
                <a:rect b="b" l="l" r="r" t="t"/>
                <a:pathLst>
                  <a:path extrusionOk="0" h="314" w="396">
                    <a:moveTo>
                      <a:pt x="287" y="314"/>
                    </a:moveTo>
                    <a:cubicBezTo>
                      <a:pt x="286" y="310"/>
                      <a:pt x="293" y="311"/>
                      <a:pt x="291" y="307"/>
                    </a:cubicBezTo>
                    <a:cubicBezTo>
                      <a:pt x="261" y="306"/>
                      <a:pt x="231" y="306"/>
                      <a:pt x="202" y="306"/>
                    </a:cubicBezTo>
                    <a:cubicBezTo>
                      <a:pt x="202" y="304"/>
                      <a:pt x="202" y="303"/>
                      <a:pt x="202" y="302"/>
                    </a:cubicBezTo>
                    <a:cubicBezTo>
                      <a:pt x="224" y="301"/>
                      <a:pt x="247" y="301"/>
                      <a:pt x="269" y="300"/>
                    </a:cubicBezTo>
                    <a:cubicBezTo>
                      <a:pt x="281" y="298"/>
                      <a:pt x="292" y="296"/>
                      <a:pt x="303" y="293"/>
                    </a:cubicBezTo>
                    <a:cubicBezTo>
                      <a:pt x="309" y="292"/>
                      <a:pt x="315" y="292"/>
                      <a:pt x="321" y="291"/>
                    </a:cubicBezTo>
                    <a:cubicBezTo>
                      <a:pt x="334" y="282"/>
                      <a:pt x="346" y="274"/>
                      <a:pt x="358" y="266"/>
                    </a:cubicBezTo>
                    <a:cubicBezTo>
                      <a:pt x="358" y="265"/>
                      <a:pt x="357" y="264"/>
                      <a:pt x="357" y="262"/>
                    </a:cubicBezTo>
                    <a:cubicBezTo>
                      <a:pt x="333" y="264"/>
                      <a:pt x="309" y="266"/>
                      <a:pt x="286" y="268"/>
                    </a:cubicBezTo>
                    <a:cubicBezTo>
                      <a:pt x="277" y="270"/>
                      <a:pt x="269" y="271"/>
                      <a:pt x="260" y="273"/>
                    </a:cubicBezTo>
                    <a:cubicBezTo>
                      <a:pt x="244" y="272"/>
                      <a:pt x="229" y="271"/>
                      <a:pt x="213" y="270"/>
                    </a:cubicBezTo>
                    <a:cubicBezTo>
                      <a:pt x="207" y="269"/>
                      <a:pt x="201" y="269"/>
                      <a:pt x="195" y="268"/>
                    </a:cubicBezTo>
                    <a:cubicBezTo>
                      <a:pt x="186" y="264"/>
                      <a:pt x="176" y="259"/>
                      <a:pt x="167" y="255"/>
                    </a:cubicBezTo>
                    <a:cubicBezTo>
                      <a:pt x="234" y="251"/>
                      <a:pt x="315" y="251"/>
                      <a:pt x="388" y="198"/>
                    </a:cubicBezTo>
                    <a:cubicBezTo>
                      <a:pt x="293" y="231"/>
                      <a:pt x="213" y="223"/>
                      <a:pt x="148" y="214"/>
                    </a:cubicBezTo>
                    <a:cubicBezTo>
                      <a:pt x="231" y="199"/>
                      <a:pt x="314" y="195"/>
                      <a:pt x="396" y="136"/>
                    </a:cubicBezTo>
                    <a:cubicBezTo>
                      <a:pt x="277" y="180"/>
                      <a:pt x="193" y="165"/>
                      <a:pt x="125" y="158"/>
                    </a:cubicBezTo>
                    <a:cubicBezTo>
                      <a:pt x="214" y="139"/>
                      <a:pt x="342" y="135"/>
                      <a:pt x="385" y="89"/>
                    </a:cubicBezTo>
                    <a:cubicBezTo>
                      <a:pt x="260" y="122"/>
                      <a:pt x="152" y="116"/>
                      <a:pt x="83" y="100"/>
                    </a:cubicBezTo>
                    <a:cubicBezTo>
                      <a:pt x="139" y="93"/>
                      <a:pt x="195" y="85"/>
                      <a:pt x="252" y="78"/>
                    </a:cubicBezTo>
                    <a:cubicBezTo>
                      <a:pt x="224" y="75"/>
                      <a:pt x="197" y="73"/>
                      <a:pt x="170" y="70"/>
                    </a:cubicBezTo>
                    <a:cubicBezTo>
                      <a:pt x="221" y="61"/>
                      <a:pt x="273" y="52"/>
                      <a:pt x="324" y="44"/>
                    </a:cubicBezTo>
                    <a:cubicBezTo>
                      <a:pt x="255" y="47"/>
                      <a:pt x="114" y="66"/>
                      <a:pt x="7" y="0"/>
                    </a:cubicBezTo>
                    <a:cubicBezTo>
                      <a:pt x="22" y="13"/>
                      <a:pt x="42" y="22"/>
                      <a:pt x="53" y="38"/>
                    </a:cubicBezTo>
                    <a:cubicBezTo>
                      <a:pt x="37" y="36"/>
                      <a:pt x="21" y="34"/>
                      <a:pt x="6" y="32"/>
                    </a:cubicBezTo>
                    <a:cubicBezTo>
                      <a:pt x="6" y="38"/>
                      <a:pt x="7" y="43"/>
                      <a:pt x="8" y="48"/>
                    </a:cubicBezTo>
                    <a:cubicBezTo>
                      <a:pt x="24" y="58"/>
                      <a:pt x="40" y="68"/>
                      <a:pt x="56" y="78"/>
                    </a:cubicBezTo>
                    <a:cubicBezTo>
                      <a:pt x="38" y="87"/>
                      <a:pt x="19" y="96"/>
                      <a:pt x="0" y="105"/>
                    </a:cubicBezTo>
                    <a:cubicBezTo>
                      <a:pt x="23" y="112"/>
                      <a:pt x="47" y="120"/>
                      <a:pt x="71" y="128"/>
                    </a:cubicBezTo>
                    <a:cubicBezTo>
                      <a:pt x="48" y="137"/>
                      <a:pt x="18" y="128"/>
                      <a:pt x="3" y="156"/>
                    </a:cubicBezTo>
                    <a:cubicBezTo>
                      <a:pt x="30" y="169"/>
                      <a:pt x="69" y="171"/>
                      <a:pt x="85" y="194"/>
                    </a:cubicBezTo>
                    <a:cubicBezTo>
                      <a:pt x="61" y="196"/>
                      <a:pt x="35" y="179"/>
                      <a:pt x="14" y="200"/>
                    </a:cubicBezTo>
                    <a:cubicBezTo>
                      <a:pt x="39" y="215"/>
                      <a:pt x="63" y="229"/>
                      <a:pt x="88" y="243"/>
                    </a:cubicBezTo>
                    <a:cubicBezTo>
                      <a:pt x="74" y="242"/>
                      <a:pt x="61" y="240"/>
                      <a:pt x="47" y="238"/>
                    </a:cubicBezTo>
                    <a:cubicBezTo>
                      <a:pt x="66" y="259"/>
                      <a:pt x="93" y="276"/>
                      <a:pt x="112" y="297"/>
                    </a:cubicBezTo>
                    <a:cubicBezTo>
                      <a:pt x="176" y="303"/>
                      <a:pt x="223" y="308"/>
                      <a:pt x="287" y="314"/>
                    </a:cubicBezTo>
                    <a:close/>
                  </a:path>
                </a:pathLst>
              </a:custGeom>
              <a:solidFill>
                <a:srgbClr val="A5A5A5">
                  <a:alpha val="62745"/>
                </a:srgbClr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62" name="Google Shape;862;p26"/>
              <p:cNvSpPr/>
              <p:nvPr/>
            </p:nvSpPr>
            <p:spPr>
              <a:xfrm>
                <a:off x="6788613" y="3840917"/>
                <a:ext cx="838087" cy="117423"/>
              </a:xfrm>
              <a:custGeom>
                <a:rect b="b" l="l" r="r" t="t"/>
                <a:pathLst>
                  <a:path extrusionOk="0" h="49" w="320">
                    <a:moveTo>
                      <a:pt x="320" y="0"/>
                    </a:moveTo>
                    <a:cubicBezTo>
                      <a:pt x="181" y="44"/>
                      <a:pt x="66" y="20"/>
                      <a:pt x="0" y="0"/>
                    </a:cubicBezTo>
                    <a:cubicBezTo>
                      <a:pt x="8" y="3"/>
                      <a:pt x="16" y="5"/>
                      <a:pt x="24" y="8"/>
                    </a:cubicBezTo>
                    <a:cubicBezTo>
                      <a:pt x="139" y="49"/>
                      <a:pt x="265" y="20"/>
                      <a:pt x="309" y="7"/>
                    </a:cubicBezTo>
                    <a:cubicBezTo>
                      <a:pt x="313" y="5"/>
                      <a:pt x="317" y="2"/>
                      <a:pt x="3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863" name="Google Shape;863;p26"/>
            <p:cNvSpPr/>
            <p:nvPr/>
          </p:nvSpPr>
          <p:spPr>
            <a:xfrm>
              <a:off x="2585399" y="1711397"/>
              <a:ext cx="954520" cy="9605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64" name="Google Shape;864;p26"/>
            <p:cNvSpPr/>
            <p:nvPr/>
          </p:nvSpPr>
          <p:spPr>
            <a:xfrm>
              <a:off x="1509878" y="3769775"/>
              <a:ext cx="511395" cy="51460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65" name="Google Shape;865;p26"/>
            <p:cNvSpPr/>
            <p:nvPr/>
          </p:nvSpPr>
          <p:spPr>
            <a:xfrm>
              <a:off x="1914608" y="3223962"/>
              <a:ext cx="690978" cy="69531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66" name="Google Shape;866;p26"/>
            <p:cNvSpPr/>
            <p:nvPr/>
          </p:nvSpPr>
          <p:spPr>
            <a:xfrm>
              <a:off x="3322819" y="3106311"/>
              <a:ext cx="504654" cy="50782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67" name="Google Shape;867;p26"/>
            <p:cNvSpPr/>
            <p:nvPr/>
          </p:nvSpPr>
          <p:spPr>
            <a:xfrm>
              <a:off x="1244354" y="2886966"/>
              <a:ext cx="690978" cy="69531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68" name="Google Shape;868;p26"/>
            <p:cNvSpPr/>
            <p:nvPr/>
          </p:nvSpPr>
          <p:spPr>
            <a:xfrm>
              <a:off x="1907044" y="2479647"/>
              <a:ext cx="690978" cy="69531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69" name="Google Shape;869;p26"/>
            <p:cNvSpPr/>
            <p:nvPr/>
          </p:nvSpPr>
          <p:spPr>
            <a:xfrm>
              <a:off x="2569272" y="3439021"/>
              <a:ext cx="954520" cy="96051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70" name="Google Shape;870;p26"/>
            <p:cNvSpPr/>
            <p:nvPr/>
          </p:nvSpPr>
          <p:spPr>
            <a:xfrm>
              <a:off x="1845938" y="1687226"/>
              <a:ext cx="690978" cy="69531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71" name="Google Shape;871;p26"/>
            <p:cNvSpPr/>
            <p:nvPr/>
          </p:nvSpPr>
          <p:spPr>
            <a:xfrm>
              <a:off x="1233972" y="2145753"/>
              <a:ext cx="690978" cy="6953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72" name="Google Shape;872;p26"/>
            <p:cNvSpPr/>
            <p:nvPr/>
          </p:nvSpPr>
          <p:spPr>
            <a:xfrm>
              <a:off x="2684801" y="2712262"/>
              <a:ext cx="690978" cy="69531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73" name="Google Shape;873;p26"/>
            <p:cNvSpPr/>
            <p:nvPr/>
          </p:nvSpPr>
          <p:spPr>
            <a:xfrm>
              <a:off x="1883089" y="4210380"/>
              <a:ext cx="690979" cy="69531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74" name="Google Shape;874;p26"/>
            <p:cNvSpPr/>
            <p:nvPr/>
          </p:nvSpPr>
          <p:spPr>
            <a:xfrm>
              <a:off x="3375780" y="2469147"/>
              <a:ext cx="591103" cy="594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75" name="Google Shape;875;p26"/>
            <p:cNvSpPr/>
            <p:nvPr/>
          </p:nvSpPr>
          <p:spPr>
            <a:xfrm>
              <a:off x="2567963" y="4399533"/>
              <a:ext cx="621935" cy="6258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76" name="Google Shape;876;p26"/>
            <p:cNvSpPr/>
            <p:nvPr/>
          </p:nvSpPr>
          <p:spPr>
            <a:xfrm>
              <a:off x="1330583" y="3602780"/>
              <a:ext cx="255698" cy="2573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77" name="Google Shape;877;p26"/>
            <p:cNvSpPr/>
            <p:nvPr/>
          </p:nvSpPr>
          <p:spPr>
            <a:xfrm>
              <a:off x="2605585" y="2586851"/>
              <a:ext cx="236917" cy="2384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78" name="Google Shape;878;p26"/>
            <p:cNvSpPr/>
            <p:nvPr/>
          </p:nvSpPr>
          <p:spPr>
            <a:xfrm>
              <a:off x="2590657" y="3283489"/>
              <a:ext cx="236917" cy="23840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79" name="Google Shape;879;p26"/>
            <p:cNvSpPr/>
            <p:nvPr/>
          </p:nvSpPr>
          <p:spPr>
            <a:xfrm>
              <a:off x="1579460" y="1884573"/>
              <a:ext cx="236917" cy="2384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80" name="Google Shape;880;p26"/>
            <p:cNvSpPr/>
            <p:nvPr/>
          </p:nvSpPr>
          <p:spPr>
            <a:xfrm>
              <a:off x="2312398" y="3940747"/>
              <a:ext cx="236917" cy="2384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81" name="Google Shape;881;p26"/>
            <p:cNvSpPr/>
            <p:nvPr/>
          </p:nvSpPr>
          <p:spPr>
            <a:xfrm>
              <a:off x="2034775" y="3938698"/>
              <a:ext cx="236917" cy="23840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82" name="Google Shape;882;p26"/>
            <p:cNvSpPr/>
            <p:nvPr/>
          </p:nvSpPr>
          <p:spPr>
            <a:xfrm>
              <a:off x="1634909" y="4450123"/>
              <a:ext cx="236917" cy="2384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83" name="Google Shape;883;p26"/>
            <p:cNvSpPr/>
            <p:nvPr/>
          </p:nvSpPr>
          <p:spPr>
            <a:xfrm>
              <a:off x="3183358" y="4383608"/>
              <a:ext cx="236917" cy="2384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84" name="Google Shape;884;p26"/>
            <p:cNvSpPr/>
            <p:nvPr/>
          </p:nvSpPr>
          <p:spPr>
            <a:xfrm>
              <a:off x="3544817" y="2208829"/>
              <a:ext cx="236917" cy="2384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85" name="Google Shape;885;p26"/>
            <p:cNvSpPr/>
            <p:nvPr/>
          </p:nvSpPr>
          <p:spPr>
            <a:xfrm>
              <a:off x="1125895" y="2734730"/>
              <a:ext cx="236917" cy="2384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86" name="Google Shape;886;p26"/>
            <p:cNvSpPr/>
            <p:nvPr/>
          </p:nvSpPr>
          <p:spPr>
            <a:xfrm>
              <a:off x="2487127" y="1646170"/>
              <a:ext cx="236917" cy="23840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87" name="Google Shape;887;p26"/>
            <p:cNvSpPr/>
            <p:nvPr/>
          </p:nvSpPr>
          <p:spPr>
            <a:xfrm>
              <a:off x="3517257" y="3629808"/>
              <a:ext cx="236917" cy="2384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88" name="Google Shape;888;p26"/>
            <p:cNvSpPr/>
            <p:nvPr/>
          </p:nvSpPr>
          <p:spPr>
            <a:xfrm>
              <a:off x="3761828" y="3010725"/>
              <a:ext cx="236917" cy="2384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89" name="Google Shape;889;p26"/>
            <p:cNvSpPr/>
            <p:nvPr/>
          </p:nvSpPr>
          <p:spPr>
            <a:xfrm>
              <a:off x="2763622" y="3673660"/>
              <a:ext cx="577638" cy="469968"/>
            </a:xfrm>
            <a:custGeom>
              <a:rect b="b" l="l" r="r" t="t"/>
              <a:pathLst>
                <a:path extrusionOk="0" h="21600" w="21600">
                  <a:moveTo>
                    <a:pt x="21600" y="2565"/>
                  </a:moveTo>
                  <a:cubicBezTo>
                    <a:pt x="20832" y="2970"/>
                    <a:pt x="19955" y="3375"/>
                    <a:pt x="19078" y="3510"/>
                  </a:cubicBezTo>
                  <a:cubicBezTo>
                    <a:pt x="19955" y="2835"/>
                    <a:pt x="20723" y="1755"/>
                    <a:pt x="21052" y="405"/>
                  </a:cubicBezTo>
                  <a:cubicBezTo>
                    <a:pt x="20175" y="1080"/>
                    <a:pt x="19188" y="1485"/>
                    <a:pt x="18201" y="1755"/>
                  </a:cubicBezTo>
                  <a:cubicBezTo>
                    <a:pt x="17434" y="675"/>
                    <a:pt x="16227" y="0"/>
                    <a:pt x="15021" y="0"/>
                  </a:cubicBezTo>
                  <a:cubicBezTo>
                    <a:pt x="12499" y="0"/>
                    <a:pt x="10526" y="2430"/>
                    <a:pt x="10526" y="5535"/>
                  </a:cubicBezTo>
                  <a:cubicBezTo>
                    <a:pt x="10526" y="5940"/>
                    <a:pt x="10636" y="6345"/>
                    <a:pt x="10636" y="6750"/>
                  </a:cubicBezTo>
                  <a:cubicBezTo>
                    <a:pt x="7017" y="6480"/>
                    <a:pt x="3728" y="4320"/>
                    <a:pt x="1535" y="1080"/>
                  </a:cubicBezTo>
                  <a:cubicBezTo>
                    <a:pt x="1096" y="1890"/>
                    <a:pt x="877" y="2835"/>
                    <a:pt x="877" y="3780"/>
                  </a:cubicBezTo>
                  <a:cubicBezTo>
                    <a:pt x="877" y="5670"/>
                    <a:pt x="1754" y="7290"/>
                    <a:pt x="2851" y="8370"/>
                  </a:cubicBezTo>
                  <a:cubicBezTo>
                    <a:pt x="2193" y="8235"/>
                    <a:pt x="1535" y="8100"/>
                    <a:pt x="877" y="7695"/>
                  </a:cubicBezTo>
                  <a:cubicBezTo>
                    <a:pt x="877" y="10395"/>
                    <a:pt x="2412" y="12555"/>
                    <a:pt x="4495" y="13095"/>
                  </a:cubicBezTo>
                  <a:cubicBezTo>
                    <a:pt x="4057" y="13230"/>
                    <a:pt x="3728" y="13230"/>
                    <a:pt x="3289" y="13230"/>
                  </a:cubicBezTo>
                  <a:cubicBezTo>
                    <a:pt x="2960" y="13230"/>
                    <a:pt x="2741" y="13230"/>
                    <a:pt x="2412" y="13095"/>
                  </a:cubicBezTo>
                  <a:cubicBezTo>
                    <a:pt x="2960" y="15255"/>
                    <a:pt x="4605" y="16875"/>
                    <a:pt x="6579" y="16875"/>
                  </a:cubicBezTo>
                  <a:cubicBezTo>
                    <a:pt x="5044" y="18360"/>
                    <a:pt x="3180" y="19305"/>
                    <a:pt x="1096" y="19305"/>
                  </a:cubicBezTo>
                  <a:cubicBezTo>
                    <a:pt x="768" y="19305"/>
                    <a:pt x="329" y="19305"/>
                    <a:pt x="0" y="19170"/>
                  </a:cubicBezTo>
                  <a:cubicBezTo>
                    <a:pt x="1974" y="20790"/>
                    <a:pt x="4276" y="21600"/>
                    <a:pt x="6798" y="21600"/>
                  </a:cubicBezTo>
                  <a:cubicBezTo>
                    <a:pt x="15021" y="21600"/>
                    <a:pt x="19407" y="13365"/>
                    <a:pt x="19407" y="6075"/>
                  </a:cubicBezTo>
                  <a:cubicBezTo>
                    <a:pt x="19407" y="5940"/>
                    <a:pt x="19407" y="5670"/>
                    <a:pt x="19407" y="5400"/>
                  </a:cubicBezTo>
                  <a:cubicBezTo>
                    <a:pt x="20284" y="4590"/>
                    <a:pt x="21052" y="3645"/>
                    <a:pt x="21600" y="2565"/>
                  </a:cubicBezTo>
                  <a:close/>
                  <a:moveTo>
                    <a:pt x="21600" y="2565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90" name="Google Shape;890;p26"/>
            <p:cNvSpPr/>
            <p:nvPr/>
          </p:nvSpPr>
          <p:spPr>
            <a:xfrm>
              <a:off x="2893693" y="1913873"/>
              <a:ext cx="444777" cy="446501"/>
            </a:xfrm>
            <a:custGeom>
              <a:rect b="b" l="l" r="r" t="t"/>
              <a:pathLst>
                <a:path extrusionOk="0" h="21600" w="21600">
                  <a:moveTo>
                    <a:pt x="0" y="11506"/>
                  </a:moveTo>
                  <a:cubicBezTo>
                    <a:pt x="2727" y="11506"/>
                    <a:pt x="5236" y="12482"/>
                    <a:pt x="7091" y="14436"/>
                  </a:cubicBezTo>
                  <a:cubicBezTo>
                    <a:pt x="9055" y="16390"/>
                    <a:pt x="10145" y="18886"/>
                    <a:pt x="10145" y="21600"/>
                  </a:cubicBezTo>
                  <a:cubicBezTo>
                    <a:pt x="14291" y="21600"/>
                    <a:pt x="14291" y="21600"/>
                    <a:pt x="14291" y="21600"/>
                  </a:cubicBezTo>
                  <a:cubicBezTo>
                    <a:pt x="14291" y="13785"/>
                    <a:pt x="7855" y="7381"/>
                    <a:pt x="0" y="7381"/>
                  </a:cubicBezTo>
                  <a:lnTo>
                    <a:pt x="0" y="11506"/>
                  </a:lnTo>
                  <a:close/>
                  <a:moveTo>
                    <a:pt x="0" y="4125"/>
                  </a:moveTo>
                  <a:cubicBezTo>
                    <a:pt x="9600" y="4125"/>
                    <a:pt x="17455" y="11940"/>
                    <a:pt x="17455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9660"/>
                    <a:pt x="11891" y="0"/>
                    <a:pt x="0" y="0"/>
                  </a:cubicBezTo>
                  <a:lnTo>
                    <a:pt x="0" y="4125"/>
                  </a:lnTo>
                  <a:close/>
                  <a:moveTo>
                    <a:pt x="5782" y="18669"/>
                  </a:moveTo>
                  <a:cubicBezTo>
                    <a:pt x="5782" y="20297"/>
                    <a:pt x="4473" y="21600"/>
                    <a:pt x="2836" y="21600"/>
                  </a:cubicBezTo>
                  <a:cubicBezTo>
                    <a:pt x="1309" y="21600"/>
                    <a:pt x="0" y="20297"/>
                    <a:pt x="0" y="18669"/>
                  </a:cubicBezTo>
                  <a:cubicBezTo>
                    <a:pt x="0" y="17150"/>
                    <a:pt x="1309" y="15847"/>
                    <a:pt x="2836" y="15847"/>
                  </a:cubicBezTo>
                  <a:cubicBezTo>
                    <a:pt x="4473" y="15847"/>
                    <a:pt x="5782" y="17150"/>
                    <a:pt x="5782" y="18669"/>
                  </a:cubicBezTo>
                  <a:close/>
                  <a:moveTo>
                    <a:pt x="5782" y="1866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891" name="Google Shape;891;p26"/>
            <p:cNvSpPr/>
            <p:nvPr/>
          </p:nvSpPr>
          <p:spPr>
            <a:xfrm>
              <a:off x="2076008" y="1785924"/>
              <a:ext cx="230838" cy="494369"/>
            </a:xfrm>
            <a:custGeom>
              <a:rect b="b" l="l" r="r" t="t"/>
              <a:pathLst>
                <a:path extrusionOk="0" h="21600" w="21600">
                  <a:moveTo>
                    <a:pt x="21600" y="6939"/>
                  </a:moveTo>
                  <a:cubicBezTo>
                    <a:pt x="14400" y="6939"/>
                    <a:pt x="14400" y="6939"/>
                    <a:pt x="14400" y="6939"/>
                  </a:cubicBezTo>
                  <a:cubicBezTo>
                    <a:pt x="14400" y="4701"/>
                    <a:pt x="14400" y="4701"/>
                    <a:pt x="14400" y="4701"/>
                  </a:cubicBezTo>
                  <a:cubicBezTo>
                    <a:pt x="14400" y="3917"/>
                    <a:pt x="15600" y="3693"/>
                    <a:pt x="16320" y="3693"/>
                  </a:cubicBezTo>
                  <a:cubicBezTo>
                    <a:pt x="17280" y="3693"/>
                    <a:pt x="21600" y="3693"/>
                    <a:pt x="21600" y="3693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4400" y="0"/>
                    <a:pt x="14400" y="0"/>
                    <a:pt x="14400" y="0"/>
                  </a:cubicBezTo>
                  <a:cubicBezTo>
                    <a:pt x="6480" y="0"/>
                    <a:pt x="4800" y="2686"/>
                    <a:pt x="4800" y="4477"/>
                  </a:cubicBezTo>
                  <a:cubicBezTo>
                    <a:pt x="4800" y="6939"/>
                    <a:pt x="4800" y="6939"/>
                    <a:pt x="4800" y="6939"/>
                  </a:cubicBezTo>
                  <a:cubicBezTo>
                    <a:pt x="0" y="6939"/>
                    <a:pt x="0" y="6939"/>
                    <a:pt x="0" y="6939"/>
                  </a:cubicBezTo>
                  <a:cubicBezTo>
                    <a:pt x="0" y="10744"/>
                    <a:pt x="0" y="10744"/>
                    <a:pt x="0" y="10744"/>
                  </a:cubicBezTo>
                  <a:cubicBezTo>
                    <a:pt x="4800" y="10744"/>
                    <a:pt x="4800" y="10744"/>
                    <a:pt x="4800" y="10744"/>
                  </a:cubicBezTo>
                  <a:cubicBezTo>
                    <a:pt x="4800" y="15668"/>
                    <a:pt x="4800" y="21600"/>
                    <a:pt x="4800" y="21600"/>
                  </a:cubicBezTo>
                  <a:cubicBezTo>
                    <a:pt x="14400" y="21600"/>
                    <a:pt x="14400" y="21600"/>
                    <a:pt x="14400" y="21600"/>
                  </a:cubicBezTo>
                  <a:cubicBezTo>
                    <a:pt x="14400" y="21600"/>
                    <a:pt x="14400" y="15556"/>
                    <a:pt x="14400" y="10744"/>
                  </a:cubicBezTo>
                  <a:cubicBezTo>
                    <a:pt x="20880" y="10744"/>
                    <a:pt x="20880" y="10744"/>
                    <a:pt x="20880" y="10744"/>
                  </a:cubicBezTo>
                  <a:lnTo>
                    <a:pt x="21600" y="6939"/>
                  </a:lnTo>
                  <a:close/>
                  <a:moveTo>
                    <a:pt x="21600" y="693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892" name="Google Shape;892;p26"/>
            <p:cNvGrpSpPr/>
            <p:nvPr/>
          </p:nvGrpSpPr>
          <p:grpSpPr>
            <a:xfrm>
              <a:off x="1986760" y="3417963"/>
              <a:ext cx="527107" cy="297978"/>
              <a:chOff x="0" y="0"/>
              <a:chExt cx="489" cy="277"/>
            </a:xfrm>
          </p:grpSpPr>
          <p:sp>
            <p:nvSpPr>
              <p:cNvPr id="893" name="Google Shape;893;p26"/>
              <p:cNvSpPr/>
              <p:nvPr/>
            </p:nvSpPr>
            <p:spPr>
              <a:xfrm>
                <a:off x="0" y="0"/>
                <a:ext cx="121" cy="212"/>
              </a:xfrm>
              <a:custGeom>
                <a:rect b="b" l="l" r="r" t="t"/>
                <a:pathLst>
                  <a:path extrusionOk="0" h="21600" w="21600">
                    <a:moveTo>
                      <a:pt x="13221" y="0"/>
                    </a:moveTo>
                    <a:lnTo>
                      <a:pt x="13221" y="6597"/>
                    </a:lnTo>
                    <a:lnTo>
                      <a:pt x="0" y="6597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3221" y="0"/>
                    </a:lnTo>
                    <a:close/>
                    <a:moveTo>
                      <a:pt x="13221" y="17663"/>
                    </a:moveTo>
                    <a:lnTo>
                      <a:pt x="8752" y="17663"/>
                    </a:lnTo>
                    <a:lnTo>
                      <a:pt x="8752" y="10853"/>
                    </a:lnTo>
                    <a:lnTo>
                      <a:pt x="13221" y="10853"/>
                    </a:lnTo>
                    <a:lnTo>
                      <a:pt x="13221" y="17663"/>
                    </a:lnTo>
                    <a:close/>
                    <a:moveTo>
                      <a:pt x="13221" y="17663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94" name="Google Shape;894;p26"/>
              <p:cNvSpPr/>
              <p:nvPr/>
            </p:nvSpPr>
            <p:spPr>
              <a:xfrm>
                <a:off x="219" y="64"/>
                <a:ext cx="124" cy="213"/>
              </a:xfrm>
              <a:custGeom>
                <a:rect b="b" l="l" r="r" t="t"/>
                <a:pathLst>
                  <a:path extrusionOk="0" h="21600" w="21600">
                    <a:moveTo>
                      <a:pt x="549" y="0"/>
                    </a:moveTo>
                    <a:lnTo>
                      <a:pt x="549" y="15003"/>
                    </a:lnTo>
                    <a:lnTo>
                      <a:pt x="12997" y="15003"/>
                    </a:lnTo>
                    <a:lnTo>
                      <a:pt x="12997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756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549" y="0"/>
                    </a:lnTo>
                    <a:close/>
                    <a:moveTo>
                      <a:pt x="12997" y="11066"/>
                    </a:moveTo>
                    <a:lnTo>
                      <a:pt x="8786" y="11066"/>
                    </a:lnTo>
                    <a:lnTo>
                      <a:pt x="8786" y="4043"/>
                    </a:lnTo>
                    <a:lnTo>
                      <a:pt x="12997" y="4043"/>
                    </a:lnTo>
                    <a:lnTo>
                      <a:pt x="12997" y="11066"/>
                    </a:lnTo>
                    <a:close/>
                    <a:moveTo>
                      <a:pt x="12997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95" name="Google Shape;895;p26"/>
              <p:cNvSpPr/>
              <p:nvPr/>
            </p:nvSpPr>
            <p:spPr>
              <a:xfrm>
                <a:off x="368" y="64"/>
                <a:ext cx="121" cy="213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0" y="15003"/>
                    </a:lnTo>
                    <a:lnTo>
                      <a:pt x="13221" y="15003"/>
                    </a:lnTo>
                    <a:lnTo>
                      <a:pt x="13221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69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13221" y="11066"/>
                    </a:moveTo>
                    <a:lnTo>
                      <a:pt x="8752" y="11066"/>
                    </a:lnTo>
                    <a:lnTo>
                      <a:pt x="8752" y="4043"/>
                    </a:lnTo>
                    <a:lnTo>
                      <a:pt x="13221" y="4043"/>
                    </a:lnTo>
                    <a:lnTo>
                      <a:pt x="13221" y="11066"/>
                    </a:lnTo>
                    <a:close/>
                    <a:moveTo>
                      <a:pt x="13221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96" name="Google Shape;896;p26"/>
              <p:cNvSpPr/>
              <p:nvPr/>
            </p:nvSpPr>
            <p:spPr>
              <a:xfrm>
                <a:off x="145" y="66"/>
                <a:ext cx="64" cy="144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897" name="Google Shape;897;p26"/>
              <p:cNvSpPr/>
              <p:nvPr/>
            </p:nvSpPr>
            <p:spPr>
              <a:xfrm>
                <a:off x="145" y="2"/>
                <a:ext cx="64" cy="4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898" name="Google Shape;898;p26"/>
            <p:cNvGrpSpPr/>
            <p:nvPr/>
          </p:nvGrpSpPr>
          <p:grpSpPr>
            <a:xfrm>
              <a:off x="1998919" y="2655722"/>
              <a:ext cx="522355" cy="333479"/>
              <a:chOff x="0" y="0"/>
              <a:chExt cx="413" cy="263"/>
            </a:xfrm>
          </p:grpSpPr>
          <p:sp>
            <p:nvSpPr>
              <p:cNvPr id="899" name="Google Shape;899;p26"/>
              <p:cNvSpPr/>
              <p:nvPr/>
            </p:nvSpPr>
            <p:spPr>
              <a:xfrm>
                <a:off x="0" y="0"/>
                <a:ext cx="215" cy="256"/>
              </a:xfrm>
              <a:custGeom>
                <a:rect b="b" l="l" r="r" t="t"/>
                <a:pathLst>
                  <a:path extrusionOk="0" h="21426" w="21196">
                    <a:moveTo>
                      <a:pt x="16457" y="9755"/>
                    </a:moveTo>
                    <a:cubicBezTo>
                      <a:pt x="16457" y="9755"/>
                      <a:pt x="20366" y="9581"/>
                      <a:pt x="20366" y="5748"/>
                    </a:cubicBezTo>
                    <a:cubicBezTo>
                      <a:pt x="20366" y="1742"/>
                      <a:pt x="17074" y="0"/>
                      <a:pt x="13166" y="0"/>
                    </a:cubicBezTo>
                    <a:cubicBezTo>
                      <a:pt x="5760" y="0"/>
                      <a:pt x="5760" y="0"/>
                      <a:pt x="5760" y="0"/>
                    </a:cubicBezTo>
                    <a:cubicBezTo>
                      <a:pt x="5554" y="0"/>
                      <a:pt x="5554" y="0"/>
                      <a:pt x="555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1426"/>
                      <a:pt x="0" y="21426"/>
                      <a:pt x="0" y="21426"/>
                    </a:cubicBezTo>
                    <a:cubicBezTo>
                      <a:pt x="5554" y="21426"/>
                      <a:pt x="5554" y="21426"/>
                      <a:pt x="5554" y="21426"/>
                    </a:cubicBezTo>
                    <a:cubicBezTo>
                      <a:pt x="5760" y="21426"/>
                      <a:pt x="5760" y="21426"/>
                      <a:pt x="5760" y="21426"/>
                    </a:cubicBezTo>
                    <a:cubicBezTo>
                      <a:pt x="13166" y="21426"/>
                      <a:pt x="13166" y="21426"/>
                      <a:pt x="13166" y="21426"/>
                    </a:cubicBezTo>
                    <a:cubicBezTo>
                      <a:pt x="13166" y="21426"/>
                      <a:pt x="21189" y="21600"/>
                      <a:pt x="21189" y="15155"/>
                    </a:cubicBezTo>
                    <a:cubicBezTo>
                      <a:pt x="21189" y="15155"/>
                      <a:pt x="21600" y="9755"/>
                      <a:pt x="16457" y="9755"/>
                    </a:cubicBezTo>
                    <a:close/>
                    <a:moveTo>
                      <a:pt x="5760" y="3832"/>
                    </a:moveTo>
                    <a:cubicBezTo>
                      <a:pt x="12137" y="3832"/>
                      <a:pt x="12137" y="3832"/>
                      <a:pt x="12137" y="3832"/>
                    </a:cubicBezTo>
                    <a:cubicBezTo>
                      <a:pt x="13166" y="3832"/>
                      <a:pt x="13166" y="3832"/>
                      <a:pt x="13166" y="3832"/>
                    </a:cubicBezTo>
                    <a:cubicBezTo>
                      <a:pt x="13166" y="3832"/>
                      <a:pt x="15017" y="3832"/>
                      <a:pt x="15017" y="5923"/>
                    </a:cubicBezTo>
                    <a:cubicBezTo>
                      <a:pt x="15017" y="8187"/>
                      <a:pt x="13783" y="8535"/>
                      <a:pt x="12754" y="8535"/>
                    </a:cubicBezTo>
                    <a:cubicBezTo>
                      <a:pt x="5760" y="8535"/>
                      <a:pt x="5760" y="8535"/>
                      <a:pt x="5760" y="8535"/>
                    </a:cubicBezTo>
                    <a:lnTo>
                      <a:pt x="5760" y="3832"/>
                    </a:lnTo>
                    <a:close/>
                    <a:moveTo>
                      <a:pt x="12754" y="17594"/>
                    </a:moveTo>
                    <a:cubicBezTo>
                      <a:pt x="12549" y="17594"/>
                      <a:pt x="12343" y="17594"/>
                      <a:pt x="12343" y="17594"/>
                    </a:cubicBezTo>
                    <a:cubicBezTo>
                      <a:pt x="5760" y="17594"/>
                      <a:pt x="5760" y="17594"/>
                      <a:pt x="5760" y="17594"/>
                    </a:cubicBezTo>
                    <a:cubicBezTo>
                      <a:pt x="5760" y="11845"/>
                      <a:pt x="5760" y="11845"/>
                      <a:pt x="5760" y="11845"/>
                    </a:cubicBezTo>
                    <a:cubicBezTo>
                      <a:pt x="13166" y="11845"/>
                      <a:pt x="13166" y="11845"/>
                      <a:pt x="13166" y="11845"/>
                    </a:cubicBezTo>
                    <a:cubicBezTo>
                      <a:pt x="13166" y="11845"/>
                      <a:pt x="15840" y="11845"/>
                      <a:pt x="15840" y="14806"/>
                    </a:cubicBezTo>
                    <a:cubicBezTo>
                      <a:pt x="15840" y="17245"/>
                      <a:pt x="13783" y="17594"/>
                      <a:pt x="12754" y="17594"/>
                    </a:cubicBezTo>
                    <a:close/>
                    <a:moveTo>
                      <a:pt x="12754" y="17594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900" name="Google Shape;900;p26"/>
              <p:cNvSpPr/>
              <p:nvPr/>
            </p:nvSpPr>
            <p:spPr>
              <a:xfrm>
                <a:off x="225" y="64"/>
                <a:ext cx="188" cy="199"/>
              </a:xfrm>
              <a:custGeom>
                <a:rect b="b" l="l" r="r" t="t"/>
                <a:pathLst>
                  <a:path extrusionOk="0" h="21159" w="19520">
                    <a:moveTo>
                      <a:pt x="10159" y="0"/>
                    </a:moveTo>
                    <a:cubicBezTo>
                      <a:pt x="7" y="0"/>
                      <a:pt x="7" y="10466"/>
                      <a:pt x="7" y="10466"/>
                    </a:cubicBezTo>
                    <a:cubicBezTo>
                      <a:pt x="7" y="10466"/>
                      <a:pt x="-641" y="21155"/>
                      <a:pt x="10159" y="21155"/>
                    </a:cubicBezTo>
                    <a:cubicBezTo>
                      <a:pt x="10159" y="21155"/>
                      <a:pt x="19231" y="21600"/>
                      <a:pt x="19231" y="13806"/>
                    </a:cubicBezTo>
                    <a:cubicBezTo>
                      <a:pt x="14695" y="13806"/>
                      <a:pt x="14695" y="13806"/>
                      <a:pt x="14695" y="13806"/>
                    </a:cubicBezTo>
                    <a:cubicBezTo>
                      <a:pt x="14695" y="13806"/>
                      <a:pt x="14695" y="16701"/>
                      <a:pt x="10375" y="16701"/>
                    </a:cubicBezTo>
                    <a:cubicBezTo>
                      <a:pt x="10375" y="16701"/>
                      <a:pt x="5623" y="16924"/>
                      <a:pt x="5623" y="12025"/>
                    </a:cubicBezTo>
                    <a:cubicBezTo>
                      <a:pt x="19447" y="12025"/>
                      <a:pt x="19447" y="12025"/>
                      <a:pt x="19447" y="12025"/>
                    </a:cubicBezTo>
                    <a:cubicBezTo>
                      <a:pt x="19447" y="12025"/>
                      <a:pt x="20959" y="0"/>
                      <a:pt x="10159" y="0"/>
                    </a:cubicBezTo>
                    <a:close/>
                    <a:moveTo>
                      <a:pt x="5623" y="8239"/>
                    </a:moveTo>
                    <a:cubicBezTo>
                      <a:pt x="5623" y="8239"/>
                      <a:pt x="6271" y="4008"/>
                      <a:pt x="10375" y="4008"/>
                    </a:cubicBezTo>
                    <a:cubicBezTo>
                      <a:pt x="14479" y="4008"/>
                      <a:pt x="14479" y="8239"/>
                      <a:pt x="14479" y="8239"/>
                    </a:cubicBezTo>
                    <a:lnTo>
                      <a:pt x="5623" y="8239"/>
                    </a:lnTo>
                    <a:close/>
                    <a:moveTo>
                      <a:pt x="5623" y="8239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901" name="Google Shape;901;p26"/>
              <p:cNvSpPr/>
              <p:nvPr/>
            </p:nvSpPr>
            <p:spPr>
              <a:xfrm>
                <a:off x="269" y="15"/>
                <a:ext cx="127" cy="3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902" name="Google Shape;902;p26"/>
            <p:cNvGrpSpPr/>
            <p:nvPr/>
          </p:nvGrpSpPr>
          <p:grpSpPr>
            <a:xfrm>
              <a:off x="1957386" y="4430746"/>
              <a:ext cx="561827" cy="244560"/>
              <a:chOff x="0" y="0"/>
              <a:chExt cx="424" cy="185"/>
            </a:xfrm>
          </p:grpSpPr>
          <p:sp>
            <p:nvSpPr>
              <p:cNvPr id="903" name="Google Shape;903;p26"/>
              <p:cNvSpPr/>
              <p:nvPr/>
            </p:nvSpPr>
            <p:spPr>
              <a:xfrm>
                <a:off x="0" y="0"/>
                <a:ext cx="189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904" name="Google Shape;904;p26"/>
              <p:cNvSpPr/>
              <p:nvPr/>
            </p:nvSpPr>
            <p:spPr>
              <a:xfrm>
                <a:off x="237" y="0"/>
                <a:ext cx="187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sp>
          <p:nvSpPr>
            <p:cNvPr id="905" name="Google Shape;905;p26"/>
            <p:cNvSpPr/>
            <p:nvPr/>
          </p:nvSpPr>
          <p:spPr>
            <a:xfrm>
              <a:off x="1341352" y="3087212"/>
              <a:ext cx="554915" cy="305284"/>
            </a:xfrm>
            <a:custGeom>
              <a:rect b="b" l="l" r="r" t="t"/>
              <a:pathLst>
                <a:path extrusionOk="0" h="21600" w="19589">
                  <a:moveTo>
                    <a:pt x="7105" y="6341"/>
                  </a:moveTo>
                  <a:cubicBezTo>
                    <a:pt x="11563" y="3963"/>
                    <a:pt x="15229" y="9116"/>
                    <a:pt x="15229" y="9116"/>
                  </a:cubicBezTo>
                  <a:cubicBezTo>
                    <a:pt x="12158" y="10701"/>
                    <a:pt x="12158" y="10701"/>
                    <a:pt x="12158" y="10701"/>
                  </a:cubicBezTo>
                  <a:cubicBezTo>
                    <a:pt x="11365" y="7530"/>
                    <a:pt x="11365" y="7530"/>
                    <a:pt x="11365" y="7530"/>
                  </a:cubicBezTo>
                  <a:cubicBezTo>
                    <a:pt x="10473" y="7134"/>
                    <a:pt x="9582" y="7134"/>
                    <a:pt x="8591" y="7332"/>
                  </a:cubicBezTo>
                  <a:cubicBezTo>
                    <a:pt x="10672" y="15853"/>
                    <a:pt x="10672" y="15853"/>
                    <a:pt x="10672" y="15853"/>
                  </a:cubicBezTo>
                  <a:cubicBezTo>
                    <a:pt x="19589" y="10701"/>
                    <a:pt x="19589" y="10701"/>
                    <a:pt x="19589" y="10701"/>
                  </a:cubicBezTo>
                  <a:cubicBezTo>
                    <a:pt x="19589" y="10701"/>
                    <a:pt x="16319" y="396"/>
                    <a:pt x="6609" y="3765"/>
                  </a:cubicBezTo>
                  <a:cubicBezTo>
                    <a:pt x="6609" y="3765"/>
                    <a:pt x="6510" y="3765"/>
                    <a:pt x="6510" y="3765"/>
                  </a:cubicBezTo>
                  <a:cubicBezTo>
                    <a:pt x="5519" y="0"/>
                    <a:pt x="5519" y="0"/>
                    <a:pt x="5519" y="0"/>
                  </a:cubicBezTo>
                  <a:cubicBezTo>
                    <a:pt x="2745" y="594"/>
                    <a:pt x="2745" y="594"/>
                    <a:pt x="2745" y="594"/>
                  </a:cubicBezTo>
                  <a:cubicBezTo>
                    <a:pt x="3835" y="5350"/>
                    <a:pt x="3835" y="5350"/>
                    <a:pt x="3835" y="5350"/>
                  </a:cubicBezTo>
                  <a:cubicBezTo>
                    <a:pt x="-2011" y="10106"/>
                    <a:pt x="565" y="21600"/>
                    <a:pt x="565" y="21600"/>
                  </a:cubicBezTo>
                  <a:cubicBezTo>
                    <a:pt x="9582" y="16448"/>
                    <a:pt x="9582" y="16448"/>
                    <a:pt x="9582" y="16448"/>
                  </a:cubicBezTo>
                  <a:lnTo>
                    <a:pt x="7105" y="6341"/>
                  </a:lnTo>
                  <a:close/>
                  <a:moveTo>
                    <a:pt x="3042" y="15655"/>
                  </a:moveTo>
                  <a:cubicBezTo>
                    <a:pt x="3042" y="15655"/>
                    <a:pt x="2150" y="11890"/>
                    <a:pt x="4628" y="8521"/>
                  </a:cubicBezTo>
                  <a:cubicBezTo>
                    <a:pt x="6015" y="14070"/>
                    <a:pt x="6015" y="14070"/>
                    <a:pt x="6015" y="14070"/>
                  </a:cubicBezTo>
                  <a:lnTo>
                    <a:pt x="3042" y="15655"/>
                  </a:lnTo>
                  <a:close/>
                  <a:moveTo>
                    <a:pt x="3042" y="15655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906" name="Google Shape;906;p26"/>
            <p:cNvSpPr/>
            <p:nvPr/>
          </p:nvSpPr>
          <p:spPr>
            <a:xfrm>
              <a:off x="1359074" y="2271342"/>
              <a:ext cx="449880" cy="449880"/>
            </a:xfrm>
            <a:custGeom>
              <a:rect b="b" l="l" r="r" t="t"/>
              <a:pathLst>
                <a:path extrusionOk="0" h="21600" w="21600">
                  <a:moveTo>
                    <a:pt x="0" y="10855"/>
                  </a:moveTo>
                  <a:cubicBezTo>
                    <a:pt x="0" y="15131"/>
                    <a:pt x="2412" y="18749"/>
                    <a:pt x="6030" y="20504"/>
                  </a:cubicBezTo>
                  <a:cubicBezTo>
                    <a:pt x="877" y="6359"/>
                    <a:pt x="877" y="6359"/>
                    <a:pt x="877" y="6359"/>
                  </a:cubicBezTo>
                  <a:cubicBezTo>
                    <a:pt x="329" y="7785"/>
                    <a:pt x="0" y="9210"/>
                    <a:pt x="0" y="10855"/>
                  </a:cubicBezTo>
                  <a:close/>
                  <a:moveTo>
                    <a:pt x="18091" y="10307"/>
                  </a:moveTo>
                  <a:cubicBezTo>
                    <a:pt x="18091" y="8881"/>
                    <a:pt x="17543" y="8004"/>
                    <a:pt x="17214" y="7237"/>
                  </a:cubicBezTo>
                  <a:cubicBezTo>
                    <a:pt x="16666" y="6359"/>
                    <a:pt x="16118" y="5592"/>
                    <a:pt x="16118" y="4715"/>
                  </a:cubicBezTo>
                  <a:cubicBezTo>
                    <a:pt x="16118" y="3728"/>
                    <a:pt x="16885" y="2851"/>
                    <a:pt x="17982" y="2851"/>
                  </a:cubicBezTo>
                  <a:cubicBezTo>
                    <a:pt x="17982" y="2851"/>
                    <a:pt x="17982" y="2851"/>
                    <a:pt x="18091" y="2851"/>
                  </a:cubicBezTo>
                  <a:cubicBezTo>
                    <a:pt x="16118" y="1096"/>
                    <a:pt x="13596" y="0"/>
                    <a:pt x="10745" y="0"/>
                  </a:cubicBezTo>
                  <a:cubicBezTo>
                    <a:pt x="7017" y="0"/>
                    <a:pt x="3728" y="1974"/>
                    <a:pt x="1754" y="4824"/>
                  </a:cubicBezTo>
                  <a:cubicBezTo>
                    <a:pt x="1974" y="4934"/>
                    <a:pt x="2193" y="4934"/>
                    <a:pt x="2412" y="4934"/>
                  </a:cubicBezTo>
                  <a:cubicBezTo>
                    <a:pt x="3618" y="4934"/>
                    <a:pt x="5373" y="4715"/>
                    <a:pt x="5373" y="4715"/>
                  </a:cubicBezTo>
                  <a:cubicBezTo>
                    <a:pt x="5921" y="4715"/>
                    <a:pt x="5921" y="5592"/>
                    <a:pt x="5373" y="5592"/>
                  </a:cubicBezTo>
                  <a:cubicBezTo>
                    <a:pt x="5373" y="5592"/>
                    <a:pt x="4824" y="5702"/>
                    <a:pt x="4166" y="5702"/>
                  </a:cubicBezTo>
                  <a:cubicBezTo>
                    <a:pt x="8114" y="17434"/>
                    <a:pt x="8114" y="17434"/>
                    <a:pt x="8114" y="17434"/>
                  </a:cubicBezTo>
                  <a:cubicBezTo>
                    <a:pt x="10416" y="10307"/>
                    <a:pt x="10416" y="10307"/>
                    <a:pt x="10416" y="10307"/>
                  </a:cubicBezTo>
                  <a:cubicBezTo>
                    <a:pt x="8772" y="5702"/>
                    <a:pt x="8772" y="5702"/>
                    <a:pt x="8772" y="5702"/>
                  </a:cubicBezTo>
                  <a:cubicBezTo>
                    <a:pt x="8223" y="5702"/>
                    <a:pt x="7675" y="5592"/>
                    <a:pt x="7675" y="5592"/>
                  </a:cubicBezTo>
                  <a:cubicBezTo>
                    <a:pt x="7017" y="5592"/>
                    <a:pt x="7127" y="4715"/>
                    <a:pt x="7675" y="4715"/>
                  </a:cubicBezTo>
                  <a:cubicBezTo>
                    <a:pt x="7675" y="4715"/>
                    <a:pt x="9539" y="4934"/>
                    <a:pt x="10526" y="4934"/>
                  </a:cubicBezTo>
                  <a:cubicBezTo>
                    <a:pt x="11732" y="4934"/>
                    <a:pt x="13377" y="4715"/>
                    <a:pt x="13377" y="4715"/>
                  </a:cubicBezTo>
                  <a:cubicBezTo>
                    <a:pt x="14035" y="4715"/>
                    <a:pt x="14035" y="5592"/>
                    <a:pt x="13486" y="5592"/>
                  </a:cubicBezTo>
                  <a:cubicBezTo>
                    <a:pt x="13486" y="5592"/>
                    <a:pt x="12938" y="5702"/>
                    <a:pt x="12280" y="5702"/>
                  </a:cubicBezTo>
                  <a:cubicBezTo>
                    <a:pt x="16118" y="17324"/>
                    <a:pt x="16118" y="17324"/>
                    <a:pt x="16118" y="17324"/>
                  </a:cubicBezTo>
                  <a:cubicBezTo>
                    <a:pt x="17214" y="13706"/>
                    <a:pt x="17214" y="13706"/>
                    <a:pt x="17214" y="13706"/>
                  </a:cubicBezTo>
                  <a:cubicBezTo>
                    <a:pt x="17762" y="12390"/>
                    <a:pt x="18091" y="11184"/>
                    <a:pt x="18091" y="10307"/>
                  </a:cubicBezTo>
                  <a:close/>
                  <a:moveTo>
                    <a:pt x="10964" y="11732"/>
                  </a:moveTo>
                  <a:cubicBezTo>
                    <a:pt x="7675" y="21161"/>
                    <a:pt x="7675" y="21161"/>
                    <a:pt x="7675" y="21161"/>
                  </a:cubicBezTo>
                  <a:cubicBezTo>
                    <a:pt x="8662" y="21490"/>
                    <a:pt x="9758" y="21600"/>
                    <a:pt x="10745" y="21600"/>
                  </a:cubicBezTo>
                  <a:cubicBezTo>
                    <a:pt x="12061" y="21600"/>
                    <a:pt x="13267" y="21381"/>
                    <a:pt x="14363" y="20942"/>
                  </a:cubicBezTo>
                  <a:cubicBezTo>
                    <a:pt x="14363" y="20942"/>
                    <a:pt x="14254" y="20942"/>
                    <a:pt x="14254" y="20832"/>
                  </a:cubicBezTo>
                  <a:lnTo>
                    <a:pt x="10964" y="11732"/>
                  </a:lnTo>
                  <a:close/>
                  <a:moveTo>
                    <a:pt x="20284" y="5592"/>
                  </a:moveTo>
                  <a:cubicBezTo>
                    <a:pt x="20284" y="5921"/>
                    <a:pt x="20284" y="6359"/>
                    <a:pt x="20284" y="6688"/>
                  </a:cubicBezTo>
                  <a:cubicBezTo>
                    <a:pt x="20284" y="7785"/>
                    <a:pt x="20065" y="9101"/>
                    <a:pt x="19517" y="10636"/>
                  </a:cubicBezTo>
                  <a:cubicBezTo>
                    <a:pt x="16227" y="20175"/>
                    <a:pt x="16227" y="20175"/>
                    <a:pt x="16227" y="20175"/>
                  </a:cubicBezTo>
                  <a:cubicBezTo>
                    <a:pt x="19407" y="18311"/>
                    <a:pt x="21600" y="14802"/>
                    <a:pt x="21600" y="10855"/>
                  </a:cubicBezTo>
                  <a:cubicBezTo>
                    <a:pt x="21600" y="8881"/>
                    <a:pt x="21052" y="7127"/>
                    <a:pt x="20284" y="5592"/>
                  </a:cubicBezTo>
                  <a:close/>
                  <a:moveTo>
                    <a:pt x="20284" y="5592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907" name="Google Shape;907;p26"/>
            <p:cNvSpPr/>
            <p:nvPr/>
          </p:nvSpPr>
          <p:spPr>
            <a:xfrm>
              <a:off x="3418150" y="3198011"/>
              <a:ext cx="322093" cy="322093"/>
            </a:xfrm>
            <a:custGeom>
              <a:rect b="b" l="l" r="r" t="t"/>
              <a:pathLst>
                <a:path extrusionOk="0" h="21600" w="21600">
                  <a:moveTo>
                    <a:pt x="21382" y="8618"/>
                  </a:moveTo>
                  <a:cubicBezTo>
                    <a:pt x="21273" y="7964"/>
                    <a:pt x="21055" y="7309"/>
                    <a:pt x="20727" y="6655"/>
                  </a:cubicBezTo>
                  <a:cubicBezTo>
                    <a:pt x="20509" y="6000"/>
                    <a:pt x="20182" y="5345"/>
                    <a:pt x="19745" y="4800"/>
                  </a:cubicBezTo>
                  <a:cubicBezTo>
                    <a:pt x="19418" y="4255"/>
                    <a:pt x="18982" y="3709"/>
                    <a:pt x="18436" y="3164"/>
                  </a:cubicBezTo>
                  <a:cubicBezTo>
                    <a:pt x="18000" y="2727"/>
                    <a:pt x="17455" y="2291"/>
                    <a:pt x="16800" y="1855"/>
                  </a:cubicBezTo>
                  <a:cubicBezTo>
                    <a:pt x="16255" y="1527"/>
                    <a:pt x="15709" y="1091"/>
                    <a:pt x="15055" y="873"/>
                  </a:cubicBezTo>
                  <a:cubicBezTo>
                    <a:pt x="14400" y="545"/>
                    <a:pt x="13636" y="436"/>
                    <a:pt x="12982" y="218"/>
                  </a:cubicBezTo>
                  <a:cubicBezTo>
                    <a:pt x="12327" y="109"/>
                    <a:pt x="11564" y="0"/>
                    <a:pt x="10800" y="0"/>
                  </a:cubicBezTo>
                  <a:cubicBezTo>
                    <a:pt x="10036" y="0"/>
                    <a:pt x="9382" y="109"/>
                    <a:pt x="8618" y="218"/>
                  </a:cubicBezTo>
                  <a:cubicBezTo>
                    <a:pt x="7964" y="436"/>
                    <a:pt x="7309" y="545"/>
                    <a:pt x="6655" y="873"/>
                  </a:cubicBezTo>
                  <a:cubicBezTo>
                    <a:pt x="6000" y="1091"/>
                    <a:pt x="5345" y="1527"/>
                    <a:pt x="4800" y="1855"/>
                  </a:cubicBezTo>
                  <a:cubicBezTo>
                    <a:pt x="4255" y="2291"/>
                    <a:pt x="3709" y="2727"/>
                    <a:pt x="3164" y="3164"/>
                  </a:cubicBezTo>
                  <a:cubicBezTo>
                    <a:pt x="2727" y="3709"/>
                    <a:pt x="2291" y="4255"/>
                    <a:pt x="1855" y="4800"/>
                  </a:cubicBezTo>
                  <a:cubicBezTo>
                    <a:pt x="1527" y="5345"/>
                    <a:pt x="1200" y="6000"/>
                    <a:pt x="873" y="6655"/>
                  </a:cubicBezTo>
                  <a:cubicBezTo>
                    <a:pt x="655" y="7309"/>
                    <a:pt x="436" y="7964"/>
                    <a:pt x="218" y="8618"/>
                  </a:cubicBezTo>
                  <a:cubicBezTo>
                    <a:pt x="109" y="9382"/>
                    <a:pt x="0" y="10036"/>
                    <a:pt x="0" y="10800"/>
                  </a:cubicBezTo>
                  <a:cubicBezTo>
                    <a:pt x="0" y="11564"/>
                    <a:pt x="109" y="12327"/>
                    <a:pt x="218" y="12982"/>
                  </a:cubicBezTo>
                  <a:cubicBezTo>
                    <a:pt x="436" y="13636"/>
                    <a:pt x="655" y="14400"/>
                    <a:pt x="873" y="15055"/>
                  </a:cubicBezTo>
                  <a:cubicBezTo>
                    <a:pt x="1200" y="15600"/>
                    <a:pt x="1527" y="16255"/>
                    <a:pt x="1855" y="16800"/>
                  </a:cubicBezTo>
                  <a:cubicBezTo>
                    <a:pt x="2291" y="17455"/>
                    <a:pt x="2727" y="18000"/>
                    <a:pt x="3164" y="18436"/>
                  </a:cubicBezTo>
                  <a:cubicBezTo>
                    <a:pt x="3709" y="18982"/>
                    <a:pt x="4255" y="19418"/>
                    <a:pt x="4800" y="19745"/>
                  </a:cubicBezTo>
                  <a:cubicBezTo>
                    <a:pt x="5345" y="20182"/>
                    <a:pt x="6000" y="20509"/>
                    <a:pt x="6655" y="20727"/>
                  </a:cubicBezTo>
                  <a:cubicBezTo>
                    <a:pt x="7309" y="21055"/>
                    <a:pt x="7964" y="21273"/>
                    <a:pt x="8618" y="21382"/>
                  </a:cubicBezTo>
                  <a:cubicBezTo>
                    <a:pt x="9382" y="21491"/>
                    <a:pt x="10036" y="21600"/>
                    <a:pt x="10800" y="21600"/>
                  </a:cubicBezTo>
                  <a:cubicBezTo>
                    <a:pt x="11564" y="21600"/>
                    <a:pt x="12327" y="21491"/>
                    <a:pt x="12982" y="21382"/>
                  </a:cubicBezTo>
                  <a:cubicBezTo>
                    <a:pt x="13636" y="21273"/>
                    <a:pt x="14400" y="21055"/>
                    <a:pt x="15055" y="20727"/>
                  </a:cubicBezTo>
                  <a:cubicBezTo>
                    <a:pt x="15709" y="20509"/>
                    <a:pt x="16255" y="20182"/>
                    <a:pt x="16800" y="19745"/>
                  </a:cubicBezTo>
                  <a:cubicBezTo>
                    <a:pt x="17455" y="19418"/>
                    <a:pt x="18000" y="18982"/>
                    <a:pt x="18436" y="18436"/>
                  </a:cubicBezTo>
                  <a:cubicBezTo>
                    <a:pt x="18982" y="18000"/>
                    <a:pt x="19418" y="17455"/>
                    <a:pt x="19745" y="16800"/>
                  </a:cubicBezTo>
                  <a:cubicBezTo>
                    <a:pt x="20182" y="16255"/>
                    <a:pt x="20509" y="15600"/>
                    <a:pt x="20727" y="15055"/>
                  </a:cubicBezTo>
                  <a:cubicBezTo>
                    <a:pt x="21055" y="14400"/>
                    <a:pt x="21273" y="13636"/>
                    <a:pt x="21382" y="12982"/>
                  </a:cubicBezTo>
                  <a:cubicBezTo>
                    <a:pt x="21491" y="12327"/>
                    <a:pt x="21600" y="11564"/>
                    <a:pt x="21600" y="10800"/>
                  </a:cubicBezTo>
                  <a:cubicBezTo>
                    <a:pt x="21600" y="10036"/>
                    <a:pt x="21491" y="9382"/>
                    <a:pt x="21382" y="8618"/>
                  </a:cubicBezTo>
                  <a:close/>
                  <a:moveTo>
                    <a:pt x="20073" y="10691"/>
                  </a:moveTo>
                  <a:cubicBezTo>
                    <a:pt x="19855" y="10691"/>
                    <a:pt x="16800" y="10036"/>
                    <a:pt x="13636" y="10473"/>
                  </a:cubicBezTo>
                  <a:cubicBezTo>
                    <a:pt x="13527" y="10255"/>
                    <a:pt x="13527" y="10145"/>
                    <a:pt x="13418" y="9927"/>
                  </a:cubicBezTo>
                  <a:cubicBezTo>
                    <a:pt x="13200" y="9491"/>
                    <a:pt x="12982" y="9055"/>
                    <a:pt x="12764" y="8618"/>
                  </a:cubicBezTo>
                  <a:cubicBezTo>
                    <a:pt x="16473" y="7091"/>
                    <a:pt x="17891" y="5018"/>
                    <a:pt x="17891" y="4909"/>
                  </a:cubicBezTo>
                  <a:cubicBezTo>
                    <a:pt x="19200" y="6545"/>
                    <a:pt x="19964" y="8509"/>
                    <a:pt x="20073" y="10691"/>
                  </a:cubicBezTo>
                  <a:close/>
                  <a:moveTo>
                    <a:pt x="16909" y="3927"/>
                  </a:moveTo>
                  <a:cubicBezTo>
                    <a:pt x="16909" y="3927"/>
                    <a:pt x="15600" y="5891"/>
                    <a:pt x="12109" y="7200"/>
                  </a:cubicBezTo>
                  <a:cubicBezTo>
                    <a:pt x="10473" y="4364"/>
                    <a:pt x="8836" y="2073"/>
                    <a:pt x="8618" y="1855"/>
                  </a:cubicBezTo>
                  <a:cubicBezTo>
                    <a:pt x="9382" y="1745"/>
                    <a:pt x="10036" y="1636"/>
                    <a:pt x="10800" y="1636"/>
                  </a:cubicBezTo>
                  <a:cubicBezTo>
                    <a:pt x="13200" y="1636"/>
                    <a:pt x="15273" y="2509"/>
                    <a:pt x="16909" y="3927"/>
                  </a:cubicBezTo>
                  <a:close/>
                  <a:moveTo>
                    <a:pt x="8618" y="1855"/>
                  </a:moveTo>
                  <a:cubicBezTo>
                    <a:pt x="8618" y="1855"/>
                    <a:pt x="8618" y="1855"/>
                    <a:pt x="8618" y="1855"/>
                  </a:cubicBezTo>
                  <a:cubicBezTo>
                    <a:pt x="8618" y="1855"/>
                    <a:pt x="8618" y="1855"/>
                    <a:pt x="8618" y="1855"/>
                  </a:cubicBezTo>
                  <a:cubicBezTo>
                    <a:pt x="8618" y="1855"/>
                    <a:pt x="8618" y="1855"/>
                    <a:pt x="8618" y="1855"/>
                  </a:cubicBezTo>
                  <a:close/>
                  <a:moveTo>
                    <a:pt x="6873" y="2509"/>
                  </a:moveTo>
                  <a:cubicBezTo>
                    <a:pt x="6982" y="2618"/>
                    <a:pt x="8727" y="4909"/>
                    <a:pt x="10255" y="7745"/>
                  </a:cubicBezTo>
                  <a:cubicBezTo>
                    <a:pt x="5891" y="8945"/>
                    <a:pt x="2073" y="8945"/>
                    <a:pt x="1855" y="8945"/>
                  </a:cubicBezTo>
                  <a:cubicBezTo>
                    <a:pt x="2400" y="6109"/>
                    <a:pt x="4364" y="3709"/>
                    <a:pt x="6873" y="2509"/>
                  </a:cubicBezTo>
                  <a:close/>
                  <a:moveTo>
                    <a:pt x="1636" y="10800"/>
                  </a:moveTo>
                  <a:cubicBezTo>
                    <a:pt x="1636" y="10691"/>
                    <a:pt x="1636" y="10582"/>
                    <a:pt x="1636" y="10473"/>
                  </a:cubicBezTo>
                  <a:cubicBezTo>
                    <a:pt x="1745" y="10473"/>
                    <a:pt x="6327" y="10582"/>
                    <a:pt x="11018" y="9164"/>
                  </a:cubicBezTo>
                  <a:cubicBezTo>
                    <a:pt x="11345" y="9709"/>
                    <a:pt x="11564" y="10255"/>
                    <a:pt x="11782" y="10800"/>
                  </a:cubicBezTo>
                  <a:cubicBezTo>
                    <a:pt x="11673" y="10800"/>
                    <a:pt x="11564" y="10800"/>
                    <a:pt x="11455" y="10909"/>
                  </a:cubicBezTo>
                  <a:cubicBezTo>
                    <a:pt x="6436" y="12545"/>
                    <a:pt x="3927" y="17018"/>
                    <a:pt x="3927" y="17018"/>
                  </a:cubicBezTo>
                  <a:cubicBezTo>
                    <a:pt x="3927" y="17018"/>
                    <a:pt x="3927" y="17018"/>
                    <a:pt x="3927" y="17018"/>
                  </a:cubicBezTo>
                  <a:cubicBezTo>
                    <a:pt x="2509" y="15382"/>
                    <a:pt x="1636" y="13200"/>
                    <a:pt x="1636" y="10800"/>
                  </a:cubicBezTo>
                  <a:close/>
                  <a:moveTo>
                    <a:pt x="10800" y="20073"/>
                  </a:moveTo>
                  <a:cubicBezTo>
                    <a:pt x="8618" y="20073"/>
                    <a:pt x="6545" y="19200"/>
                    <a:pt x="4909" y="17891"/>
                  </a:cubicBezTo>
                  <a:cubicBezTo>
                    <a:pt x="5018" y="18000"/>
                    <a:pt x="5127" y="18109"/>
                    <a:pt x="5127" y="18109"/>
                  </a:cubicBezTo>
                  <a:cubicBezTo>
                    <a:pt x="5127" y="18109"/>
                    <a:pt x="6873" y="14182"/>
                    <a:pt x="12436" y="12327"/>
                  </a:cubicBezTo>
                  <a:cubicBezTo>
                    <a:pt x="12436" y="12327"/>
                    <a:pt x="12436" y="12327"/>
                    <a:pt x="12436" y="12327"/>
                  </a:cubicBezTo>
                  <a:cubicBezTo>
                    <a:pt x="13745" y="15709"/>
                    <a:pt x="14291" y="18436"/>
                    <a:pt x="14400" y="19309"/>
                  </a:cubicBezTo>
                  <a:cubicBezTo>
                    <a:pt x="13309" y="19745"/>
                    <a:pt x="12109" y="20073"/>
                    <a:pt x="10800" y="20073"/>
                  </a:cubicBezTo>
                  <a:close/>
                  <a:moveTo>
                    <a:pt x="15927" y="18436"/>
                  </a:moveTo>
                  <a:cubicBezTo>
                    <a:pt x="15818" y="17891"/>
                    <a:pt x="15382" y="15164"/>
                    <a:pt x="14182" y="11891"/>
                  </a:cubicBezTo>
                  <a:cubicBezTo>
                    <a:pt x="17127" y="11345"/>
                    <a:pt x="19745" y="12218"/>
                    <a:pt x="19964" y="12327"/>
                  </a:cubicBezTo>
                  <a:cubicBezTo>
                    <a:pt x="19527" y="14836"/>
                    <a:pt x="18000" y="17018"/>
                    <a:pt x="15927" y="18436"/>
                  </a:cubicBezTo>
                  <a:close/>
                  <a:moveTo>
                    <a:pt x="15927" y="18436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</p:spTree>
  </p:cSld>
  <p:clrMapOvr>
    <a:masterClrMapping/>
  </p:clrMapOvr>
  <p:transition advTm="6973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7"/>
          <p:cNvSpPr/>
          <p:nvPr/>
        </p:nvSpPr>
        <p:spPr>
          <a:xfrm flipH="1" rot="10800000">
            <a:off x="3861300" y="2599158"/>
            <a:ext cx="4343586" cy="733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600"/>
              <a:buFont typeface="Arial"/>
              <a:buNone/>
            </a:pPr>
            <a:r>
              <a:rPr b="1" lang="en-US" sz="6600">
                <a:solidFill>
                  <a:srgbClr val="3F3F3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THANKS!</a:t>
            </a:r>
            <a:endParaRPr b="1" sz="16600">
              <a:solidFill>
                <a:srgbClr val="3F3F3F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914" name="Google Shape;914;p27"/>
          <p:cNvSpPr txBox="1"/>
          <p:nvPr/>
        </p:nvSpPr>
        <p:spPr>
          <a:xfrm>
            <a:off x="3710023" y="3632886"/>
            <a:ext cx="46461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Powered by </a:t>
            </a:r>
            <a:r>
              <a:rPr b="1" lang="en-US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Freepptbackgrounds.net</a:t>
            </a:r>
            <a:endParaRPr b="1"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advTm="5523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/>
          <p:nvPr/>
        </p:nvSpPr>
        <p:spPr>
          <a:xfrm>
            <a:off x="720003" y="644691"/>
            <a:ext cx="10801200" cy="556861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4272398" y="0"/>
            <a:ext cx="3744416" cy="4293096"/>
          </a:xfrm>
          <a:prstGeom prst="rect">
            <a:avLst/>
          </a:prstGeom>
          <a:solidFill>
            <a:schemeClr val="accent2">
              <a:alpha val="7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5270392" y="1027179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5874500" y="1027179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6480643" y="1028733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4050824" y="2123608"/>
            <a:ext cx="4319425" cy="66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34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GOLD</a:t>
            </a:r>
            <a:endParaRPr b="1" sz="3734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4427486" y="2902403"/>
            <a:ext cx="3493317" cy="4856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5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p:transition advTm="6645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"/>
          <p:cNvGrpSpPr/>
          <p:nvPr/>
        </p:nvGrpSpPr>
        <p:grpSpPr>
          <a:xfrm>
            <a:off x="191356" y="2083249"/>
            <a:ext cx="3848076" cy="1599531"/>
            <a:chOff x="1019248" y="2152958"/>
            <a:chExt cx="2978074" cy="1516676"/>
          </a:xfrm>
        </p:grpSpPr>
        <p:grpSp>
          <p:nvGrpSpPr>
            <p:cNvPr id="129" name="Google Shape;129;p4"/>
            <p:cNvGrpSpPr/>
            <p:nvPr/>
          </p:nvGrpSpPr>
          <p:grpSpPr>
            <a:xfrm>
              <a:off x="1019248" y="2152958"/>
              <a:ext cx="2952674" cy="1516676"/>
              <a:chOff x="1513214" y="2201572"/>
              <a:chExt cx="2551438" cy="1310576"/>
            </a:xfrm>
          </p:grpSpPr>
          <p:sp>
            <p:nvSpPr>
              <p:cNvPr id="130" name="Google Shape;130;p4"/>
              <p:cNvSpPr/>
              <p:nvPr/>
            </p:nvSpPr>
            <p:spPr>
              <a:xfrm>
                <a:off x="1513214" y="2201573"/>
                <a:ext cx="2551438" cy="1310575"/>
              </a:xfrm>
              <a:prstGeom prst="roundRect">
                <a:avLst>
                  <a:gd fmla="val 7025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131" name="Google Shape;131;p4"/>
              <p:cNvSpPr/>
              <p:nvPr/>
            </p:nvSpPr>
            <p:spPr>
              <a:xfrm>
                <a:off x="1513214" y="2201572"/>
                <a:ext cx="1122925" cy="1310575"/>
              </a:xfrm>
              <a:prstGeom prst="roundRect">
                <a:avLst>
                  <a:gd fmla="val 7025" name="adj"/>
                </a:avLst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132" name="Google Shape;132;p4"/>
            <p:cNvGrpSpPr/>
            <p:nvPr/>
          </p:nvGrpSpPr>
          <p:grpSpPr>
            <a:xfrm>
              <a:off x="2349500" y="2367233"/>
              <a:ext cx="1647822" cy="826413"/>
              <a:chOff x="2349500" y="2367233"/>
              <a:chExt cx="1647822" cy="826413"/>
            </a:xfrm>
          </p:grpSpPr>
          <p:sp>
            <p:nvSpPr>
              <p:cNvPr id="133" name="Google Shape;133;p4"/>
              <p:cNvSpPr txBox="1"/>
              <p:nvPr/>
            </p:nvSpPr>
            <p:spPr>
              <a:xfrm>
                <a:off x="2350395" y="2644269"/>
                <a:ext cx="1646927" cy="5493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55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/>
              </a:p>
            </p:txBody>
          </p:sp>
          <p:sp>
            <p:nvSpPr>
              <p:cNvPr id="134" name="Google Shape;134;p4"/>
              <p:cNvSpPr txBox="1"/>
              <p:nvPr/>
            </p:nvSpPr>
            <p:spPr>
              <a:xfrm>
                <a:off x="2349500" y="2367233"/>
                <a:ext cx="1260475" cy="2865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TITLE HERE</a:t>
                </a:r>
                <a:endParaRPr/>
              </a:p>
            </p:txBody>
          </p:sp>
        </p:grpSp>
      </p:grpSp>
      <p:grpSp>
        <p:nvGrpSpPr>
          <p:cNvPr id="135" name="Google Shape;135;p4"/>
          <p:cNvGrpSpPr/>
          <p:nvPr/>
        </p:nvGrpSpPr>
        <p:grpSpPr>
          <a:xfrm>
            <a:off x="4149241" y="2083249"/>
            <a:ext cx="3845282" cy="1599531"/>
            <a:chOff x="4668621" y="2152958"/>
            <a:chExt cx="2975913" cy="1516676"/>
          </a:xfrm>
        </p:grpSpPr>
        <p:grpSp>
          <p:nvGrpSpPr>
            <p:cNvPr id="136" name="Google Shape;136;p4"/>
            <p:cNvGrpSpPr/>
            <p:nvPr/>
          </p:nvGrpSpPr>
          <p:grpSpPr>
            <a:xfrm>
              <a:off x="4668621" y="2152958"/>
              <a:ext cx="2952674" cy="1516676"/>
              <a:chOff x="4666677" y="2201572"/>
              <a:chExt cx="2551438" cy="1310576"/>
            </a:xfrm>
          </p:grpSpPr>
          <p:sp>
            <p:nvSpPr>
              <p:cNvPr id="137" name="Google Shape;137;p4"/>
              <p:cNvSpPr/>
              <p:nvPr/>
            </p:nvSpPr>
            <p:spPr>
              <a:xfrm>
                <a:off x="4666677" y="2201573"/>
                <a:ext cx="2551438" cy="1310575"/>
              </a:xfrm>
              <a:prstGeom prst="roundRect">
                <a:avLst>
                  <a:gd fmla="val 7025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138" name="Google Shape;138;p4"/>
              <p:cNvSpPr/>
              <p:nvPr/>
            </p:nvSpPr>
            <p:spPr>
              <a:xfrm>
                <a:off x="4666677" y="2201572"/>
                <a:ext cx="1153747" cy="1310575"/>
              </a:xfrm>
              <a:prstGeom prst="roundRect">
                <a:avLst>
                  <a:gd fmla="val 7025" name="adj"/>
                </a:avLst>
              </a:pr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139" name="Google Shape;139;p4"/>
            <p:cNvGrpSpPr/>
            <p:nvPr/>
          </p:nvGrpSpPr>
          <p:grpSpPr>
            <a:xfrm>
              <a:off x="5996712" y="2367233"/>
              <a:ext cx="1647822" cy="826413"/>
              <a:chOff x="2349500" y="2367233"/>
              <a:chExt cx="1647822" cy="826413"/>
            </a:xfrm>
          </p:grpSpPr>
          <p:sp>
            <p:nvSpPr>
              <p:cNvPr id="140" name="Google Shape;140;p4"/>
              <p:cNvSpPr txBox="1"/>
              <p:nvPr/>
            </p:nvSpPr>
            <p:spPr>
              <a:xfrm>
                <a:off x="2350395" y="2644269"/>
                <a:ext cx="1646927" cy="5493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55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/>
              </a:p>
            </p:txBody>
          </p:sp>
          <p:sp>
            <p:nvSpPr>
              <p:cNvPr id="141" name="Google Shape;141;p4"/>
              <p:cNvSpPr txBox="1"/>
              <p:nvPr/>
            </p:nvSpPr>
            <p:spPr>
              <a:xfrm>
                <a:off x="2349500" y="2367233"/>
                <a:ext cx="1260475" cy="2865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TITLE HERE</a:t>
                </a:r>
                <a:endParaRPr/>
              </a:p>
            </p:txBody>
          </p:sp>
        </p:grpSp>
      </p:grpSp>
      <p:grpSp>
        <p:nvGrpSpPr>
          <p:cNvPr id="142" name="Google Shape;142;p4"/>
          <p:cNvGrpSpPr/>
          <p:nvPr/>
        </p:nvGrpSpPr>
        <p:grpSpPr>
          <a:xfrm>
            <a:off x="8103698" y="2083249"/>
            <a:ext cx="3818702" cy="1599531"/>
            <a:chOff x="8285766" y="2152958"/>
            <a:chExt cx="2955342" cy="1516676"/>
          </a:xfrm>
        </p:grpSpPr>
        <p:grpSp>
          <p:nvGrpSpPr>
            <p:cNvPr id="143" name="Google Shape;143;p4"/>
            <p:cNvGrpSpPr/>
            <p:nvPr/>
          </p:nvGrpSpPr>
          <p:grpSpPr>
            <a:xfrm>
              <a:off x="8285766" y="2152958"/>
              <a:ext cx="2952674" cy="1516676"/>
              <a:chOff x="7792291" y="2201572"/>
              <a:chExt cx="2551438" cy="1310576"/>
            </a:xfrm>
          </p:grpSpPr>
          <p:sp>
            <p:nvSpPr>
              <p:cNvPr id="144" name="Google Shape;144;p4"/>
              <p:cNvSpPr/>
              <p:nvPr/>
            </p:nvSpPr>
            <p:spPr>
              <a:xfrm>
                <a:off x="7792291" y="2201573"/>
                <a:ext cx="2551438" cy="1310575"/>
              </a:xfrm>
              <a:prstGeom prst="roundRect">
                <a:avLst>
                  <a:gd fmla="val 7025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7792291" y="2201572"/>
                <a:ext cx="1118313" cy="1310575"/>
              </a:xfrm>
              <a:prstGeom prst="roundRect">
                <a:avLst>
                  <a:gd fmla="val 7025" name="adj"/>
                </a:avLst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146" name="Google Shape;146;p4"/>
            <p:cNvGrpSpPr/>
            <p:nvPr/>
          </p:nvGrpSpPr>
          <p:grpSpPr>
            <a:xfrm>
              <a:off x="9593286" y="2367233"/>
              <a:ext cx="1647822" cy="826413"/>
              <a:chOff x="2349500" y="2367233"/>
              <a:chExt cx="1647822" cy="826413"/>
            </a:xfrm>
          </p:grpSpPr>
          <p:sp>
            <p:nvSpPr>
              <p:cNvPr id="147" name="Google Shape;147;p4"/>
              <p:cNvSpPr txBox="1"/>
              <p:nvPr/>
            </p:nvSpPr>
            <p:spPr>
              <a:xfrm>
                <a:off x="2350395" y="2644269"/>
                <a:ext cx="1646927" cy="5493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55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/>
              </a:p>
            </p:txBody>
          </p:sp>
          <p:sp>
            <p:nvSpPr>
              <p:cNvPr id="148" name="Google Shape;148;p4"/>
              <p:cNvSpPr txBox="1"/>
              <p:nvPr/>
            </p:nvSpPr>
            <p:spPr>
              <a:xfrm>
                <a:off x="2349500" y="2367233"/>
                <a:ext cx="1260475" cy="2865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TITLE HERE</a:t>
                </a:r>
                <a:endParaRPr/>
              </a:p>
            </p:txBody>
          </p:sp>
        </p:grpSp>
      </p:grpSp>
      <p:grpSp>
        <p:nvGrpSpPr>
          <p:cNvPr id="149" name="Google Shape;149;p4"/>
          <p:cNvGrpSpPr/>
          <p:nvPr/>
        </p:nvGrpSpPr>
        <p:grpSpPr>
          <a:xfrm>
            <a:off x="191356" y="4284126"/>
            <a:ext cx="3848076" cy="1599530"/>
            <a:chOff x="1019248" y="4239830"/>
            <a:chExt cx="2978074" cy="1516675"/>
          </a:xfrm>
        </p:grpSpPr>
        <p:grpSp>
          <p:nvGrpSpPr>
            <p:cNvPr id="150" name="Google Shape;150;p4"/>
            <p:cNvGrpSpPr/>
            <p:nvPr/>
          </p:nvGrpSpPr>
          <p:grpSpPr>
            <a:xfrm>
              <a:off x="1019248" y="4239830"/>
              <a:ext cx="2952674" cy="1516675"/>
              <a:chOff x="1513214" y="4004861"/>
              <a:chExt cx="2551438" cy="1310575"/>
            </a:xfrm>
          </p:grpSpPr>
          <p:sp>
            <p:nvSpPr>
              <p:cNvPr id="151" name="Google Shape;151;p4"/>
              <p:cNvSpPr/>
              <p:nvPr/>
            </p:nvSpPr>
            <p:spPr>
              <a:xfrm>
                <a:off x="1513214" y="4004861"/>
                <a:ext cx="2551438" cy="1310575"/>
              </a:xfrm>
              <a:prstGeom prst="roundRect">
                <a:avLst>
                  <a:gd fmla="val 7025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152" name="Google Shape;152;p4"/>
              <p:cNvSpPr/>
              <p:nvPr/>
            </p:nvSpPr>
            <p:spPr>
              <a:xfrm>
                <a:off x="1513214" y="4004861"/>
                <a:ext cx="1122925" cy="1310575"/>
              </a:xfrm>
              <a:prstGeom prst="roundRect">
                <a:avLst>
                  <a:gd fmla="val 7025" name="adj"/>
                </a:avLst>
              </a:prstGeom>
              <a:blipFill rotWithShape="1">
                <a:blip r:embed="rId6">
                  <a:alphaModFix/>
                </a:blip>
                <a:stretch>
                  <a:fillRect b="0" l="0" r="0" t="560"/>
                </a:stretch>
              </a:blip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153" name="Google Shape;153;p4"/>
            <p:cNvGrpSpPr/>
            <p:nvPr/>
          </p:nvGrpSpPr>
          <p:grpSpPr>
            <a:xfrm>
              <a:off x="2349500" y="4568106"/>
              <a:ext cx="1647822" cy="826413"/>
              <a:chOff x="2349500" y="2367233"/>
              <a:chExt cx="1647822" cy="826413"/>
            </a:xfrm>
          </p:grpSpPr>
          <p:sp>
            <p:nvSpPr>
              <p:cNvPr id="154" name="Google Shape;154;p4"/>
              <p:cNvSpPr txBox="1"/>
              <p:nvPr/>
            </p:nvSpPr>
            <p:spPr>
              <a:xfrm>
                <a:off x="2350395" y="2644269"/>
                <a:ext cx="1646927" cy="5493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55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/>
              </a:p>
            </p:txBody>
          </p:sp>
          <p:sp>
            <p:nvSpPr>
              <p:cNvPr id="155" name="Google Shape;155;p4"/>
              <p:cNvSpPr txBox="1"/>
              <p:nvPr/>
            </p:nvSpPr>
            <p:spPr>
              <a:xfrm>
                <a:off x="2349500" y="2367233"/>
                <a:ext cx="1260475" cy="2865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TITLE HERE</a:t>
                </a:r>
                <a:endParaRPr/>
              </a:p>
            </p:txBody>
          </p:sp>
        </p:grpSp>
      </p:grpSp>
      <p:grpSp>
        <p:nvGrpSpPr>
          <p:cNvPr id="156" name="Google Shape;156;p4"/>
          <p:cNvGrpSpPr/>
          <p:nvPr/>
        </p:nvGrpSpPr>
        <p:grpSpPr>
          <a:xfrm>
            <a:off x="4153203" y="4287750"/>
            <a:ext cx="3836730" cy="1599531"/>
            <a:chOff x="4668621" y="4243267"/>
            <a:chExt cx="2969294" cy="1516676"/>
          </a:xfrm>
        </p:grpSpPr>
        <p:grpSp>
          <p:nvGrpSpPr>
            <p:cNvPr id="157" name="Google Shape;157;p4"/>
            <p:cNvGrpSpPr/>
            <p:nvPr/>
          </p:nvGrpSpPr>
          <p:grpSpPr>
            <a:xfrm>
              <a:off x="4668621" y="4243267"/>
              <a:ext cx="2952674" cy="1516676"/>
              <a:chOff x="4666677" y="4007831"/>
              <a:chExt cx="2551438" cy="1310576"/>
            </a:xfrm>
          </p:grpSpPr>
          <p:sp>
            <p:nvSpPr>
              <p:cNvPr id="158" name="Google Shape;158;p4"/>
              <p:cNvSpPr/>
              <p:nvPr/>
            </p:nvSpPr>
            <p:spPr>
              <a:xfrm>
                <a:off x="4666677" y="4007832"/>
                <a:ext cx="2551438" cy="1310575"/>
              </a:xfrm>
              <a:prstGeom prst="roundRect">
                <a:avLst>
                  <a:gd fmla="val 7025" name="adj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159" name="Google Shape;159;p4"/>
              <p:cNvSpPr/>
              <p:nvPr/>
            </p:nvSpPr>
            <p:spPr>
              <a:xfrm>
                <a:off x="4666677" y="4007831"/>
                <a:ext cx="1134775" cy="1310575"/>
              </a:xfrm>
              <a:prstGeom prst="roundRect">
                <a:avLst>
                  <a:gd fmla="val 7025" name="adj"/>
                </a:avLst>
              </a:prstGeom>
              <a:blipFill rotWithShape="1">
                <a:blip r:embed="rId7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160" name="Google Shape;160;p4"/>
            <p:cNvGrpSpPr/>
            <p:nvPr/>
          </p:nvGrpSpPr>
          <p:grpSpPr>
            <a:xfrm>
              <a:off x="5990093" y="4568106"/>
              <a:ext cx="1647822" cy="826413"/>
              <a:chOff x="2349500" y="2367233"/>
              <a:chExt cx="1647822" cy="826413"/>
            </a:xfrm>
          </p:grpSpPr>
          <p:sp>
            <p:nvSpPr>
              <p:cNvPr id="161" name="Google Shape;161;p4"/>
              <p:cNvSpPr txBox="1"/>
              <p:nvPr/>
            </p:nvSpPr>
            <p:spPr>
              <a:xfrm>
                <a:off x="2350395" y="2644269"/>
                <a:ext cx="1646927" cy="5493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55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/>
              </a:p>
            </p:txBody>
          </p:sp>
          <p:sp>
            <p:nvSpPr>
              <p:cNvPr id="162" name="Google Shape;162;p4"/>
              <p:cNvSpPr txBox="1"/>
              <p:nvPr/>
            </p:nvSpPr>
            <p:spPr>
              <a:xfrm>
                <a:off x="2349500" y="2367233"/>
                <a:ext cx="1260475" cy="2865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TITLE HERE</a:t>
                </a:r>
                <a:endParaRPr/>
              </a:p>
            </p:txBody>
          </p:sp>
        </p:grpSp>
      </p:grpSp>
      <p:grpSp>
        <p:nvGrpSpPr>
          <p:cNvPr id="163" name="Google Shape;163;p4"/>
          <p:cNvGrpSpPr/>
          <p:nvPr/>
        </p:nvGrpSpPr>
        <p:grpSpPr>
          <a:xfrm>
            <a:off x="8103704" y="4263020"/>
            <a:ext cx="3825544" cy="1599531"/>
            <a:chOff x="8285766" y="4219818"/>
            <a:chExt cx="2960637" cy="1516676"/>
          </a:xfrm>
        </p:grpSpPr>
        <p:grpSp>
          <p:nvGrpSpPr>
            <p:cNvPr id="164" name="Google Shape;164;p4"/>
            <p:cNvGrpSpPr/>
            <p:nvPr/>
          </p:nvGrpSpPr>
          <p:grpSpPr>
            <a:xfrm>
              <a:off x="8285766" y="4219818"/>
              <a:ext cx="2952674" cy="1516676"/>
              <a:chOff x="7792291" y="3987568"/>
              <a:chExt cx="2551438" cy="1310576"/>
            </a:xfrm>
          </p:grpSpPr>
          <p:sp>
            <p:nvSpPr>
              <p:cNvPr id="165" name="Google Shape;165;p4"/>
              <p:cNvSpPr/>
              <p:nvPr/>
            </p:nvSpPr>
            <p:spPr>
              <a:xfrm>
                <a:off x="7792291" y="3987569"/>
                <a:ext cx="2551438" cy="1310575"/>
              </a:xfrm>
              <a:prstGeom prst="roundRect">
                <a:avLst>
                  <a:gd fmla="val 7025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166" name="Google Shape;166;p4"/>
              <p:cNvSpPr/>
              <p:nvPr/>
            </p:nvSpPr>
            <p:spPr>
              <a:xfrm>
                <a:off x="7792291" y="3987568"/>
                <a:ext cx="1118313" cy="1310575"/>
              </a:xfrm>
              <a:prstGeom prst="roundRect">
                <a:avLst>
                  <a:gd fmla="val 7025" name="adj"/>
                </a:avLst>
              </a:prstGeom>
              <a:blipFill rotWithShape="1">
                <a:blip r:embed="rId8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53575" lIns="53575" spcFirstLastPara="1" rIns="53575" wrap="square" tIns="535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  <p:grpSp>
          <p:nvGrpSpPr>
            <p:cNvPr id="167" name="Google Shape;167;p4"/>
            <p:cNvGrpSpPr/>
            <p:nvPr/>
          </p:nvGrpSpPr>
          <p:grpSpPr>
            <a:xfrm>
              <a:off x="9598581" y="4568106"/>
              <a:ext cx="1647822" cy="826413"/>
              <a:chOff x="2349500" y="2367233"/>
              <a:chExt cx="1647822" cy="826413"/>
            </a:xfrm>
          </p:grpSpPr>
          <p:sp>
            <p:nvSpPr>
              <p:cNvPr id="168" name="Google Shape;168;p4"/>
              <p:cNvSpPr txBox="1"/>
              <p:nvPr/>
            </p:nvSpPr>
            <p:spPr>
              <a:xfrm>
                <a:off x="2350395" y="2644269"/>
                <a:ext cx="1646927" cy="5493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55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/>
              </a:p>
            </p:txBody>
          </p:sp>
          <p:sp>
            <p:nvSpPr>
              <p:cNvPr id="169" name="Google Shape;169;p4"/>
              <p:cNvSpPr txBox="1"/>
              <p:nvPr/>
            </p:nvSpPr>
            <p:spPr>
              <a:xfrm>
                <a:off x="2349500" y="2367233"/>
                <a:ext cx="1260475" cy="2865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TITLE HERE</a:t>
                </a:r>
                <a:endParaRPr/>
              </a:p>
            </p:txBody>
          </p:sp>
        </p:grpSp>
      </p:grpSp>
      <p:sp>
        <p:nvSpPr>
          <p:cNvPr id="170" name="Google Shape;170;p4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  <p:transition advTm="3603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177" name="Google Shape;177;p5"/>
          <p:cNvGrpSpPr/>
          <p:nvPr/>
        </p:nvGrpSpPr>
        <p:grpSpPr>
          <a:xfrm>
            <a:off x="1155097" y="1776069"/>
            <a:ext cx="2367426" cy="4052329"/>
            <a:chOff x="1410466" y="1861690"/>
            <a:chExt cx="2244794" cy="3842419"/>
          </a:xfrm>
        </p:grpSpPr>
        <p:sp>
          <p:nvSpPr>
            <p:cNvPr id="178" name="Google Shape;178;p5"/>
            <p:cNvSpPr/>
            <p:nvPr/>
          </p:nvSpPr>
          <p:spPr>
            <a:xfrm>
              <a:off x="1410466" y="3858049"/>
              <a:ext cx="2244794" cy="1846060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55">
                <a:solidFill>
                  <a:srgbClr val="F2F2F2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179" name="Google Shape;179;p5"/>
            <p:cNvGrpSpPr/>
            <p:nvPr/>
          </p:nvGrpSpPr>
          <p:grpSpPr>
            <a:xfrm>
              <a:off x="1519519" y="4436251"/>
              <a:ext cx="2112994" cy="766097"/>
              <a:chOff x="1519519" y="4436251"/>
              <a:chExt cx="2112994" cy="766097"/>
            </a:xfrm>
          </p:grpSpPr>
          <p:sp>
            <p:nvSpPr>
              <p:cNvPr id="180" name="Google Shape;180;p5"/>
              <p:cNvSpPr txBox="1"/>
              <p:nvPr/>
            </p:nvSpPr>
            <p:spPr>
              <a:xfrm>
                <a:off x="1519519" y="4694558"/>
                <a:ext cx="2112994" cy="5077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/>
              </a:p>
            </p:txBody>
          </p:sp>
          <p:sp>
            <p:nvSpPr>
              <p:cNvPr id="181" name="Google Shape;181;p5"/>
              <p:cNvSpPr txBox="1"/>
              <p:nvPr/>
            </p:nvSpPr>
            <p:spPr>
              <a:xfrm>
                <a:off x="1519519" y="4436251"/>
                <a:ext cx="2112993" cy="215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75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STEP HERE</a:t>
                </a:r>
                <a:endParaRPr/>
              </a:p>
            </p:txBody>
          </p:sp>
        </p:grpSp>
        <p:sp>
          <p:nvSpPr>
            <p:cNvPr id="182" name="Google Shape;182;p5"/>
            <p:cNvSpPr/>
            <p:nvPr/>
          </p:nvSpPr>
          <p:spPr>
            <a:xfrm>
              <a:off x="1410466" y="1861690"/>
              <a:ext cx="2244794" cy="2232388"/>
            </a:xfrm>
            <a:prstGeom prst="downArrowCallout">
              <a:avLst>
                <a:gd fmla="val 23554" name="adj1"/>
                <a:gd fmla="val 10346" name="adj2"/>
                <a:gd fmla="val 10003" name="adj3"/>
                <a:gd fmla="val 89997" name="adj4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640">
                <a:solidFill>
                  <a:srgbClr val="F2F2F2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183" name="Google Shape;183;p5"/>
          <p:cNvGrpSpPr/>
          <p:nvPr/>
        </p:nvGrpSpPr>
        <p:grpSpPr>
          <a:xfrm>
            <a:off x="6165829" y="1776069"/>
            <a:ext cx="2367426" cy="4052329"/>
            <a:chOff x="6161643" y="1861690"/>
            <a:chExt cx="2244794" cy="3842419"/>
          </a:xfrm>
        </p:grpSpPr>
        <p:sp>
          <p:nvSpPr>
            <p:cNvPr id="184" name="Google Shape;184;p5"/>
            <p:cNvSpPr/>
            <p:nvPr/>
          </p:nvSpPr>
          <p:spPr>
            <a:xfrm>
              <a:off x="6161643" y="3858049"/>
              <a:ext cx="2244794" cy="1846060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55">
                <a:solidFill>
                  <a:srgbClr val="F2F2F2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6161643" y="1861690"/>
              <a:ext cx="2244794" cy="2232388"/>
            </a:xfrm>
            <a:prstGeom prst="downArrowCallout">
              <a:avLst>
                <a:gd fmla="val 23554" name="adj1"/>
                <a:gd fmla="val 10346" name="adj2"/>
                <a:gd fmla="val 10003" name="adj3"/>
                <a:gd fmla="val 89997" name="adj4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5">
                  <a:solidFill>
                    <a:schemeClr val="lt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 </a:t>
              </a:r>
              <a:endParaRPr sz="1055">
                <a:solidFill>
                  <a:srgbClr val="F2F2F2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186" name="Google Shape;186;p5"/>
            <p:cNvGrpSpPr/>
            <p:nvPr/>
          </p:nvGrpSpPr>
          <p:grpSpPr>
            <a:xfrm>
              <a:off x="6227543" y="4436251"/>
              <a:ext cx="2112994" cy="766097"/>
              <a:chOff x="1519519" y="4436251"/>
              <a:chExt cx="2112994" cy="766097"/>
            </a:xfrm>
          </p:grpSpPr>
          <p:sp>
            <p:nvSpPr>
              <p:cNvPr id="187" name="Google Shape;187;p5"/>
              <p:cNvSpPr txBox="1"/>
              <p:nvPr/>
            </p:nvSpPr>
            <p:spPr>
              <a:xfrm>
                <a:off x="1519519" y="4694558"/>
                <a:ext cx="2112994" cy="5077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/>
              </a:p>
            </p:txBody>
          </p:sp>
          <p:sp>
            <p:nvSpPr>
              <p:cNvPr id="188" name="Google Shape;188;p5"/>
              <p:cNvSpPr txBox="1"/>
              <p:nvPr/>
            </p:nvSpPr>
            <p:spPr>
              <a:xfrm>
                <a:off x="1519519" y="4436251"/>
                <a:ext cx="2112993" cy="215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75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STEP HERE</a:t>
                </a:r>
                <a:endParaRPr/>
              </a:p>
            </p:txBody>
          </p:sp>
        </p:grpSp>
      </p:grpSp>
      <p:grpSp>
        <p:nvGrpSpPr>
          <p:cNvPr id="189" name="Google Shape;189;p5"/>
          <p:cNvGrpSpPr/>
          <p:nvPr/>
        </p:nvGrpSpPr>
        <p:grpSpPr>
          <a:xfrm>
            <a:off x="3665755" y="1776069"/>
            <a:ext cx="2367426" cy="4052328"/>
            <a:chOff x="3791072" y="1861691"/>
            <a:chExt cx="2244794" cy="3842418"/>
          </a:xfrm>
        </p:grpSpPr>
        <p:sp>
          <p:nvSpPr>
            <p:cNvPr id="190" name="Google Shape;190;p5"/>
            <p:cNvSpPr/>
            <p:nvPr/>
          </p:nvSpPr>
          <p:spPr>
            <a:xfrm>
              <a:off x="3791072" y="1861691"/>
              <a:ext cx="2244794" cy="1846060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55">
                <a:solidFill>
                  <a:srgbClr val="F2F2F2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3791072" y="3450066"/>
              <a:ext cx="2244794" cy="2254043"/>
            </a:xfrm>
            <a:prstGeom prst="upArrowCallout">
              <a:avLst>
                <a:gd fmla="val 25000" name="adj1"/>
                <a:gd fmla="val 9346" name="adj2"/>
                <a:gd fmla="val 11156" name="adj3"/>
                <a:gd fmla="val 88844" name="adj4"/>
              </a:avLst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220">
                <a:solidFill>
                  <a:srgbClr val="F2F2F2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192" name="Google Shape;192;p5"/>
            <p:cNvGrpSpPr/>
            <p:nvPr/>
          </p:nvGrpSpPr>
          <p:grpSpPr>
            <a:xfrm>
              <a:off x="3865401" y="2397248"/>
              <a:ext cx="2112994" cy="766098"/>
              <a:chOff x="1519519" y="4436251"/>
              <a:chExt cx="2112994" cy="766098"/>
            </a:xfrm>
          </p:grpSpPr>
          <p:sp>
            <p:nvSpPr>
              <p:cNvPr id="193" name="Google Shape;193;p5"/>
              <p:cNvSpPr txBox="1"/>
              <p:nvPr/>
            </p:nvSpPr>
            <p:spPr>
              <a:xfrm>
                <a:off x="1519519" y="4694558"/>
                <a:ext cx="2112994" cy="5077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/>
              </a:p>
            </p:txBody>
          </p:sp>
          <p:sp>
            <p:nvSpPr>
              <p:cNvPr id="194" name="Google Shape;194;p5"/>
              <p:cNvSpPr txBox="1"/>
              <p:nvPr/>
            </p:nvSpPr>
            <p:spPr>
              <a:xfrm>
                <a:off x="1519519" y="4436251"/>
                <a:ext cx="2112993" cy="215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75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STEP HERE</a:t>
                </a:r>
                <a:endParaRPr/>
              </a:p>
            </p:txBody>
          </p:sp>
        </p:grpSp>
      </p:grpSp>
      <p:grpSp>
        <p:nvGrpSpPr>
          <p:cNvPr id="195" name="Google Shape;195;p5"/>
          <p:cNvGrpSpPr/>
          <p:nvPr/>
        </p:nvGrpSpPr>
        <p:grpSpPr>
          <a:xfrm>
            <a:off x="8663540" y="1776069"/>
            <a:ext cx="2367428" cy="4052328"/>
            <a:chOff x="8529972" y="1861691"/>
            <a:chExt cx="2244796" cy="3842418"/>
          </a:xfrm>
        </p:grpSpPr>
        <p:sp>
          <p:nvSpPr>
            <p:cNvPr id="196" name="Google Shape;196;p5"/>
            <p:cNvSpPr/>
            <p:nvPr/>
          </p:nvSpPr>
          <p:spPr>
            <a:xfrm>
              <a:off x="8529973" y="1861691"/>
              <a:ext cx="2244795" cy="1846060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55">
                <a:solidFill>
                  <a:srgbClr val="F2F2F2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8529972" y="3450066"/>
              <a:ext cx="2244795" cy="2254043"/>
            </a:xfrm>
            <a:prstGeom prst="upArrowCallout">
              <a:avLst>
                <a:gd fmla="val 25000" name="adj1"/>
                <a:gd fmla="val 9346" name="adj2"/>
                <a:gd fmla="val 11156" name="adj3"/>
                <a:gd fmla="val 88844" name="adj4"/>
              </a:avLst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330">
                <a:solidFill>
                  <a:srgbClr val="F2F2F2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198" name="Google Shape;198;p5"/>
            <p:cNvGrpSpPr/>
            <p:nvPr/>
          </p:nvGrpSpPr>
          <p:grpSpPr>
            <a:xfrm>
              <a:off x="8569714" y="2397248"/>
              <a:ext cx="2112994" cy="766097"/>
              <a:chOff x="1519519" y="4436251"/>
              <a:chExt cx="2112994" cy="766097"/>
            </a:xfrm>
          </p:grpSpPr>
          <p:sp>
            <p:nvSpPr>
              <p:cNvPr id="199" name="Google Shape;199;p5"/>
              <p:cNvSpPr txBox="1"/>
              <p:nvPr/>
            </p:nvSpPr>
            <p:spPr>
              <a:xfrm>
                <a:off x="1519519" y="4694558"/>
                <a:ext cx="2112994" cy="5077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60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We hope that this template will return to you as a time, money and reputation.</a:t>
                </a:r>
                <a:endParaRPr/>
              </a:p>
            </p:txBody>
          </p:sp>
          <p:sp>
            <p:nvSpPr>
              <p:cNvPr id="200" name="Google Shape;200;p5"/>
              <p:cNvSpPr txBox="1"/>
              <p:nvPr/>
            </p:nvSpPr>
            <p:spPr>
              <a:xfrm>
                <a:off x="1519519" y="4436251"/>
                <a:ext cx="2112993" cy="215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75">
                    <a:solidFill>
                      <a:schemeClr val="lt1"/>
                    </a:solidFill>
                    <a:latin typeface="Bookman Old Style"/>
                    <a:ea typeface="Bookman Old Style"/>
                    <a:cs typeface="Bookman Old Style"/>
                    <a:sym typeface="Bookman Old Style"/>
                  </a:rPr>
                  <a:t>STEP HERE</a:t>
                </a:r>
                <a:endParaRPr/>
              </a:p>
            </p:txBody>
          </p:sp>
        </p:grpSp>
      </p:grpSp>
    </p:spTree>
  </p:cSld>
  <p:clrMapOvr>
    <a:masterClrMapping/>
  </p:clrMapOvr>
  <p:transition advTm="4025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207" name="Google Shape;207;p6"/>
          <p:cNvGrpSpPr/>
          <p:nvPr/>
        </p:nvGrpSpPr>
        <p:grpSpPr>
          <a:xfrm>
            <a:off x="4267596" y="2114846"/>
            <a:ext cx="3594251" cy="3594250"/>
            <a:chOff x="4361738" y="2182918"/>
            <a:chExt cx="3408069" cy="3408069"/>
          </a:xfrm>
        </p:grpSpPr>
        <p:sp>
          <p:nvSpPr>
            <p:cNvPr id="208" name="Google Shape;208;p6"/>
            <p:cNvSpPr/>
            <p:nvPr/>
          </p:nvSpPr>
          <p:spPr>
            <a:xfrm>
              <a:off x="4361738" y="2182918"/>
              <a:ext cx="3408069" cy="3408069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762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209" name="Google Shape;209;p6"/>
            <p:cNvGrpSpPr/>
            <p:nvPr/>
          </p:nvGrpSpPr>
          <p:grpSpPr>
            <a:xfrm>
              <a:off x="5881858" y="2679773"/>
              <a:ext cx="364689" cy="970132"/>
              <a:chOff x="6044928" y="3266536"/>
              <a:chExt cx="226874" cy="603522"/>
            </a:xfrm>
          </p:grpSpPr>
          <p:sp>
            <p:nvSpPr>
              <p:cNvPr id="210" name="Google Shape;210;p6"/>
              <p:cNvSpPr/>
              <p:nvPr/>
            </p:nvSpPr>
            <p:spPr>
              <a:xfrm>
                <a:off x="6044928" y="3266536"/>
                <a:ext cx="152772" cy="118030"/>
              </a:xfrm>
              <a:custGeom>
                <a:rect b="b" l="l" r="r" t="t"/>
                <a:pathLst>
                  <a:path extrusionOk="0" h="21600" w="21600">
                    <a:moveTo>
                      <a:pt x="20143" y="9828"/>
                    </a:moveTo>
                    <a:cubicBezTo>
                      <a:pt x="20503" y="10692"/>
                      <a:pt x="21004" y="11543"/>
                      <a:pt x="21600" y="12462"/>
                    </a:cubicBezTo>
                    <a:cubicBezTo>
                      <a:pt x="20797" y="15394"/>
                      <a:pt x="20629" y="18810"/>
                      <a:pt x="20550" y="21600"/>
                    </a:cubicBezTo>
                    <a:cubicBezTo>
                      <a:pt x="17285" y="18886"/>
                      <a:pt x="18957" y="12766"/>
                      <a:pt x="16102" y="12414"/>
                    </a:cubicBezTo>
                    <a:cubicBezTo>
                      <a:pt x="13346" y="12074"/>
                      <a:pt x="12988" y="13608"/>
                      <a:pt x="12526" y="15998"/>
                    </a:cubicBezTo>
                    <a:cubicBezTo>
                      <a:pt x="12064" y="18387"/>
                      <a:pt x="11785" y="20178"/>
                      <a:pt x="11785" y="20178"/>
                    </a:cubicBezTo>
                    <a:cubicBezTo>
                      <a:pt x="11785" y="20178"/>
                      <a:pt x="2700" y="7597"/>
                      <a:pt x="0" y="3147"/>
                    </a:cubicBezTo>
                    <a:cubicBezTo>
                      <a:pt x="1311" y="2680"/>
                      <a:pt x="1742" y="2046"/>
                      <a:pt x="1827" y="0"/>
                    </a:cubicBezTo>
                    <a:cubicBezTo>
                      <a:pt x="4847" y="4160"/>
                      <a:pt x="12262" y="11667"/>
                      <a:pt x="15756" y="11667"/>
                    </a:cubicBezTo>
                    <a:cubicBezTo>
                      <a:pt x="17415" y="11667"/>
                      <a:pt x="18853" y="10951"/>
                      <a:pt x="20143" y="9828"/>
                    </a:cubicBezTo>
                    <a:close/>
                  </a:path>
                </a:pathLst>
              </a:cu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7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211" name="Google Shape;211;p6"/>
              <p:cNvSpPr/>
              <p:nvPr/>
            </p:nvSpPr>
            <p:spPr>
              <a:xfrm>
                <a:off x="6204036" y="3584752"/>
                <a:ext cx="63807" cy="88944"/>
              </a:xfrm>
              <a:custGeom>
                <a:rect b="b" l="l" r="r" t="t"/>
                <a:pathLst>
                  <a:path extrusionOk="0" h="21600" w="20108">
                    <a:moveTo>
                      <a:pt x="11314" y="594"/>
                    </a:moveTo>
                    <a:lnTo>
                      <a:pt x="0" y="0"/>
                    </a:lnTo>
                    <a:cubicBezTo>
                      <a:pt x="0" y="0"/>
                      <a:pt x="10284" y="5549"/>
                      <a:pt x="10284" y="11495"/>
                    </a:cubicBezTo>
                    <a:cubicBezTo>
                      <a:pt x="10284" y="17438"/>
                      <a:pt x="9772" y="20013"/>
                      <a:pt x="9772" y="20013"/>
                    </a:cubicBezTo>
                    <a:lnTo>
                      <a:pt x="18772" y="21600"/>
                    </a:lnTo>
                    <a:cubicBezTo>
                      <a:pt x="18772" y="21600"/>
                      <a:pt x="21600" y="15655"/>
                      <a:pt x="19026" y="9907"/>
                    </a:cubicBezTo>
                    <a:cubicBezTo>
                      <a:pt x="16457" y="4162"/>
                      <a:pt x="13629" y="2575"/>
                      <a:pt x="11314" y="594"/>
                    </a:cubicBezTo>
                    <a:close/>
                  </a:path>
                </a:pathLst>
              </a:cu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7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212" name="Google Shape;212;p6"/>
              <p:cNvSpPr/>
              <p:nvPr/>
            </p:nvSpPr>
            <p:spPr>
              <a:xfrm>
                <a:off x="6243813" y="3793582"/>
                <a:ext cx="27989" cy="76476"/>
              </a:xfrm>
              <a:custGeom>
                <a:rect b="b" l="l" r="r" t="t"/>
                <a:pathLst>
                  <a:path extrusionOk="0" h="21600" w="21600">
                    <a:moveTo>
                      <a:pt x="6479" y="0"/>
                    </a:moveTo>
                    <a:cubicBezTo>
                      <a:pt x="6479" y="0"/>
                      <a:pt x="2878" y="12381"/>
                      <a:pt x="1439" y="16334"/>
                    </a:cubicBezTo>
                    <a:cubicBezTo>
                      <a:pt x="0" y="20286"/>
                      <a:pt x="0" y="21600"/>
                      <a:pt x="0" y="21600"/>
                    </a:cubicBezTo>
                    <a:lnTo>
                      <a:pt x="21600" y="20286"/>
                    </a:lnTo>
                    <a:cubicBezTo>
                      <a:pt x="21600" y="20286"/>
                      <a:pt x="16556" y="10275"/>
                      <a:pt x="6479" y="0"/>
                    </a:cubicBezTo>
                    <a:close/>
                  </a:path>
                </a:pathLst>
              </a:cu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7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213" name="Google Shape;213;p6"/>
          <p:cNvGrpSpPr/>
          <p:nvPr/>
        </p:nvGrpSpPr>
        <p:grpSpPr>
          <a:xfrm>
            <a:off x="8206603" y="2278578"/>
            <a:ext cx="2488375" cy="945024"/>
            <a:chOff x="8689522" y="2386924"/>
            <a:chExt cx="2359478" cy="896072"/>
          </a:xfrm>
        </p:grpSpPr>
        <p:sp>
          <p:nvSpPr>
            <p:cNvPr id="214" name="Google Shape;214;p6"/>
            <p:cNvSpPr txBox="1"/>
            <p:nvPr/>
          </p:nvSpPr>
          <p:spPr>
            <a:xfrm>
              <a:off x="8689522" y="2386924"/>
              <a:ext cx="1424514" cy="302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 b="1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8689522" y="2642354"/>
              <a:ext cx="2359478" cy="64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216" name="Google Shape;216;p6"/>
          <p:cNvGrpSpPr/>
          <p:nvPr/>
        </p:nvGrpSpPr>
        <p:grpSpPr>
          <a:xfrm>
            <a:off x="8609242" y="3524196"/>
            <a:ext cx="2488375" cy="945024"/>
            <a:chOff x="8689522" y="2386924"/>
            <a:chExt cx="2359478" cy="896072"/>
          </a:xfrm>
        </p:grpSpPr>
        <p:sp>
          <p:nvSpPr>
            <p:cNvPr id="217" name="Google Shape;217;p6"/>
            <p:cNvSpPr txBox="1"/>
            <p:nvPr/>
          </p:nvSpPr>
          <p:spPr>
            <a:xfrm>
              <a:off x="8689522" y="2386924"/>
              <a:ext cx="1424514" cy="302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 b="1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8689522" y="2642354"/>
              <a:ext cx="2359478" cy="64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219" name="Google Shape;219;p6"/>
          <p:cNvGrpSpPr/>
          <p:nvPr/>
        </p:nvGrpSpPr>
        <p:grpSpPr>
          <a:xfrm>
            <a:off x="8206603" y="4802205"/>
            <a:ext cx="2488375" cy="945024"/>
            <a:chOff x="8689522" y="2386924"/>
            <a:chExt cx="2359478" cy="896072"/>
          </a:xfrm>
        </p:grpSpPr>
        <p:sp>
          <p:nvSpPr>
            <p:cNvPr id="220" name="Google Shape;220;p6"/>
            <p:cNvSpPr txBox="1"/>
            <p:nvPr/>
          </p:nvSpPr>
          <p:spPr>
            <a:xfrm>
              <a:off x="8689522" y="2386924"/>
              <a:ext cx="1424514" cy="302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 b="1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8689522" y="2642354"/>
              <a:ext cx="2359478" cy="64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222" name="Google Shape;222;p6"/>
          <p:cNvGrpSpPr/>
          <p:nvPr/>
        </p:nvGrpSpPr>
        <p:grpSpPr>
          <a:xfrm>
            <a:off x="1472626" y="2266041"/>
            <a:ext cx="2460835" cy="945024"/>
            <a:chOff x="1139825" y="2386923"/>
            <a:chExt cx="2333364" cy="896072"/>
          </a:xfrm>
        </p:grpSpPr>
        <p:sp>
          <p:nvSpPr>
            <p:cNvPr id="223" name="Google Shape;223;p6"/>
            <p:cNvSpPr txBox="1"/>
            <p:nvPr/>
          </p:nvSpPr>
          <p:spPr>
            <a:xfrm>
              <a:off x="2048676" y="2386923"/>
              <a:ext cx="1424513" cy="302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 b="1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1139825" y="2642353"/>
              <a:ext cx="2333364" cy="64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225" name="Google Shape;225;p6"/>
          <p:cNvGrpSpPr/>
          <p:nvPr/>
        </p:nvGrpSpPr>
        <p:grpSpPr>
          <a:xfrm>
            <a:off x="1472626" y="4817631"/>
            <a:ext cx="2460835" cy="945024"/>
            <a:chOff x="1139825" y="2386923"/>
            <a:chExt cx="2333364" cy="896072"/>
          </a:xfrm>
        </p:grpSpPr>
        <p:sp>
          <p:nvSpPr>
            <p:cNvPr id="226" name="Google Shape;226;p6"/>
            <p:cNvSpPr txBox="1"/>
            <p:nvPr/>
          </p:nvSpPr>
          <p:spPr>
            <a:xfrm>
              <a:off x="2048676" y="2386923"/>
              <a:ext cx="1424513" cy="302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 b="1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1139825" y="2642353"/>
              <a:ext cx="2333364" cy="64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228" name="Google Shape;228;p6"/>
          <p:cNvGrpSpPr/>
          <p:nvPr/>
        </p:nvGrpSpPr>
        <p:grpSpPr>
          <a:xfrm>
            <a:off x="1059697" y="3533834"/>
            <a:ext cx="2460835" cy="945024"/>
            <a:chOff x="1139825" y="2386923"/>
            <a:chExt cx="2333364" cy="896072"/>
          </a:xfrm>
        </p:grpSpPr>
        <p:sp>
          <p:nvSpPr>
            <p:cNvPr id="229" name="Google Shape;229;p6"/>
            <p:cNvSpPr txBox="1"/>
            <p:nvPr/>
          </p:nvSpPr>
          <p:spPr>
            <a:xfrm>
              <a:off x="2048676" y="2386923"/>
              <a:ext cx="1424513" cy="302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STAGE HERE</a:t>
              </a:r>
              <a:endParaRPr b="1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1139825" y="2642353"/>
              <a:ext cx="2333364" cy="640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5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rPr>
                <a:t>We hope that this template will return to you as a time, money and reputation.</a:t>
              </a:r>
              <a:endParaRPr sz="126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231" name="Google Shape;231;p6"/>
          <p:cNvGrpSpPr/>
          <p:nvPr/>
        </p:nvGrpSpPr>
        <p:grpSpPr>
          <a:xfrm>
            <a:off x="7256584" y="4759483"/>
            <a:ext cx="810810" cy="810810"/>
            <a:chOff x="7195897" y="4690564"/>
            <a:chExt cx="768810" cy="768810"/>
          </a:xfrm>
        </p:grpSpPr>
        <p:sp>
          <p:nvSpPr>
            <p:cNvPr id="232" name="Google Shape;232;p6"/>
            <p:cNvSpPr/>
            <p:nvPr/>
          </p:nvSpPr>
          <p:spPr>
            <a:xfrm>
              <a:off x="7195897" y="4690564"/>
              <a:ext cx="768810" cy="76881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grpSp>
          <p:nvGrpSpPr>
            <p:cNvPr id="233" name="Google Shape;233;p6"/>
            <p:cNvGrpSpPr/>
            <p:nvPr/>
          </p:nvGrpSpPr>
          <p:grpSpPr>
            <a:xfrm>
              <a:off x="7398984" y="4901792"/>
              <a:ext cx="377876" cy="405642"/>
              <a:chOff x="8705164" y="5768787"/>
              <a:chExt cx="602561" cy="646836"/>
            </a:xfrm>
          </p:grpSpPr>
          <p:sp>
            <p:nvSpPr>
              <p:cNvPr id="234" name="Google Shape;234;p6"/>
              <p:cNvSpPr/>
              <p:nvPr/>
            </p:nvSpPr>
            <p:spPr>
              <a:xfrm>
                <a:off x="8705164" y="5768787"/>
                <a:ext cx="602561" cy="646836"/>
              </a:xfrm>
              <a:custGeom>
                <a:rect b="b" l="l" r="r" t="t"/>
                <a:pathLst>
                  <a:path extrusionOk="0" h="253" w="236">
                    <a:moveTo>
                      <a:pt x="236" y="123"/>
                    </a:moveTo>
                    <a:cubicBezTo>
                      <a:pt x="236" y="101"/>
                      <a:pt x="230" y="81"/>
                      <a:pt x="220" y="63"/>
                    </a:cubicBezTo>
                    <a:cubicBezTo>
                      <a:pt x="222" y="63"/>
                      <a:pt x="224" y="62"/>
                      <a:pt x="226" y="60"/>
                    </a:cubicBezTo>
                    <a:cubicBezTo>
                      <a:pt x="233" y="53"/>
                      <a:pt x="230" y="37"/>
                      <a:pt x="220" y="24"/>
                    </a:cubicBezTo>
                    <a:cubicBezTo>
                      <a:pt x="221" y="22"/>
                      <a:pt x="221" y="22"/>
                      <a:pt x="221" y="22"/>
                    </a:cubicBezTo>
                    <a:cubicBezTo>
                      <a:pt x="224" y="19"/>
                      <a:pt x="224" y="15"/>
                      <a:pt x="221" y="12"/>
                    </a:cubicBezTo>
                    <a:cubicBezTo>
                      <a:pt x="218" y="9"/>
                      <a:pt x="213" y="9"/>
                      <a:pt x="210" y="12"/>
                    </a:cubicBezTo>
                    <a:cubicBezTo>
                      <a:pt x="209" y="13"/>
                      <a:pt x="209" y="13"/>
                      <a:pt x="209" y="13"/>
                    </a:cubicBezTo>
                    <a:cubicBezTo>
                      <a:pt x="195" y="3"/>
                      <a:pt x="180" y="0"/>
                      <a:pt x="173" y="7"/>
                    </a:cubicBezTo>
                    <a:cubicBezTo>
                      <a:pt x="171" y="9"/>
                      <a:pt x="169" y="13"/>
                      <a:pt x="169" y="16"/>
                    </a:cubicBezTo>
                    <a:cubicBezTo>
                      <a:pt x="169" y="16"/>
                      <a:pt x="169" y="16"/>
                      <a:pt x="168" y="16"/>
                    </a:cubicBezTo>
                    <a:cubicBezTo>
                      <a:pt x="153" y="9"/>
                      <a:pt x="136" y="5"/>
                      <a:pt x="118" y="5"/>
                    </a:cubicBezTo>
                    <a:cubicBezTo>
                      <a:pt x="104" y="5"/>
                      <a:pt x="91" y="7"/>
                      <a:pt x="79" y="11"/>
                    </a:cubicBezTo>
                    <a:cubicBezTo>
                      <a:pt x="77" y="12"/>
                      <a:pt x="76" y="13"/>
                      <a:pt x="74" y="13"/>
                    </a:cubicBezTo>
                    <a:cubicBezTo>
                      <a:pt x="73" y="14"/>
                      <a:pt x="72" y="14"/>
                      <a:pt x="70" y="15"/>
                    </a:cubicBezTo>
                    <a:cubicBezTo>
                      <a:pt x="69" y="15"/>
                      <a:pt x="68" y="16"/>
                      <a:pt x="66" y="16"/>
                    </a:cubicBezTo>
                    <a:cubicBezTo>
                      <a:pt x="66" y="13"/>
                      <a:pt x="65" y="9"/>
                      <a:pt x="62" y="7"/>
                    </a:cubicBezTo>
                    <a:cubicBezTo>
                      <a:pt x="55" y="0"/>
                      <a:pt x="40" y="3"/>
                      <a:pt x="27" y="13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3" y="9"/>
                      <a:pt x="18" y="9"/>
                      <a:pt x="15" y="12"/>
                    </a:cubicBezTo>
                    <a:cubicBezTo>
                      <a:pt x="12" y="15"/>
                      <a:pt x="12" y="19"/>
                      <a:pt x="15" y="22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5" y="37"/>
                      <a:pt x="2" y="53"/>
                      <a:pt x="9" y="60"/>
                    </a:cubicBezTo>
                    <a:cubicBezTo>
                      <a:pt x="11" y="62"/>
                      <a:pt x="13" y="63"/>
                      <a:pt x="16" y="63"/>
                    </a:cubicBezTo>
                    <a:cubicBezTo>
                      <a:pt x="15" y="64"/>
                      <a:pt x="15" y="65"/>
                      <a:pt x="14" y="66"/>
                    </a:cubicBezTo>
                    <a:cubicBezTo>
                      <a:pt x="14" y="67"/>
                      <a:pt x="13" y="68"/>
                      <a:pt x="13" y="68"/>
                    </a:cubicBezTo>
                    <a:cubicBezTo>
                      <a:pt x="12" y="70"/>
                      <a:pt x="11" y="72"/>
                      <a:pt x="10" y="75"/>
                    </a:cubicBezTo>
                    <a:cubicBezTo>
                      <a:pt x="3" y="89"/>
                      <a:pt x="0" y="106"/>
                      <a:pt x="0" y="123"/>
                    </a:cubicBezTo>
                    <a:cubicBezTo>
                      <a:pt x="0" y="161"/>
                      <a:pt x="18" y="195"/>
                      <a:pt x="45" y="216"/>
                    </a:cubicBezTo>
                    <a:cubicBezTo>
                      <a:pt x="28" y="249"/>
                      <a:pt x="28" y="249"/>
                      <a:pt x="28" y="249"/>
                    </a:cubicBezTo>
                    <a:cubicBezTo>
                      <a:pt x="36" y="253"/>
                      <a:pt x="36" y="253"/>
                      <a:pt x="36" y="253"/>
                    </a:cubicBezTo>
                    <a:cubicBezTo>
                      <a:pt x="62" y="227"/>
                      <a:pt x="62" y="227"/>
                      <a:pt x="62" y="227"/>
                    </a:cubicBezTo>
                    <a:cubicBezTo>
                      <a:pt x="78" y="236"/>
                      <a:pt x="98" y="241"/>
                      <a:pt x="118" y="241"/>
                    </a:cubicBezTo>
                    <a:cubicBezTo>
                      <a:pt x="138" y="241"/>
                      <a:pt x="157" y="236"/>
                      <a:pt x="174" y="227"/>
                    </a:cubicBezTo>
                    <a:cubicBezTo>
                      <a:pt x="199" y="253"/>
                      <a:pt x="199" y="253"/>
                      <a:pt x="199" y="253"/>
                    </a:cubicBezTo>
                    <a:cubicBezTo>
                      <a:pt x="208" y="249"/>
                      <a:pt x="208" y="249"/>
                      <a:pt x="208" y="249"/>
                    </a:cubicBezTo>
                    <a:cubicBezTo>
                      <a:pt x="190" y="217"/>
                      <a:pt x="190" y="217"/>
                      <a:pt x="190" y="217"/>
                    </a:cubicBezTo>
                    <a:cubicBezTo>
                      <a:pt x="218" y="195"/>
                      <a:pt x="236" y="161"/>
                      <a:pt x="236" y="123"/>
                    </a:cubicBezTo>
                    <a:close/>
                    <a:moveTo>
                      <a:pt x="21" y="123"/>
                    </a:moveTo>
                    <a:cubicBezTo>
                      <a:pt x="21" y="69"/>
                      <a:pt x="64" y="26"/>
                      <a:pt x="118" y="26"/>
                    </a:cubicBezTo>
                    <a:cubicBezTo>
                      <a:pt x="172" y="26"/>
                      <a:pt x="215" y="69"/>
                      <a:pt x="215" y="123"/>
                    </a:cubicBezTo>
                    <a:cubicBezTo>
                      <a:pt x="215" y="177"/>
                      <a:pt x="172" y="220"/>
                      <a:pt x="118" y="220"/>
                    </a:cubicBezTo>
                    <a:cubicBezTo>
                      <a:pt x="64" y="220"/>
                      <a:pt x="21" y="177"/>
                      <a:pt x="21" y="12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  <p:sp>
            <p:nvSpPr>
              <p:cNvPr id="235" name="Google Shape;235;p6"/>
              <p:cNvSpPr/>
              <p:nvPr/>
            </p:nvSpPr>
            <p:spPr>
              <a:xfrm>
                <a:off x="8968344" y="5939397"/>
                <a:ext cx="186816" cy="179256"/>
              </a:xfrm>
              <a:custGeom>
                <a:rect b="b" l="l" r="r" t="t"/>
                <a:pathLst>
                  <a:path extrusionOk="0" h="70" w="73">
                    <a:moveTo>
                      <a:pt x="68" y="60"/>
                    </a:moveTo>
                    <a:cubicBezTo>
                      <a:pt x="10" y="60"/>
                      <a:pt x="10" y="60"/>
                      <a:pt x="10" y="60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0"/>
                      <a:pt x="0" y="0"/>
                      <a:pt x="0" y="6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67"/>
                      <a:pt x="2" y="69"/>
                      <a:pt x="4" y="69"/>
                    </a:cubicBezTo>
                    <a:cubicBezTo>
                      <a:pt x="4" y="69"/>
                      <a:pt x="4" y="70"/>
                      <a:pt x="5" y="70"/>
                    </a:cubicBezTo>
                    <a:cubicBezTo>
                      <a:pt x="68" y="70"/>
                      <a:pt x="68" y="70"/>
                      <a:pt x="68" y="70"/>
                    </a:cubicBezTo>
                    <a:cubicBezTo>
                      <a:pt x="71" y="70"/>
                      <a:pt x="73" y="67"/>
                      <a:pt x="73" y="65"/>
                    </a:cubicBezTo>
                    <a:cubicBezTo>
                      <a:pt x="73" y="62"/>
                      <a:pt x="71" y="60"/>
                      <a:pt x="68" y="6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Bookman Old Style"/>
                  <a:ea typeface="Bookman Old Style"/>
                  <a:cs typeface="Bookman Old Style"/>
                  <a:sym typeface="Bookman Old Style"/>
                </a:endParaRPr>
              </a:p>
            </p:txBody>
          </p:sp>
        </p:grpSp>
      </p:grpSp>
      <p:grpSp>
        <p:nvGrpSpPr>
          <p:cNvPr id="236" name="Google Shape;236;p6"/>
          <p:cNvGrpSpPr/>
          <p:nvPr/>
        </p:nvGrpSpPr>
        <p:grpSpPr>
          <a:xfrm>
            <a:off x="7256584" y="2277168"/>
            <a:ext cx="810810" cy="810809"/>
            <a:chOff x="7195897" y="2336832"/>
            <a:chExt cx="768810" cy="768809"/>
          </a:xfrm>
        </p:grpSpPr>
        <p:sp>
          <p:nvSpPr>
            <p:cNvPr id="237" name="Google Shape;237;p6"/>
            <p:cNvSpPr/>
            <p:nvPr/>
          </p:nvSpPr>
          <p:spPr>
            <a:xfrm>
              <a:off x="7195897" y="2336832"/>
              <a:ext cx="768810" cy="768809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361259" y="2523731"/>
              <a:ext cx="417541" cy="367011"/>
            </a:xfrm>
            <a:custGeom>
              <a:rect b="b" l="l" r="r" t="t"/>
              <a:pathLst>
                <a:path extrusionOk="0" h="21600" w="21600">
                  <a:moveTo>
                    <a:pt x="8071" y="8035"/>
                  </a:moveTo>
                  <a:lnTo>
                    <a:pt x="11327" y="9235"/>
                  </a:lnTo>
                  <a:lnTo>
                    <a:pt x="14583" y="4904"/>
                  </a:lnTo>
                  <a:lnTo>
                    <a:pt x="15088" y="4330"/>
                  </a:lnTo>
                  <a:lnTo>
                    <a:pt x="17289" y="6157"/>
                  </a:lnTo>
                  <a:lnTo>
                    <a:pt x="17289" y="3078"/>
                  </a:lnTo>
                  <a:lnTo>
                    <a:pt x="17289" y="0"/>
                  </a:lnTo>
                  <a:lnTo>
                    <a:pt x="14583" y="626"/>
                  </a:lnTo>
                  <a:lnTo>
                    <a:pt x="11878" y="1200"/>
                  </a:lnTo>
                  <a:lnTo>
                    <a:pt x="14033" y="3704"/>
                  </a:lnTo>
                  <a:lnTo>
                    <a:pt x="10777" y="7409"/>
                  </a:lnTo>
                  <a:lnTo>
                    <a:pt x="7567" y="6157"/>
                  </a:lnTo>
                  <a:lnTo>
                    <a:pt x="5411" y="10487"/>
                  </a:lnTo>
                  <a:lnTo>
                    <a:pt x="2155" y="9235"/>
                  </a:lnTo>
                  <a:lnTo>
                    <a:pt x="550" y="14817"/>
                  </a:lnTo>
                  <a:lnTo>
                    <a:pt x="0" y="16017"/>
                  </a:lnTo>
                  <a:lnTo>
                    <a:pt x="1055" y="16643"/>
                  </a:lnTo>
                  <a:lnTo>
                    <a:pt x="2706" y="11113"/>
                  </a:lnTo>
                  <a:lnTo>
                    <a:pt x="5916" y="12313"/>
                  </a:lnTo>
                  <a:lnTo>
                    <a:pt x="8071" y="8035"/>
                  </a:lnTo>
                  <a:lnTo>
                    <a:pt x="8071" y="8035"/>
                  </a:lnTo>
                  <a:close/>
                  <a:moveTo>
                    <a:pt x="6466" y="21600"/>
                  </a:moveTo>
                  <a:lnTo>
                    <a:pt x="6466" y="16643"/>
                  </a:lnTo>
                  <a:lnTo>
                    <a:pt x="3761" y="16643"/>
                  </a:lnTo>
                  <a:lnTo>
                    <a:pt x="3761" y="21600"/>
                  </a:lnTo>
                  <a:lnTo>
                    <a:pt x="6466" y="21600"/>
                  </a:lnTo>
                  <a:lnTo>
                    <a:pt x="6466" y="21600"/>
                  </a:lnTo>
                  <a:close/>
                  <a:moveTo>
                    <a:pt x="10227" y="21600"/>
                  </a:moveTo>
                  <a:lnTo>
                    <a:pt x="7567" y="21600"/>
                  </a:lnTo>
                  <a:lnTo>
                    <a:pt x="7567" y="14817"/>
                  </a:lnTo>
                  <a:lnTo>
                    <a:pt x="10227" y="14817"/>
                  </a:lnTo>
                  <a:lnTo>
                    <a:pt x="10227" y="21600"/>
                  </a:lnTo>
                  <a:lnTo>
                    <a:pt x="10227" y="21600"/>
                  </a:lnTo>
                  <a:close/>
                  <a:moveTo>
                    <a:pt x="14033" y="21600"/>
                  </a:moveTo>
                  <a:lnTo>
                    <a:pt x="11327" y="21600"/>
                  </a:lnTo>
                  <a:lnTo>
                    <a:pt x="11327" y="12313"/>
                  </a:lnTo>
                  <a:lnTo>
                    <a:pt x="14033" y="12313"/>
                  </a:lnTo>
                  <a:lnTo>
                    <a:pt x="14033" y="21600"/>
                  </a:lnTo>
                  <a:lnTo>
                    <a:pt x="14033" y="21600"/>
                  </a:lnTo>
                  <a:close/>
                  <a:moveTo>
                    <a:pt x="17794" y="21600"/>
                  </a:moveTo>
                  <a:lnTo>
                    <a:pt x="15088" y="21600"/>
                  </a:lnTo>
                  <a:lnTo>
                    <a:pt x="15088" y="9861"/>
                  </a:lnTo>
                  <a:lnTo>
                    <a:pt x="17794" y="9861"/>
                  </a:lnTo>
                  <a:lnTo>
                    <a:pt x="17794" y="21600"/>
                  </a:lnTo>
                  <a:lnTo>
                    <a:pt x="17794" y="21600"/>
                  </a:lnTo>
                  <a:close/>
                  <a:moveTo>
                    <a:pt x="18894" y="6783"/>
                  </a:moveTo>
                  <a:lnTo>
                    <a:pt x="18894" y="21600"/>
                  </a:lnTo>
                  <a:lnTo>
                    <a:pt x="21600" y="21600"/>
                  </a:lnTo>
                  <a:lnTo>
                    <a:pt x="21600" y="6783"/>
                  </a:lnTo>
                  <a:lnTo>
                    <a:pt x="18894" y="678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1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239" name="Google Shape;239;p6"/>
          <p:cNvGrpSpPr/>
          <p:nvPr/>
        </p:nvGrpSpPr>
        <p:grpSpPr>
          <a:xfrm>
            <a:off x="7668399" y="3506565"/>
            <a:ext cx="810810" cy="810810"/>
            <a:chOff x="7586380" y="3502547"/>
            <a:chExt cx="768810" cy="768810"/>
          </a:xfrm>
        </p:grpSpPr>
        <p:sp>
          <p:nvSpPr>
            <p:cNvPr id="240" name="Google Shape;240;p6"/>
            <p:cNvSpPr/>
            <p:nvPr/>
          </p:nvSpPr>
          <p:spPr>
            <a:xfrm>
              <a:off x="7586380" y="3502547"/>
              <a:ext cx="768810" cy="76881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7753227" y="3723026"/>
              <a:ext cx="478913" cy="319055"/>
            </a:xfrm>
            <a:custGeom>
              <a:rect b="b" l="l" r="r" t="t"/>
              <a:pathLst>
                <a:path extrusionOk="0" h="21600" w="21547">
                  <a:moveTo>
                    <a:pt x="18847" y="15749"/>
                  </a:moveTo>
                  <a:lnTo>
                    <a:pt x="2701" y="15749"/>
                  </a:lnTo>
                  <a:lnTo>
                    <a:pt x="2701" y="1346"/>
                  </a:lnTo>
                  <a:lnTo>
                    <a:pt x="18847" y="1346"/>
                  </a:lnTo>
                  <a:cubicBezTo>
                    <a:pt x="18847" y="1346"/>
                    <a:pt x="18847" y="15749"/>
                    <a:pt x="18847" y="15749"/>
                  </a:cubicBezTo>
                  <a:close/>
                  <a:moveTo>
                    <a:pt x="0" y="20510"/>
                  </a:moveTo>
                  <a:cubicBezTo>
                    <a:pt x="0" y="20510"/>
                    <a:pt x="-26" y="21600"/>
                    <a:pt x="1603" y="21600"/>
                  </a:cubicBezTo>
                  <a:cubicBezTo>
                    <a:pt x="2568" y="21600"/>
                    <a:pt x="6216" y="21600"/>
                    <a:pt x="9032" y="21600"/>
                  </a:cubicBezTo>
                  <a:cubicBezTo>
                    <a:pt x="9032" y="21600"/>
                    <a:pt x="10576" y="21600"/>
                    <a:pt x="12515" y="21600"/>
                  </a:cubicBezTo>
                  <a:cubicBezTo>
                    <a:pt x="15331" y="21600"/>
                    <a:pt x="18979" y="21600"/>
                    <a:pt x="19943" y="21600"/>
                  </a:cubicBezTo>
                  <a:cubicBezTo>
                    <a:pt x="21574" y="21600"/>
                    <a:pt x="21547" y="20510"/>
                    <a:pt x="21547" y="20510"/>
                  </a:cubicBezTo>
                  <a:lnTo>
                    <a:pt x="19418" y="16436"/>
                  </a:lnTo>
                  <a:cubicBezTo>
                    <a:pt x="19512" y="16224"/>
                    <a:pt x="19569" y="15977"/>
                    <a:pt x="19569" y="15711"/>
                  </a:cubicBezTo>
                  <a:lnTo>
                    <a:pt x="19569" y="1384"/>
                  </a:lnTo>
                  <a:cubicBezTo>
                    <a:pt x="19569" y="621"/>
                    <a:pt x="19123" y="0"/>
                    <a:pt x="18571" y="0"/>
                  </a:cubicBezTo>
                  <a:lnTo>
                    <a:pt x="2977" y="0"/>
                  </a:lnTo>
                  <a:cubicBezTo>
                    <a:pt x="2425" y="0"/>
                    <a:pt x="1979" y="621"/>
                    <a:pt x="1979" y="1384"/>
                  </a:cubicBezTo>
                  <a:lnTo>
                    <a:pt x="1979" y="15711"/>
                  </a:lnTo>
                  <a:cubicBezTo>
                    <a:pt x="1979" y="15978"/>
                    <a:pt x="2035" y="16224"/>
                    <a:pt x="2129" y="16436"/>
                  </a:cubicBezTo>
                  <a:cubicBezTo>
                    <a:pt x="2129" y="16436"/>
                    <a:pt x="0" y="20510"/>
                    <a:pt x="0" y="205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242" name="Google Shape;242;p6"/>
          <p:cNvGrpSpPr/>
          <p:nvPr/>
        </p:nvGrpSpPr>
        <p:grpSpPr>
          <a:xfrm>
            <a:off x="4072387" y="2277170"/>
            <a:ext cx="810810" cy="810810"/>
            <a:chOff x="4176641" y="2336835"/>
            <a:chExt cx="768810" cy="768810"/>
          </a:xfrm>
        </p:grpSpPr>
        <p:sp>
          <p:nvSpPr>
            <p:cNvPr id="243" name="Google Shape;243;p6"/>
            <p:cNvSpPr/>
            <p:nvPr/>
          </p:nvSpPr>
          <p:spPr>
            <a:xfrm>
              <a:off x="4176641" y="2336835"/>
              <a:ext cx="768810" cy="76881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4360365" y="2531351"/>
              <a:ext cx="404675" cy="417729"/>
            </a:xfrm>
            <a:custGeom>
              <a:rect b="b" l="l" r="r" t="t"/>
              <a:pathLst>
                <a:path extrusionOk="0" h="134" w="130">
                  <a:moveTo>
                    <a:pt x="83" y="92"/>
                  </a:moveTo>
                  <a:cubicBezTo>
                    <a:pt x="130" y="63"/>
                    <a:pt x="128" y="26"/>
                    <a:pt x="128" y="26"/>
                  </a:cubicBezTo>
                  <a:cubicBezTo>
                    <a:pt x="128" y="21"/>
                    <a:pt x="128" y="21"/>
                    <a:pt x="128" y="21"/>
                  </a:cubicBezTo>
                  <a:cubicBezTo>
                    <a:pt x="128" y="21"/>
                    <a:pt x="128" y="10"/>
                    <a:pt x="118" y="10"/>
                  </a:cubicBezTo>
                  <a:cubicBezTo>
                    <a:pt x="115" y="10"/>
                    <a:pt x="112" y="10"/>
                    <a:pt x="112" y="10"/>
                  </a:cubicBezTo>
                  <a:cubicBezTo>
                    <a:pt x="107" y="10"/>
                    <a:pt x="107" y="15"/>
                    <a:pt x="107" y="15"/>
                  </a:cubicBezTo>
                  <a:cubicBezTo>
                    <a:pt x="107" y="15"/>
                    <a:pt x="105" y="16"/>
                    <a:pt x="101" y="16"/>
                  </a:cubicBezTo>
                  <a:cubicBezTo>
                    <a:pt x="101" y="12"/>
                    <a:pt x="102" y="0"/>
                    <a:pt x="102" y="0"/>
                  </a:cubicBezTo>
                  <a:cubicBezTo>
                    <a:pt x="56" y="6"/>
                    <a:pt x="28" y="0"/>
                    <a:pt x="28" y="0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4" y="16"/>
                    <a:pt x="23" y="15"/>
                    <a:pt x="23" y="15"/>
                  </a:cubicBezTo>
                  <a:cubicBezTo>
                    <a:pt x="23" y="15"/>
                    <a:pt x="22" y="10"/>
                    <a:pt x="18" y="10"/>
                  </a:cubicBezTo>
                  <a:cubicBezTo>
                    <a:pt x="18" y="10"/>
                    <a:pt x="15" y="10"/>
                    <a:pt x="12" y="10"/>
                  </a:cubicBezTo>
                  <a:cubicBezTo>
                    <a:pt x="2" y="10"/>
                    <a:pt x="1" y="21"/>
                    <a:pt x="1" y="21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0" y="63"/>
                    <a:pt x="47" y="92"/>
                  </a:cubicBezTo>
                  <a:cubicBezTo>
                    <a:pt x="47" y="92"/>
                    <a:pt x="52" y="97"/>
                    <a:pt x="59" y="97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3"/>
                    <a:pt x="54" y="102"/>
                    <a:pt x="54" y="105"/>
                  </a:cubicBezTo>
                  <a:cubicBezTo>
                    <a:pt x="54" y="109"/>
                    <a:pt x="59" y="108"/>
                    <a:pt x="59" y="108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9" y="114"/>
                    <a:pt x="58" y="119"/>
                    <a:pt x="55" y="119"/>
                  </a:cubicBezTo>
                  <a:cubicBezTo>
                    <a:pt x="55" y="124"/>
                    <a:pt x="49" y="124"/>
                    <a:pt x="49" y="124"/>
                  </a:cubicBezTo>
                  <a:cubicBezTo>
                    <a:pt x="49" y="124"/>
                    <a:pt x="44" y="125"/>
                    <a:pt x="44" y="129"/>
                  </a:cubicBezTo>
                  <a:cubicBezTo>
                    <a:pt x="44" y="129"/>
                    <a:pt x="43" y="134"/>
                    <a:pt x="49" y="134"/>
                  </a:cubicBezTo>
                  <a:cubicBezTo>
                    <a:pt x="57" y="134"/>
                    <a:pt x="80" y="134"/>
                    <a:pt x="80" y="134"/>
                  </a:cubicBezTo>
                  <a:cubicBezTo>
                    <a:pt x="85" y="134"/>
                    <a:pt x="86" y="129"/>
                    <a:pt x="86" y="129"/>
                  </a:cubicBezTo>
                  <a:cubicBezTo>
                    <a:pt x="86" y="129"/>
                    <a:pt x="86" y="124"/>
                    <a:pt x="80" y="124"/>
                  </a:cubicBezTo>
                  <a:cubicBezTo>
                    <a:pt x="75" y="124"/>
                    <a:pt x="75" y="118"/>
                    <a:pt x="75" y="118"/>
                  </a:cubicBezTo>
                  <a:cubicBezTo>
                    <a:pt x="75" y="118"/>
                    <a:pt x="70" y="119"/>
                    <a:pt x="70" y="114"/>
                  </a:cubicBezTo>
                  <a:cubicBezTo>
                    <a:pt x="70" y="108"/>
                    <a:pt x="70" y="108"/>
                    <a:pt x="70" y="108"/>
                  </a:cubicBezTo>
                  <a:cubicBezTo>
                    <a:pt x="70" y="108"/>
                    <a:pt x="75" y="109"/>
                    <a:pt x="75" y="105"/>
                  </a:cubicBezTo>
                  <a:cubicBezTo>
                    <a:pt x="75" y="102"/>
                    <a:pt x="70" y="103"/>
                    <a:pt x="70" y="103"/>
                  </a:cubicBezTo>
                  <a:cubicBezTo>
                    <a:pt x="70" y="97"/>
                    <a:pt x="70" y="97"/>
                    <a:pt x="70" y="97"/>
                  </a:cubicBezTo>
                  <a:cubicBezTo>
                    <a:pt x="75" y="97"/>
                    <a:pt x="79" y="95"/>
                    <a:pt x="83" y="92"/>
                  </a:cubicBezTo>
                  <a:close/>
                  <a:moveTo>
                    <a:pt x="102" y="21"/>
                  </a:moveTo>
                  <a:cubicBezTo>
                    <a:pt x="103" y="21"/>
                    <a:pt x="107" y="21"/>
                    <a:pt x="107" y="21"/>
                  </a:cubicBezTo>
                  <a:cubicBezTo>
                    <a:pt x="112" y="21"/>
                    <a:pt x="113" y="16"/>
                    <a:pt x="113" y="16"/>
                  </a:cubicBezTo>
                  <a:cubicBezTo>
                    <a:pt x="118" y="16"/>
                    <a:pt x="118" y="21"/>
                    <a:pt x="118" y="21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8" y="26"/>
                    <a:pt x="116" y="47"/>
                    <a:pt x="91" y="71"/>
                  </a:cubicBezTo>
                  <a:cubicBezTo>
                    <a:pt x="97" y="61"/>
                    <a:pt x="102" y="38"/>
                    <a:pt x="102" y="21"/>
                  </a:cubicBezTo>
                  <a:close/>
                  <a:moveTo>
                    <a:pt x="37" y="72"/>
                  </a:moveTo>
                  <a:cubicBezTo>
                    <a:pt x="11" y="48"/>
                    <a:pt x="10" y="27"/>
                    <a:pt x="10" y="27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16"/>
                    <a:pt x="15" y="16"/>
                  </a:cubicBezTo>
                  <a:cubicBezTo>
                    <a:pt x="15" y="16"/>
                    <a:pt x="15" y="22"/>
                    <a:pt x="21" y="22"/>
                  </a:cubicBezTo>
                  <a:cubicBezTo>
                    <a:pt x="21" y="22"/>
                    <a:pt x="25" y="22"/>
                    <a:pt x="26" y="22"/>
                  </a:cubicBezTo>
                  <a:cubicBezTo>
                    <a:pt x="26" y="39"/>
                    <a:pt x="31" y="62"/>
                    <a:pt x="37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245" name="Google Shape;245;p6"/>
          <p:cNvGrpSpPr/>
          <p:nvPr/>
        </p:nvGrpSpPr>
        <p:grpSpPr>
          <a:xfrm>
            <a:off x="3644589" y="3506565"/>
            <a:ext cx="810810" cy="810810"/>
            <a:chOff x="3771003" y="3502547"/>
            <a:chExt cx="768810" cy="768810"/>
          </a:xfrm>
        </p:grpSpPr>
        <p:sp>
          <p:nvSpPr>
            <p:cNvPr id="246" name="Google Shape;246;p6"/>
            <p:cNvSpPr/>
            <p:nvPr/>
          </p:nvSpPr>
          <p:spPr>
            <a:xfrm>
              <a:off x="3771003" y="3502547"/>
              <a:ext cx="768810" cy="76881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3997514" y="3724730"/>
              <a:ext cx="332569" cy="332591"/>
            </a:xfrm>
            <a:custGeom>
              <a:rect b="b" l="l" r="r" t="t"/>
              <a:pathLst>
                <a:path extrusionOk="0" h="21320" w="21318">
                  <a:moveTo>
                    <a:pt x="6122" y="19157"/>
                  </a:moveTo>
                  <a:lnTo>
                    <a:pt x="3902" y="19634"/>
                  </a:lnTo>
                  <a:cubicBezTo>
                    <a:pt x="3688" y="19233"/>
                    <a:pt x="3431" y="18833"/>
                    <a:pt x="2957" y="18361"/>
                  </a:cubicBezTo>
                  <a:cubicBezTo>
                    <a:pt x="2486" y="17889"/>
                    <a:pt x="2085" y="17631"/>
                    <a:pt x="1685" y="17417"/>
                  </a:cubicBezTo>
                  <a:lnTo>
                    <a:pt x="2162" y="15198"/>
                  </a:lnTo>
                  <a:lnTo>
                    <a:pt x="2804" y="14556"/>
                  </a:lnTo>
                  <a:cubicBezTo>
                    <a:pt x="2804" y="14556"/>
                    <a:pt x="4012" y="14580"/>
                    <a:pt x="5374" y="15944"/>
                  </a:cubicBezTo>
                  <a:cubicBezTo>
                    <a:pt x="6737" y="17307"/>
                    <a:pt x="6762" y="18516"/>
                    <a:pt x="6762" y="18516"/>
                  </a:cubicBezTo>
                  <a:cubicBezTo>
                    <a:pt x="6762" y="18516"/>
                    <a:pt x="6122" y="19157"/>
                    <a:pt x="6122" y="19157"/>
                  </a:cubicBezTo>
                  <a:close/>
                  <a:moveTo>
                    <a:pt x="19625" y="1692"/>
                  </a:moveTo>
                  <a:cubicBezTo>
                    <a:pt x="17654" y="-280"/>
                    <a:pt x="16174" y="15"/>
                    <a:pt x="16174" y="15"/>
                  </a:cubicBezTo>
                  <a:lnTo>
                    <a:pt x="9270" y="6920"/>
                  </a:lnTo>
                  <a:lnTo>
                    <a:pt x="1379" y="14810"/>
                  </a:lnTo>
                  <a:lnTo>
                    <a:pt x="0" y="21320"/>
                  </a:lnTo>
                  <a:lnTo>
                    <a:pt x="6508" y="19939"/>
                  </a:lnTo>
                  <a:lnTo>
                    <a:pt x="14399" y="12048"/>
                  </a:lnTo>
                  <a:lnTo>
                    <a:pt x="21302" y="5145"/>
                  </a:lnTo>
                  <a:cubicBezTo>
                    <a:pt x="21302" y="5145"/>
                    <a:pt x="21600" y="3665"/>
                    <a:pt x="19625" y="169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3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  <p:grpSp>
        <p:nvGrpSpPr>
          <p:cNvPr id="248" name="Google Shape;248;p6"/>
          <p:cNvGrpSpPr/>
          <p:nvPr/>
        </p:nvGrpSpPr>
        <p:grpSpPr>
          <a:xfrm>
            <a:off x="4072387" y="4759483"/>
            <a:ext cx="810810" cy="810810"/>
            <a:chOff x="4176641" y="4690564"/>
            <a:chExt cx="768810" cy="768810"/>
          </a:xfrm>
        </p:grpSpPr>
        <p:sp>
          <p:nvSpPr>
            <p:cNvPr id="249" name="Google Shape;249;p6"/>
            <p:cNvSpPr/>
            <p:nvPr/>
          </p:nvSpPr>
          <p:spPr>
            <a:xfrm>
              <a:off x="4176641" y="4690564"/>
              <a:ext cx="768810" cy="76881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4345469" y="4899589"/>
              <a:ext cx="450235" cy="372677"/>
            </a:xfrm>
            <a:custGeom>
              <a:rect b="b" l="l" r="r" t="t"/>
              <a:pathLst>
                <a:path extrusionOk="0" h="237" w="287">
                  <a:moveTo>
                    <a:pt x="260" y="78"/>
                  </a:moveTo>
                  <a:cubicBezTo>
                    <a:pt x="251" y="78"/>
                    <a:pt x="244" y="85"/>
                    <a:pt x="244" y="94"/>
                  </a:cubicBezTo>
                  <a:cubicBezTo>
                    <a:pt x="244" y="103"/>
                    <a:pt x="251" y="111"/>
                    <a:pt x="260" y="111"/>
                  </a:cubicBezTo>
                  <a:cubicBezTo>
                    <a:pt x="269" y="111"/>
                    <a:pt x="277" y="103"/>
                    <a:pt x="277" y="94"/>
                  </a:cubicBezTo>
                  <a:cubicBezTo>
                    <a:pt x="277" y="85"/>
                    <a:pt x="269" y="78"/>
                    <a:pt x="260" y="78"/>
                  </a:cubicBezTo>
                  <a:close/>
                  <a:moveTo>
                    <a:pt x="27" y="78"/>
                  </a:moveTo>
                  <a:cubicBezTo>
                    <a:pt x="18" y="78"/>
                    <a:pt x="11" y="85"/>
                    <a:pt x="11" y="94"/>
                  </a:cubicBezTo>
                  <a:cubicBezTo>
                    <a:pt x="11" y="103"/>
                    <a:pt x="18" y="111"/>
                    <a:pt x="27" y="111"/>
                  </a:cubicBezTo>
                  <a:cubicBezTo>
                    <a:pt x="36" y="111"/>
                    <a:pt x="43" y="103"/>
                    <a:pt x="43" y="94"/>
                  </a:cubicBezTo>
                  <a:cubicBezTo>
                    <a:pt x="43" y="85"/>
                    <a:pt x="36" y="78"/>
                    <a:pt x="27" y="78"/>
                  </a:cubicBezTo>
                  <a:close/>
                  <a:moveTo>
                    <a:pt x="212" y="49"/>
                  </a:moveTo>
                  <a:cubicBezTo>
                    <a:pt x="199" y="49"/>
                    <a:pt x="188" y="59"/>
                    <a:pt x="188" y="73"/>
                  </a:cubicBezTo>
                  <a:cubicBezTo>
                    <a:pt x="188" y="86"/>
                    <a:pt x="199" y="97"/>
                    <a:pt x="212" y="97"/>
                  </a:cubicBezTo>
                  <a:cubicBezTo>
                    <a:pt x="225" y="97"/>
                    <a:pt x="236" y="86"/>
                    <a:pt x="236" y="73"/>
                  </a:cubicBezTo>
                  <a:cubicBezTo>
                    <a:pt x="236" y="59"/>
                    <a:pt x="225" y="49"/>
                    <a:pt x="212" y="49"/>
                  </a:cubicBezTo>
                  <a:close/>
                  <a:moveTo>
                    <a:pt x="287" y="196"/>
                  </a:moveTo>
                  <a:cubicBezTo>
                    <a:pt x="259" y="196"/>
                    <a:pt x="259" y="196"/>
                    <a:pt x="259" y="196"/>
                  </a:cubicBezTo>
                  <a:cubicBezTo>
                    <a:pt x="259" y="145"/>
                    <a:pt x="259" y="145"/>
                    <a:pt x="259" y="145"/>
                  </a:cubicBezTo>
                  <a:cubicBezTo>
                    <a:pt x="259" y="136"/>
                    <a:pt x="257" y="128"/>
                    <a:pt x="253" y="121"/>
                  </a:cubicBezTo>
                  <a:cubicBezTo>
                    <a:pt x="255" y="120"/>
                    <a:pt x="258" y="120"/>
                    <a:pt x="260" y="120"/>
                  </a:cubicBezTo>
                  <a:cubicBezTo>
                    <a:pt x="275" y="120"/>
                    <a:pt x="287" y="132"/>
                    <a:pt x="287" y="147"/>
                  </a:cubicBezTo>
                  <a:lnTo>
                    <a:pt x="287" y="196"/>
                  </a:lnTo>
                  <a:close/>
                  <a:moveTo>
                    <a:pt x="75" y="49"/>
                  </a:moveTo>
                  <a:cubicBezTo>
                    <a:pt x="62" y="49"/>
                    <a:pt x="51" y="59"/>
                    <a:pt x="51" y="73"/>
                  </a:cubicBezTo>
                  <a:cubicBezTo>
                    <a:pt x="51" y="86"/>
                    <a:pt x="62" y="97"/>
                    <a:pt x="75" y="97"/>
                  </a:cubicBezTo>
                  <a:cubicBezTo>
                    <a:pt x="88" y="97"/>
                    <a:pt x="99" y="86"/>
                    <a:pt x="99" y="73"/>
                  </a:cubicBezTo>
                  <a:cubicBezTo>
                    <a:pt x="99" y="59"/>
                    <a:pt x="88" y="49"/>
                    <a:pt x="75" y="49"/>
                  </a:cubicBezTo>
                  <a:close/>
                  <a:moveTo>
                    <a:pt x="27" y="120"/>
                  </a:moveTo>
                  <a:cubicBezTo>
                    <a:pt x="29" y="120"/>
                    <a:pt x="32" y="120"/>
                    <a:pt x="34" y="121"/>
                  </a:cubicBezTo>
                  <a:cubicBezTo>
                    <a:pt x="30" y="128"/>
                    <a:pt x="28" y="136"/>
                    <a:pt x="28" y="145"/>
                  </a:cubicBezTo>
                  <a:cubicBezTo>
                    <a:pt x="28" y="196"/>
                    <a:pt x="28" y="196"/>
                    <a:pt x="28" y="196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32"/>
                    <a:pt x="12" y="120"/>
                    <a:pt x="27" y="120"/>
                  </a:cubicBezTo>
                  <a:close/>
                  <a:moveTo>
                    <a:pt x="144" y="0"/>
                  </a:moveTo>
                  <a:cubicBezTo>
                    <a:pt x="124" y="0"/>
                    <a:pt x="108" y="16"/>
                    <a:pt x="108" y="36"/>
                  </a:cubicBezTo>
                  <a:cubicBezTo>
                    <a:pt x="108" y="56"/>
                    <a:pt x="124" y="72"/>
                    <a:pt x="144" y="72"/>
                  </a:cubicBezTo>
                  <a:cubicBezTo>
                    <a:pt x="163" y="72"/>
                    <a:pt x="179" y="56"/>
                    <a:pt x="179" y="36"/>
                  </a:cubicBezTo>
                  <a:cubicBezTo>
                    <a:pt x="179" y="16"/>
                    <a:pt x="163" y="0"/>
                    <a:pt x="144" y="0"/>
                  </a:cubicBezTo>
                  <a:close/>
                  <a:moveTo>
                    <a:pt x="251" y="214"/>
                  </a:moveTo>
                  <a:cubicBezTo>
                    <a:pt x="208" y="214"/>
                    <a:pt x="208" y="214"/>
                    <a:pt x="208" y="214"/>
                  </a:cubicBezTo>
                  <a:cubicBezTo>
                    <a:pt x="208" y="137"/>
                    <a:pt x="208" y="137"/>
                    <a:pt x="208" y="137"/>
                  </a:cubicBezTo>
                  <a:cubicBezTo>
                    <a:pt x="208" y="127"/>
                    <a:pt x="206" y="117"/>
                    <a:pt x="201" y="108"/>
                  </a:cubicBezTo>
                  <a:cubicBezTo>
                    <a:pt x="205" y="107"/>
                    <a:pt x="208" y="106"/>
                    <a:pt x="212" y="106"/>
                  </a:cubicBezTo>
                  <a:cubicBezTo>
                    <a:pt x="233" y="106"/>
                    <a:pt x="251" y="124"/>
                    <a:pt x="251" y="145"/>
                  </a:cubicBezTo>
                  <a:lnTo>
                    <a:pt x="251" y="214"/>
                  </a:lnTo>
                  <a:close/>
                  <a:moveTo>
                    <a:pt x="79" y="137"/>
                  </a:moveTo>
                  <a:cubicBezTo>
                    <a:pt x="79" y="214"/>
                    <a:pt x="79" y="214"/>
                    <a:pt x="79" y="214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7" y="145"/>
                    <a:pt x="37" y="145"/>
                    <a:pt x="37" y="145"/>
                  </a:cubicBezTo>
                  <a:cubicBezTo>
                    <a:pt x="37" y="124"/>
                    <a:pt x="54" y="106"/>
                    <a:pt x="75" y="106"/>
                  </a:cubicBezTo>
                  <a:cubicBezTo>
                    <a:pt x="79" y="106"/>
                    <a:pt x="83" y="107"/>
                    <a:pt x="86" y="108"/>
                  </a:cubicBezTo>
                  <a:cubicBezTo>
                    <a:pt x="81" y="117"/>
                    <a:pt x="79" y="127"/>
                    <a:pt x="79" y="137"/>
                  </a:cubicBezTo>
                  <a:close/>
                  <a:moveTo>
                    <a:pt x="88" y="237"/>
                  </a:moveTo>
                  <a:cubicBezTo>
                    <a:pt x="200" y="237"/>
                    <a:pt x="200" y="237"/>
                    <a:pt x="200" y="237"/>
                  </a:cubicBezTo>
                  <a:cubicBezTo>
                    <a:pt x="200" y="137"/>
                    <a:pt x="200" y="137"/>
                    <a:pt x="200" y="137"/>
                  </a:cubicBezTo>
                  <a:cubicBezTo>
                    <a:pt x="200" y="106"/>
                    <a:pt x="174" y="81"/>
                    <a:pt x="144" y="81"/>
                  </a:cubicBezTo>
                  <a:cubicBezTo>
                    <a:pt x="113" y="81"/>
                    <a:pt x="88" y="106"/>
                    <a:pt x="88" y="137"/>
                  </a:cubicBezTo>
                  <a:lnTo>
                    <a:pt x="88" y="23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endParaRPr>
            </a:p>
          </p:txBody>
        </p:sp>
      </p:grpSp>
    </p:spTree>
  </p:cSld>
  <p:clrMapOvr>
    <a:masterClrMapping/>
  </p:clrMapOvr>
  <p:transition advTm="6927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7"/>
          <p:cNvSpPr txBox="1"/>
          <p:nvPr/>
        </p:nvSpPr>
        <p:spPr>
          <a:xfrm>
            <a:off x="2914292" y="199027"/>
            <a:ext cx="6364399" cy="55399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TITLE HERE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57" name="Google Shape;257;p7"/>
          <p:cNvSpPr txBox="1"/>
          <p:nvPr/>
        </p:nvSpPr>
        <p:spPr>
          <a:xfrm>
            <a:off x="9175679" y="2627824"/>
            <a:ext cx="1598515" cy="319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OPTION HERE</a:t>
            </a:r>
            <a:endParaRPr b="1" sz="147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58" name="Google Shape;258;p7"/>
          <p:cNvSpPr txBox="1"/>
          <p:nvPr/>
        </p:nvSpPr>
        <p:spPr>
          <a:xfrm>
            <a:off x="9238191" y="2931003"/>
            <a:ext cx="1794230" cy="714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59" name="Google Shape;259;p7"/>
          <p:cNvSpPr/>
          <p:nvPr/>
        </p:nvSpPr>
        <p:spPr>
          <a:xfrm rot="2700000">
            <a:off x="4565196" y="2441251"/>
            <a:ext cx="3091711" cy="30917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60" name="Google Shape;260;p7"/>
          <p:cNvSpPr/>
          <p:nvPr/>
        </p:nvSpPr>
        <p:spPr>
          <a:xfrm>
            <a:off x="4413250" y="2316480"/>
            <a:ext cx="1611630" cy="161163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61" name="Google Shape;261;p7"/>
          <p:cNvSpPr/>
          <p:nvPr/>
        </p:nvSpPr>
        <p:spPr>
          <a:xfrm>
            <a:off x="6111240" y="2316480"/>
            <a:ext cx="1611630" cy="1611630"/>
          </a:xfrm>
          <a:prstGeom prst="roundRect">
            <a:avLst>
              <a:gd fmla="val 16667" name="adj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62" name="Google Shape;262;p7"/>
          <p:cNvSpPr/>
          <p:nvPr/>
        </p:nvSpPr>
        <p:spPr>
          <a:xfrm>
            <a:off x="4413250" y="4041775"/>
            <a:ext cx="1611630" cy="1611630"/>
          </a:xfrm>
          <a:prstGeom prst="roundRect">
            <a:avLst>
              <a:gd fmla="val 16667" name="adj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63" name="Google Shape;263;p7"/>
          <p:cNvSpPr/>
          <p:nvPr/>
        </p:nvSpPr>
        <p:spPr>
          <a:xfrm>
            <a:off x="6111240" y="4041775"/>
            <a:ext cx="1611630" cy="1611630"/>
          </a:xfrm>
          <a:prstGeom prst="roundRect">
            <a:avLst>
              <a:gd fmla="val 16667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264" name="Google Shape;264;p7"/>
          <p:cNvGrpSpPr/>
          <p:nvPr/>
        </p:nvGrpSpPr>
        <p:grpSpPr>
          <a:xfrm>
            <a:off x="7965527" y="2750065"/>
            <a:ext cx="1046736" cy="826736"/>
            <a:chOff x="33075" y="-1"/>
            <a:chExt cx="3467961" cy="1461015"/>
          </a:xfrm>
        </p:grpSpPr>
        <p:cxnSp>
          <p:nvCxnSpPr>
            <p:cNvPr id="265" name="Google Shape;265;p7"/>
            <p:cNvCxnSpPr/>
            <p:nvPr/>
          </p:nvCxnSpPr>
          <p:spPr>
            <a:xfrm flipH="1" rot="10800000">
              <a:off x="3488334" y="-1"/>
              <a:ext cx="1" cy="1461015"/>
            </a:xfrm>
            <a:prstGeom prst="straightConnector1">
              <a:avLst/>
            </a:prstGeom>
            <a:noFill/>
            <a:ln cap="flat" cmpd="sng" w="28575">
              <a:solidFill>
                <a:srgbClr val="7F7F7F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266" name="Google Shape;266;p7"/>
            <p:cNvCxnSpPr/>
            <p:nvPr/>
          </p:nvCxnSpPr>
          <p:spPr>
            <a:xfrm rot="10800000">
              <a:off x="33075" y="730506"/>
              <a:ext cx="3467961" cy="1"/>
            </a:xfrm>
            <a:prstGeom prst="straightConnector1">
              <a:avLst/>
            </a:prstGeom>
            <a:noFill/>
            <a:ln cap="flat" cmpd="sng" w="28575">
              <a:solidFill>
                <a:srgbClr val="7F7F7F"/>
              </a:solidFill>
              <a:prstDash val="solid"/>
              <a:miter lim="400000"/>
              <a:headEnd len="sm" w="sm" type="none"/>
              <a:tailEnd len="med" w="med" type="oval"/>
            </a:ln>
          </p:spPr>
        </p:cxnSp>
      </p:grpSp>
      <p:sp>
        <p:nvSpPr>
          <p:cNvPr id="267" name="Google Shape;267;p7"/>
          <p:cNvSpPr txBox="1"/>
          <p:nvPr/>
        </p:nvSpPr>
        <p:spPr>
          <a:xfrm>
            <a:off x="9175679" y="4343469"/>
            <a:ext cx="1598515" cy="319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OPTION HERE</a:t>
            </a:r>
            <a:endParaRPr b="1" sz="147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68" name="Google Shape;268;p7"/>
          <p:cNvSpPr txBox="1"/>
          <p:nvPr/>
        </p:nvSpPr>
        <p:spPr>
          <a:xfrm>
            <a:off x="9238191" y="4646648"/>
            <a:ext cx="1794230" cy="714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269" name="Google Shape;269;p7"/>
          <p:cNvGrpSpPr/>
          <p:nvPr/>
        </p:nvGrpSpPr>
        <p:grpSpPr>
          <a:xfrm>
            <a:off x="7965527" y="4465710"/>
            <a:ext cx="1046736" cy="826736"/>
            <a:chOff x="33075" y="-1"/>
            <a:chExt cx="3467961" cy="1461015"/>
          </a:xfrm>
        </p:grpSpPr>
        <p:cxnSp>
          <p:nvCxnSpPr>
            <p:cNvPr id="270" name="Google Shape;270;p7"/>
            <p:cNvCxnSpPr/>
            <p:nvPr/>
          </p:nvCxnSpPr>
          <p:spPr>
            <a:xfrm flipH="1" rot="10800000">
              <a:off x="3488334" y="-1"/>
              <a:ext cx="1" cy="1461015"/>
            </a:xfrm>
            <a:prstGeom prst="straightConnector1">
              <a:avLst/>
            </a:prstGeom>
            <a:noFill/>
            <a:ln cap="flat" cmpd="sng" w="28575">
              <a:solidFill>
                <a:srgbClr val="7F7F7F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271" name="Google Shape;271;p7"/>
            <p:cNvCxnSpPr/>
            <p:nvPr/>
          </p:nvCxnSpPr>
          <p:spPr>
            <a:xfrm rot="10800000">
              <a:off x="33075" y="730506"/>
              <a:ext cx="3467961" cy="1"/>
            </a:xfrm>
            <a:prstGeom prst="straightConnector1">
              <a:avLst/>
            </a:prstGeom>
            <a:noFill/>
            <a:ln cap="flat" cmpd="sng" w="28575">
              <a:solidFill>
                <a:srgbClr val="7F7F7F"/>
              </a:solidFill>
              <a:prstDash val="solid"/>
              <a:miter lim="400000"/>
              <a:headEnd len="sm" w="sm" type="none"/>
              <a:tailEnd len="med" w="med" type="oval"/>
            </a:ln>
          </p:spPr>
        </p:cxnSp>
      </p:grpSp>
      <p:grpSp>
        <p:nvGrpSpPr>
          <p:cNvPr id="272" name="Google Shape;272;p7"/>
          <p:cNvGrpSpPr/>
          <p:nvPr/>
        </p:nvGrpSpPr>
        <p:grpSpPr>
          <a:xfrm flipH="1">
            <a:off x="3010909" y="2735884"/>
            <a:ext cx="1046736" cy="826736"/>
            <a:chOff x="33075" y="-1"/>
            <a:chExt cx="3467961" cy="1461015"/>
          </a:xfrm>
        </p:grpSpPr>
        <p:cxnSp>
          <p:nvCxnSpPr>
            <p:cNvPr id="273" name="Google Shape;273;p7"/>
            <p:cNvCxnSpPr/>
            <p:nvPr/>
          </p:nvCxnSpPr>
          <p:spPr>
            <a:xfrm flipH="1" rot="10800000">
              <a:off x="3488334" y="-1"/>
              <a:ext cx="1" cy="1461015"/>
            </a:xfrm>
            <a:prstGeom prst="straightConnector1">
              <a:avLst/>
            </a:prstGeom>
            <a:noFill/>
            <a:ln cap="flat" cmpd="sng" w="28575">
              <a:solidFill>
                <a:srgbClr val="7F7F7F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274" name="Google Shape;274;p7"/>
            <p:cNvCxnSpPr/>
            <p:nvPr/>
          </p:nvCxnSpPr>
          <p:spPr>
            <a:xfrm rot="10800000">
              <a:off x="33075" y="730506"/>
              <a:ext cx="3467961" cy="1"/>
            </a:xfrm>
            <a:prstGeom prst="straightConnector1">
              <a:avLst/>
            </a:prstGeom>
            <a:noFill/>
            <a:ln cap="flat" cmpd="sng" w="28575">
              <a:solidFill>
                <a:srgbClr val="7F7F7F"/>
              </a:solidFill>
              <a:prstDash val="solid"/>
              <a:miter lim="400000"/>
              <a:headEnd len="sm" w="sm" type="none"/>
              <a:tailEnd len="med" w="med" type="oval"/>
            </a:ln>
          </p:spPr>
        </p:cxnSp>
      </p:grpSp>
      <p:grpSp>
        <p:nvGrpSpPr>
          <p:cNvPr id="275" name="Google Shape;275;p7"/>
          <p:cNvGrpSpPr/>
          <p:nvPr/>
        </p:nvGrpSpPr>
        <p:grpSpPr>
          <a:xfrm flipH="1">
            <a:off x="3010909" y="4465709"/>
            <a:ext cx="1046736" cy="826736"/>
            <a:chOff x="33075" y="-1"/>
            <a:chExt cx="3467961" cy="1461015"/>
          </a:xfrm>
        </p:grpSpPr>
        <p:cxnSp>
          <p:nvCxnSpPr>
            <p:cNvPr id="276" name="Google Shape;276;p7"/>
            <p:cNvCxnSpPr/>
            <p:nvPr/>
          </p:nvCxnSpPr>
          <p:spPr>
            <a:xfrm flipH="1" rot="10800000">
              <a:off x="3488334" y="-1"/>
              <a:ext cx="1" cy="1461015"/>
            </a:xfrm>
            <a:prstGeom prst="straightConnector1">
              <a:avLst/>
            </a:prstGeom>
            <a:noFill/>
            <a:ln cap="flat" cmpd="sng" w="28575">
              <a:solidFill>
                <a:srgbClr val="7F7F7F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277" name="Google Shape;277;p7"/>
            <p:cNvCxnSpPr/>
            <p:nvPr/>
          </p:nvCxnSpPr>
          <p:spPr>
            <a:xfrm rot="10800000">
              <a:off x="33075" y="730506"/>
              <a:ext cx="3467961" cy="1"/>
            </a:xfrm>
            <a:prstGeom prst="straightConnector1">
              <a:avLst/>
            </a:prstGeom>
            <a:noFill/>
            <a:ln cap="flat" cmpd="sng" w="28575">
              <a:solidFill>
                <a:srgbClr val="7F7F7F"/>
              </a:solidFill>
              <a:prstDash val="solid"/>
              <a:miter lim="400000"/>
              <a:headEnd len="sm" w="sm" type="none"/>
              <a:tailEnd len="med" w="med" type="oval"/>
            </a:ln>
          </p:spPr>
        </p:cxnSp>
      </p:grpSp>
      <p:sp>
        <p:nvSpPr>
          <p:cNvPr id="278" name="Google Shape;278;p7"/>
          <p:cNvSpPr txBox="1"/>
          <p:nvPr/>
        </p:nvSpPr>
        <p:spPr>
          <a:xfrm>
            <a:off x="1284603" y="2613643"/>
            <a:ext cx="1598515" cy="319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OPTION HERE</a:t>
            </a:r>
            <a:endParaRPr b="1" sz="147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79" name="Google Shape;279;p7"/>
          <p:cNvSpPr txBox="1"/>
          <p:nvPr/>
        </p:nvSpPr>
        <p:spPr>
          <a:xfrm>
            <a:off x="1022950" y="2916821"/>
            <a:ext cx="1794230" cy="714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80" name="Google Shape;280;p7"/>
          <p:cNvSpPr txBox="1"/>
          <p:nvPr/>
        </p:nvSpPr>
        <p:spPr>
          <a:xfrm>
            <a:off x="1275664" y="4343469"/>
            <a:ext cx="1598515" cy="319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5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OPTION HERE</a:t>
            </a:r>
            <a:endParaRPr b="1" sz="1475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81" name="Google Shape;281;p7"/>
          <p:cNvSpPr txBox="1"/>
          <p:nvPr/>
        </p:nvSpPr>
        <p:spPr>
          <a:xfrm>
            <a:off x="998702" y="4646648"/>
            <a:ext cx="1794230" cy="714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 sz="116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  <p:transition advTm="7067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"/>
          <p:cNvSpPr txBox="1"/>
          <p:nvPr/>
        </p:nvSpPr>
        <p:spPr>
          <a:xfrm>
            <a:off x="2914292" y="231664"/>
            <a:ext cx="6364399" cy="488724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TITLE HERE</a:t>
            </a:r>
            <a:endParaRPr/>
          </a:p>
        </p:txBody>
      </p:sp>
      <p:sp>
        <p:nvSpPr>
          <p:cNvPr id="288" name="Google Shape;288;p8"/>
          <p:cNvSpPr/>
          <p:nvPr/>
        </p:nvSpPr>
        <p:spPr>
          <a:xfrm>
            <a:off x="1320800" y="3194685"/>
            <a:ext cx="1899920" cy="189992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19285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5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9" name="Google Shape;289;p8"/>
          <p:cNvSpPr/>
          <p:nvPr/>
        </p:nvSpPr>
        <p:spPr>
          <a:xfrm>
            <a:off x="5530215" y="2096770"/>
            <a:ext cx="2895600" cy="2895600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19285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65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8"/>
          <p:cNvSpPr/>
          <p:nvPr/>
        </p:nvSpPr>
        <p:spPr>
          <a:xfrm>
            <a:off x="2350135" y="1798320"/>
            <a:ext cx="1899920" cy="1899920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19285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5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7938770" y="2233930"/>
            <a:ext cx="1899920" cy="1899920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19285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5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3631565" y="2944495"/>
            <a:ext cx="2506345" cy="2506345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19285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65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3" name="Google Shape;293;p8"/>
          <p:cNvSpPr/>
          <p:nvPr/>
        </p:nvSpPr>
        <p:spPr>
          <a:xfrm>
            <a:off x="8960485" y="3566795"/>
            <a:ext cx="1899920" cy="1899920"/>
          </a:xfrm>
          <a:prstGeom prst="ellipse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192850" lIns="0" spcFirstLastPara="1" rIns="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5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advTm="1732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9"/>
          <p:cNvSpPr/>
          <p:nvPr/>
        </p:nvSpPr>
        <p:spPr>
          <a:xfrm>
            <a:off x="720090" y="211455"/>
            <a:ext cx="10801350" cy="61969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00" name="Google Shape;300;p9"/>
          <p:cNvSpPr/>
          <p:nvPr/>
        </p:nvSpPr>
        <p:spPr>
          <a:xfrm>
            <a:off x="4272398" y="0"/>
            <a:ext cx="3744416" cy="4293096"/>
          </a:xfrm>
          <a:prstGeom prst="rect">
            <a:avLst/>
          </a:prstGeom>
          <a:solidFill>
            <a:schemeClr val="accent2">
              <a:alpha val="7568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01" name="Google Shape;301;p9"/>
          <p:cNvSpPr/>
          <p:nvPr/>
        </p:nvSpPr>
        <p:spPr>
          <a:xfrm>
            <a:off x="5270392" y="1027179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5874500" y="1027179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6480643" y="1028733"/>
            <a:ext cx="672075" cy="672075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0070C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04" name="Google Shape;304;p9"/>
          <p:cNvSpPr txBox="1"/>
          <p:nvPr/>
        </p:nvSpPr>
        <p:spPr>
          <a:xfrm>
            <a:off x="4014431" y="2146548"/>
            <a:ext cx="4319425" cy="66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34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SILVER</a:t>
            </a:r>
            <a:endParaRPr b="1" sz="3734">
              <a:solidFill>
                <a:schemeClr val="l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05" name="Google Shape;305;p9"/>
          <p:cNvSpPr txBox="1"/>
          <p:nvPr/>
        </p:nvSpPr>
        <p:spPr>
          <a:xfrm>
            <a:off x="4427486" y="2902403"/>
            <a:ext cx="3493317" cy="4856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5">
                <a:solidFill>
                  <a:schemeClr val="l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p:transition advTm="6412" p14:dur="9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ummer Travel Presentation Template www.templatesppt.com">
  <a:themeElements>
    <a:clrScheme name="Flow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2017-06-23T05:52:00Z</dcterms:created>
  <dc:creator>Templatesppt.com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2052-10.1.0.6554</vt:lpwstr>
  </property>
</Properties>
</file>