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302" r:id="rId4"/>
    <p:sldId id="303" r:id="rId5"/>
    <p:sldId id="305" r:id="rId6"/>
    <p:sldId id="313" r:id="rId7"/>
    <p:sldId id="309" r:id="rId8"/>
    <p:sldId id="314" r:id="rId9"/>
    <p:sldId id="311" r:id="rId10"/>
    <p:sldId id="315" r:id="rId11"/>
    <p:sldId id="31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HIẾN LỄ TINH TUYỀN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93183"/>
            <a:ext cx="1107580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>
                <a:solidFill>
                  <a:srgbClr val="FF0000"/>
                </a:solidFill>
              </a:rPr>
              <a:t>ĐK A.</a:t>
            </a:r>
            <a:r>
              <a:rPr lang="vi-VN" dirty="0"/>
              <a:t> </a:t>
            </a:r>
            <a:r>
              <a:rPr lang="vi-VN" sz="6600" b="1" dirty="0"/>
              <a:t>Đây bánh thơm với rượu nho tinh tuyền, xin hiệp dâng lên Chúa biết bao niềm vui với muôn đắng cay nỗi buồn.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09451"/>
            <a:ext cx="110572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ĐKB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Xin dâng lên tòa cao bánh miến rượu nho, xin dâng lên Chúa bao nhiêu nỗi ưu tư buồn vui cuộc đời.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08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93183"/>
            <a:ext cx="1107580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>
                <a:solidFill>
                  <a:srgbClr val="FF0000"/>
                </a:solidFill>
              </a:rPr>
              <a:t>ĐK A.</a:t>
            </a:r>
            <a:r>
              <a:rPr lang="vi-VN" dirty="0"/>
              <a:t> </a:t>
            </a:r>
            <a:r>
              <a:rPr lang="vi-VN" sz="6600" b="1" dirty="0"/>
              <a:t>Đây bánh thơm với rượu nho tinh tuyền, xin hiệp dâng lên Chúa biết bao niềm vui với muôn đắng cay nỗi buồn.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209006"/>
            <a:ext cx="1110947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4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7200" b="1" dirty="0"/>
              <a:t>Cùng dâng lên Chúa của lễ hy sinh. Xin Chúa vui nhận hiến lễ tinh tuyền (là) dâng tiến dâng</a:t>
            </a:r>
            <a:r>
              <a:rPr lang="en-US" sz="7200" b="1" dirty="0" smtClean="0"/>
              <a:t>.</a:t>
            </a:r>
            <a:r>
              <a:rPr lang="en-US" sz="4800" b="1" dirty="0" smtClean="0">
                <a:solidFill>
                  <a:srgbClr val="FF0000"/>
                </a:solidFill>
              </a:rPr>
              <a:t>(ĐKB</a:t>
            </a:r>
            <a:r>
              <a:rPr lang="en-US" sz="4800" b="1" dirty="0">
                <a:solidFill>
                  <a:srgbClr val="FF0000"/>
                </a:solidFill>
              </a:rPr>
              <a:t>)</a:t>
            </a:r>
            <a:r>
              <a:rPr lang="vi-VN" sz="4800" b="1" dirty="0">
                <a:solidFill>
                  <a:srgbClr val="FF0000"/>
                </a:solidFill>
              </a:rPr>
              <a:t/>
            </a:r>
            <a:br>
              <a:rPr lang="vi-VN" sz="4800" b="1" dirty="0">
                <a:solidFill>
                  <a:srgbClr val="FF0000"/>
                </a:solidFill>
              </a:rPr>
            </a:br>
            <a:endParaRPr lang="vi-VN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vi-VN" sz="48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9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09451"/>
            <a:ext cx="110572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ĐKB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Xin dâng lên tòa cao bánh miến rượu nho, xin dâng lên Chúa bao nhiêu nỗi ưu tư buồn vui cuộc đời.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70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35577"/>
            <a:ext cx="110441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Cùng dâng lên Chúa dòng máu hiên ngang, xin Chúa vui nhận ban thưởng muôn vàn (là) ân phúc ân </a:t>
            </a:r>
            <a:r>
              <a:rPr lang="vi-VN" sz="6600" b="1" dirty="0">
                <a:solidFill>
                  <a:srgbClr val="FF0000"/>
                </a:solidFill>
              </a:rPr>
              <a:t>(ĐK B)</a:t>
            </a:r>
            <a:r>
              <a:rPr lang="vi-VN" sz="6600" b="1" dirty="0">
                <a:solidFill>
                  <a:srgbClr val="FF0000"/>
                </a:solidFill>
              </a:rPr>
              <a:t/>
            </a:r>
            <a:br>
              <a:rPr lang="vi-VN" sz="6600" b="1" dirty="0">
                <a:solidFill>
                  <a:srgbClr val="FF0000"/>
                </a:solidFill>
              </a:rPr>
            </a:br>
            <a:endParaRPr lang="vi-VN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78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09451"/>
            <a:ext cx="110572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ĐKB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Xin dâng lên tòa cao bánh miến rượu nho, xin dâng lên Chúa bao nhiêu nỗi ưu tư buồn vui cuộc đời.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9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642593"/>
            <a:ext cx="1104416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Cùng dâng lên Chúa hồn xác tâm tư, xin Chúa vui nhận che chở những ngày (là) nguy khó nguy </a:t>
            </a:r>
            <a:r>
              <a:rPr lang="vi-VN" sz="6600" b="1" dirty="0">
                <a:solidFill>
                  <a:srgbClr val="FF0000"/>
                </a:solidFill>
              </a:rPr>
              <a:t>(ĐK B)</a:t>
            </a:r>
            <a:endParaRPr lang="vi-VN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6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09451"/>
            <a:ext cx="110572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ĐKB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Xin dâng lên tòa cao bánh miến rượu nho, xin dâng lên Chúa bao nhiêu nỗi ưu tư buồn vui cuộc đời.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4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576" y="-107806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4"/>
            <a:ext cx="110702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 </a:t>
            </a:r>
            <a:r>
              <a:rPr lang="en-US" sz="7200" b="1" dirty="0"/>
              <a:t>Cùng dâng lên Chúa cuộc sống gian nan, xin Chúa vui nhận tuôn đổ xuống nguồn (là) ân thánh ân (ĐK A+B)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206</TotalTime>
  <Words>26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HIẾN LỄ TINH TUYỀN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65</cp:revision>
  <dcterms:created xsi:type="dcterms:W3CDTF">2024-12-09T14:38:56Z</dcterms:created>
  <dcterms:modified xsi:type="dcterms:W3CDTF">2025-08-30T06:21:51Z</dcterms:modified>
</cp:coreProperties>
</file>