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embeddedFontLst>
    <p:embeddedFont>
      <p:font typeface="Archivo Black" panose="020B0604020202020204" charset="0"/>
      <p:regular r:id="rId12"/>
    </p:embeddedFont>
    <p:embeddedFont>
      <p:font typeface="Helvetica Neue" panose="020B0604020202020204" charset="0"/>
      <p:regular r:id="rId13"/>
      <p:bold r:id="rId14"/>
      <p:italic r:id="rId15"/>
      <p:boldItalic r:id="rId16"/>
    </p:embeddedFont>
    <p:embeddedFont>
      <p:font typeface="Nunito Medium" panose="020B0604020202020204" charset="0"/>
      <p:regular r:id="rId17"/>
      <p:bold r:id="rId18"/>
      <p:italic r:id="rId19"/>
      <p:boldItalic r:id="rId20"/>
    </p:embeddedFont>
    <p:embeddedFont>
      <p:font typeface="Nunit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46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cbc0187837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cbc0187837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9eb145801f_4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9eb145801f_4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9eb145801f_4_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9eb145801f_4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9eb145801f_1_2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9eb145801f_1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a03ac72831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a03ac7283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9eb145801f_4_1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9eb145801f_4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9eb145801f_4_3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9eb145801f_4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9eb145801f_1_4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9eb145801f_1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9eb145801f_1_4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9eb145801f_1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 Title slide - 2 lines EN">
  <p:cSld name="TITLE_2">
    <p:spTree>
      <p:nvGrpSpPr>
        <p:cNvPr id="1" name="Shape 7"/>
        <p:cNvGrpSpPr/>
        <p:nvPr/>
      </p:nvGrpSpPr>
      <p:grpSpPr>
        <a:xfrm>
          <a:off x="0" y="0"/>
          <a:ext cx="0" cy="0"/>
          <a:chOff x="0" y="0"/>
          <a:chExt cx="0" cy="0"/>
        </a:xfrm>
      </p:grpSpPr>
      <p:sp>
        <p:nvSpPr>
          <p:cNvPr id="8" name="Google Shape;8;p2"/>
          <p:cNvSpPr/>
          <p:nvPr/>
        </p:nvSpPr>
        <p:spPr>
          <a:xfrm>
            <a:off x="63050" y="76725"/>
            <a:ext cx="9006900" cy="94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2"/>
          <p:cNvSpPr/>
          <p:nvPr/>
        </p:nvSpPr>
        <p:spPr>
          <a:xfrm>
            <a:off x="180300" y="134305"/>
            <a:ext cx="8783400" cy="3416100"/>
          </a:xfrm>
          <a:prstGeom prst="roundRect">
            <a:avLst>
              <a:gd name="adj" fmla="val 6726"/>
            </a:avLst>
          </a:prstGeom>
          <a:gradFill>
            <a:gsLst>
              <a:gs pos="0">
                <a:srgbClr val="1B855C"/>
              </a:gs>
              <a:gs pos="100000">
                <a:srgbClr val="6EAFBD"/>
              </a:gs>
            </a:gsLst>
            <a:lin ang="18900044"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Google Shape;10;p2"/>
          <p:cNvSpPr txBox="1">
            <a:spLocks noGrp="1"/>
          </p:cNvSpPr>
          <p:nvPr>
            <p:ph type="title"/>
          </p:nvPr>
        </p:nvSpPr>
        <p:spPr>
          <a:xfrm>
            <a:off x="180275" y="1148775"/>
            <a:ext cx="8783400" cy="1810200"/>
          </a:xfrm>
          <a:prstGeom prst="rect">
            <a:avLst/>
          </a:prstGeom>
          <a:noFill/>
          <a:ln>
            <a:noFill/>
          </a:ln>
        </p:spPr>
        <p:txBody>
          <a:bodyPr spcFirstLastPara="1" wrap="square" lIns="91425" tIns="91425" rIns="91425" bIns="91425" anchor="t" anchorCtr="0">
            <a:noAutofit/>
          </a:bodyPr>
          <a:lstStyle>
            <a:lvl1pPr lvl="0" algn="ctr" rtl="0">
              <a:lnSpc>
                <a:spcPct val="80000"/>
              </a:lnSpc>
              <a:spcBef>
                <a:spcPts val="0"/>
              </a:spcBef>
              <a:spcAft>
                <a:spcPts val="0"/>
              </a:spcAft>
              <a:buClr>
                <a:schemeClr val="lt1"/>
              </a:buClr>
              <a:buSzPts val="6500"/>
              <a:buFont typeface="Archivo Black"/>
              <a:buNone/>
              <a:defRPr sz="6500">
                <a:solidFill>
                  <a:schemeClr val="lt1"/>
                </a:solidFill>
                <a:latin typeface="Archivo Black"/>
                <a:ea typeface="Archivo Black"/>
                <a:cs typeface="Archivo Black"/>
                <a:sym typeface="Archivo Black"/>
              </a:defRPr>
            </a:lvl1pPr>
            <a:lvl2pPr lvl="1" rtl="0">
              <a:spcBef>
                <a:spcPts val="0"/>
              </a:spcBef>
              <a:spcAft>
                <a:spcPts val="0"/>
              </a:spcAft>
              <a:buSzPts val="6500"/>
              <a:buNone/>
              <a:defRPr sz="6500"/>
            </a:lvl2pPr>
            <a:lvl3pPr lvl="2" rtl="0">
              <a:spcBef>
                <a:spcPts val="0"/>
              </a:spcBef>
              <a:spcAft>
                <a:spcPts val="0"/>
              </a:spcAft>
              <a:buSzPts val="6500"/>
              <a:buNone/>
              <a:defRPr sz="6500"/>
            </a:lvl3pPr>
            <a:lvl4pPr lvl="3" rtl="0">
              <a:spcBef>
                <a:spcPts val="0"/>
              </a:spcBef>
              <a:spcAft>
                <a:spcPts val="0"/>
              </a:spcAft>
              <a:buSzPts val="6500"/>
              <a:buNone/>
              <a:defRPr sz="6500"/>
            </a:lvl4pPr>
            <a:lvl5pPr lvl="4" rtl="0">
              <a:spcBef>
                <a:spcPts val="0"/>
              </a:spcBef>
              <a:spcAft>
                <a:spcPts val="0"/>
              </a:spcAft>
              <a:buSzPts val="6500"/>
              <a:buNone/>
              <a:defRPr sz="6500"/>
            </a:lvl5pPr>
            <a:lvl6pPr lvl="5" rtl="0">
              <a:spcBef>
                <a:spcPts val="0"/>
              </a:spcBef>
              <a:spcAft>
                <a:spcPts val="0"/>
              </a:spcAft>
              <a:buSzPts val="6500"/>
              <a:buNone/>
              <a:defRPr sz="6500"/>
            </a:lvl6pPr>
            <a:lvl7pPr lvl="6" rtl="0">
              <a:spcBef>
                <a:spcPts val="0"/>
              </a:spcBef>
              <a:spcAft>
                <a:spcPts val="0"/>
              </a:spcAft>
              <a:buSzPts val="6500"/>
              <a:buNone/>
              <a:defRPr sz="6500"/>
            </a:lvl7pPr>
            <a:lvl8pPr lvl="7" rtl="0">
              <a:spcBef>
                <a:spcPts val="0"/>
              </a:spcBef>
              <a:spcAft>
                <a:spcPts val="0"/>
              </a:spcAft>
              <a:buSzPts val="6500"/>
              <a:buNone/>
              <a:defRPr sz="6500"/>
            </a:lvl8pPr>
            <a:lvl9pPr lvl="8" rtl="0">
              <a:spcBef>
                <a:spcPts val="0"/>
              </a:spcBef>
              <a:spcAft>
                <a:spcPts val="0"/>
              </a:spcAft>
              <a:buSzPts val="6500"/>
              <a:buNone/>
              <a:defRPr sz="6500"/>
            </a:lvl9pPr>
          </a:lstStyle>
          <a:p>
            <a:endParaRPr/>
          </a:p>
        </p:txBody>
      </p:sp>
      <p:sp>
        <p:nvSpPr>
          <p:cNvPr id="11" name="Google Shape;11;p2"/>
          <p:cNvSpPr txBox="1">
            <a:spLocks noGrp="1"/>
          </p:cNvSpPr>
          <p:nvPr>
            <p:ph type="subTitle" idx="1"/>
          </p:nvPr>
        </p:nvSpPr>
        <p:spPr>
          <a:xfrm>
            <a:off x="180275" y="2958875"/>
            <a:ext cx="8783400" cy="431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 name="Google Shape;12;p2"/>
          <p:cNvSpPr txBox="1">
            <a:spLocks noGrp="1"/>
          </p:cNvSpPr>
          <p:nvPr>
            <p:ph type="body" idx="2"/>
          </p:nvPr>
        </p:nvSpPr>
        <p:spPr>
          <a:xfrm>
            <a:off x="4358950" y="4457365"/>
            <a:ext cx="4044900" cy="12315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1pPr>
            <a:lvl2pPr marL="914400" lvl="1"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2pPr>
            <a:lvl3pPr marL="1371600" lvl="2"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3pPr>
            <a:lvl4pPr marL="1828800" lvl="3"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4pPr>
            <a:lvl5pPr marL="2286000" lvl="4"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5pPr>
            <a:lvl6pPr marL="2743200" lvl="5"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6pPr>
            <a:lvl7pPr marL="3200400" lvl="6"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7pPr>
            <a:lvl8pPr marL="3657600" lvl="7"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8pPr>
            <a:lvl9pPr marL="4114800" lvl="8"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9pPr>
          </a:lstStyle>
          <a:p>
            <a:endParaRPr/>
          </a:p>
        </p:txBody>
      </p:sp>
      <p:sp>
        <p:nvSpPr>
          <p:cNvPr id="13" name="Google Shape;13;p2"/>
          <p:cNvSpPr txBox="1">
            <a:spLocks noGrp="1"/>
          </p:cNvSpPr>
          <p:nvPr>
            <p:ph type="body" idx="3"/>
          </p:nvPr>
        </p:nvSpPr>
        <p:spPr>
          <a:xfrm>
            <a:off x="5338225" y="5751450"/>
            <a:ext cx="3065700" cy="5247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1pPr>
            <a:lvl2pPr marL="914400" lvl="1"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2pPr>
            <a:lvl3pPr marL="1371600" lvl="2"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3pPr>
            <a:lvl4pPr marL="1828800" lvl="3"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4pPr>
            <a:lvl5pPr marL="2286000" lvl="4"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5pPr>
            <a:lvl6pPr marL="2743200" lvl="5"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6pPr>
            <a:lvl7pPr marL="3200400" lvl="6"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7pPr>
            <a:lvl8pPr marL="3657600" lvl="7"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8pPr>
            <a:lvl9pPr marL="4114800" lvl="8"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9pPr>
          </a:lstStyle>
          <a:p>
            <a:endParaRPr/>
          </a:p>
        </p:txBody>
      </p:sp>
      <p:sp>
        <p:nvSpPr>
          <p:cNvPr id="14" name="Google Shape;14;p2"/>
          <p:cNvSpPr>
            <a:spLocks noGrp="1"/>
          </p:cNvSpPr>
          <p:nvPr>
            <p:ph type="pic" idx="4"/>
          </p:nvPr>
        </p:nvSpPr>
        <p:spPr>
          <a:xfrm>
            <a:off x="180275" y="3781600"/>
            <a:ext cx="3776100" cy="2880600"/>
          </a:xfrm>
          <a:prstGeom prst="roundRect">
            <a:avLst>
              <a:gd name="adj" fmla="val 7171"/>
            </a:avLst>
          </a:prstGeom>
          <a:noFill/>
          <a:ln>
            <a:noFill/>
          </a:ln>
        </p:spPr>
      </p:sp>
      <p:sp>
        <p:nvSpPr>
          <p:cNvPr id="15" name="Google Shape;15;p2"/>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pic>
        <p:nvPicPr>
          <p:cNvPr id="16" name="Google Shape;16;p2"/>
          <p:cNvPicPr preferRelativeResize="0"/>
          <p:nvPr/>
        </p:nvPicPr>
        <p:blipFill rotWithShape="1">
          <a:blip r:embed="rId2" cstate="screen">
            <a:alphaModFix/>
            <a:extLst>
              <a:ext uri="{28A0092B-C50C-407E-A947-70E740481C1C}">
                <a14:useLocalDpi xmlns:a14="http://schemas.microsoft.com/office/drawing/2010/main"/>
              </a:ext>
            </a:extLst>
          </a:blip>
          <a:srcRect l="-7771" t="-23082" r="-5019" b="-26707"/>
          <a:stretch/>
        </p:blipFill>
        <p:spPr>
          <a:xfrm>
            <a:off x="3892675" y="402775"/>
            <a:ext cx="1326299" cy="524700"/>
          </a:xfrm>
          <a:prstGeom prst="rect">
            <a:avLst/>
          </a:prstGeom>
          <a:noFill/>
          <a:ln>
            <a:noFill/>
          </a:ln>
        </p:spPr>
      </p:pic>
      <p:pic>
        <p:nvPicPr>
          <p:cNvPr id="17" name="Google Shape;17;p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80800" y="6251648"/>
            <a:ext cx="861729" cy="301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 Challenge/To-do slide 1">
  <p:cSld name="CUSTOM_4_2">
    <p:spTree>
      <p:nvGrpSpPr>
        <p:cNvPr id="1" name="Shape 18"/>
        <p:cNvGrpSpPr/>
        <p:nvPr/>
      </p:nvGrpSpPr>
      <p:grpSpPr>
        <a:xfrm>
          <a:off x="0" y="0"/>
          <a:ext cx="0" cy="0"/>
          <a:chOff x="0" y="0"/>
          <a:chExt cx="0" cy="0"/>
        </a:xfrm>
      </p:grpSpPr>
      <p:sp>
        <p:nvSpPr>
          <p:cNvPr id="19" name="Google Shape;19;p3"/>
          <p:cNvSpPr/>
          <p:nvPr/>
        </p:nvSpPr>
        <p:spPr>
          <a:xfrm>
            <a:off x="180300" y="992050"/>
            <a:ext cx="8783400" cy="6156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20" name="Google Shape;20;p3"/>
          <p:cNvSpPr/>
          <p:nvPr/>
        </p:nvSpPr>
        <p:spPr>
          <a:xfrm>
            <a:off x="180300" y="1856426"/>
            <a:ext cx="4283100" cy="4803300"/>
          </a:xfrm>
          <a:prstGeom prst="roundRect">
            <a:avLst>
              <a:gd name="adj" fmla="val 5580"/>
            </a:avLst>
          </a:prstGeom>
          <a:solidFill>
            <a:srgbClr val="EFEFEF"/>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title"/>
          </p:nvPr>
        </p:nvSpPr>
        <p:spPr>
          <a:xfrm>
            <a:off x="175700" y="983575"/>
            <a:ext cx="2232000" cy="437400"/>
          </a:xfrm>
          <a:prstGeom prst="rect">
            <a:avLst/>
          </a:prstGeom>
          <a:noFill/>
          <a:ln>
            <a:noFill/>
          </a:ln>
        </p:spPr>
        <p:txBody>
          <a:bodyPr spcFirstLastPara="1" wrap="square" lIns="91425" tIns="72000" rIns="91425" bIns="91425" anchor="t" anchorCtr="0">
            <a:noAutofit/>
          </a:bodyPr>
          <a:lstStyle>
            <a:lvl1pPr lvl="0" rtl="0">
              <a:spcBef>
                <a:spcPts val="0"/>
              </a:spcBef>
              <a:spcAft>
                <a:spcPts val="0"/>
              </a:spcAft>
              <a:buClr>
                <a:schemeClr val="lt1"/>
              </a:buClr>
              <a:buSzPts val="1600"/>
              <a:buFont typeface="Nunito"/>
              <a:buNone/>
              <a:defRPr sz="1600" i="1">
                <a:solidFill>
                  <a:schemeClr val="lt1"/>
                </a:solidFill>
                <a:latin typeface="Nunito"/>
                <a:ea typeface="Nunito"/>
                <a:cs typeface="Nunito"/>
                <a:sym typeface="Nunito"/>
              </a:defRPr>
            </a:lvl1pPr>
            <a:lvl2pPr lvl="1" rtl="0">
              <a:spcBef>
                <a:spcPts val="0"/>
              </a:spcBef>
              <a:spcAft>
                <a:spcPts val="0"/>
              </a:spcAft>
              <a:buSzPts val="1400"/>
              <a:buNone/>
              <a:defRPr i="1"/>
            </a:lvl2pPr>
            <a:lvl3pPr lvl="2" rtl="0">
              <a:spcBef>
                <a:spcPts val="0"/>
              </a:spcBef>
              <a:spcAft>
                <a:spcPts val="0"/>
              </a:spcAft>
              <a:buSzPts val="1400"/>
              <a:buNone/>
              <a:defRPr i="1"/>
            </a:lvl3pPr>
            <a:lvl4pPr lvl="3" rtl="0">
              <a:spcBef>
                <a:spcPts val="0"/>
              </a:spcBef>
              <a:spcAft>
                <a:spcPts val="0"/>
              </a:spcAft>
              <a:buSzPts val="1400"/>
              <a:buNone/>
              <a:defRPr i="1"/>
            </a:lvl4pPr>
            <a:lvl5pPr lvl="4" rtl="0">
              <a:spcBef>
                <a:spcPts val="0"/>
              </a:spcBef>
              <a:spcAft>
                <a:spcPts val="0"/>
              </a:spcAft>
              <a:buSzPts val="1400"/>
              <a:buNone/>
              <a:defRPr i="1"/>
            </a:lvl5pPr>
            <a:lvl6pPr lvl="5" rtl="0">
              <a:spcBef>
                <a:spcPts val="0"/>
              </a:spcBef>
              <a:spcAft>
                <a:spcPts val="0"/>
              </a:spcAft>
              <a:buSzPts val="1400"/>
              <a:buNone/>
              <a:defRPr i="1"/>
            </a:lvl6pPr>
            <a:lvl7pPr lvl="6" rtl="0">
              <a:spcBef>
                <a:spcPts val="0"/>
              </a:spcBef>
              <a:spcAft>
                <a:spcPts val="0"/>
              </a:spcAft>
              <a:buSzPts val="1400"/>
              <a:buNone/>
              <a:defRPr i="1"/>
            </a:lvl7pPr>
            <a:lvl8pPr lvl="7" rtl="0">
              <a:spcBef>
                <a:spcPts val="0"/>
              </a:spcBef>
              <a:spcAft>
                <a:spcPts val="0"/>
              </a:spcAft>
              <a:buSzPts val="1400"/>
              <a:buNone/>
              <a:defRPr i="1"/>
            </a:lvl8pPr>
            <a:lvl9pPr lvl="8" rtl="0">
              <a:spcBef>
                <a:spcPts val="0"/>
              </a:spcBef>
              <a:spcAft>
                <a:spcPts val="0"/>
              </a:spcAft>
              <a:buSzPts val="1400"/>
              <a:buNone/>
              <a:defRPr i="1"/>
            </a:lvl9pPr>
          </a:lstStyle>
          <a:p>
            <a:endParaRPr/>
          </a:p>
        </p:txBody>
      </p:sp>
      <p:sp>
        <p:nvSpPr>
          <p:cNvPr id="22" name="Google Shape;22;p3"/>
          <p:cNvSpPr txBox="1">
            <a:spLocks noGrp="1"/>
          </p:cNvSpPr>
          <p:nvPr>
            <p:ph type="subTitle" idx="1"/>
          </p:nvPr>
        </p:nvSpPr>
        <p:spPr>
          <a:xfrm>
            <a:off x="2276100" y="989100"/>
            <a:ext cx="6687600" cy="615600"/>
          </a:xfrm>
          <a:prstGeom prst="rect">
            <a:avLst/>
          </a:prstGeom>
          <a:noFill/>
          <a:ln>
            <a:noFill/>
          </a:ln>
        </p:spPr>
        <p:txBody>
          <a:bodyPr spcFirstLastPara="1" wrap="square" lIns="91425" tIns="72000"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Font typeface="Nunito"/>
              <a:buNone/>
              <a:defRPr>
                <a:latin typeface="Nunito"/>
                <a:ea typeface="Nunito"/>
                <a:cs typeface="Nunito"/>
                <a:sym typeface="Nunito"/>
              </a:defRPr>
            </a:lvl2pPr>
            <a:lvl3pPr lvl="2" rtl="0">
              <a:spcBef>
                <a:spcPts val="0"/>
              </a:spcBef>
              <a:spcAft>
                <a:spcPts val="0"/>
              </a:spcAft>
              <a:buSzPts val="1400"/>
              <a:buFont typeface="Nunito"/>
              <a:buNone/>
              <a:defRPr>
                <a:latin typeface="Nunito"/>
                <a:ea typeface="Nunito"/>
                <a:cs typeface="Nunito"/>
                <a:sym typeface="Nunito"/>
              </a:defRPr>
            </a:lvl3pPr>
            <a:lvl4pPr lvl="3" rtl="0">
              <a:spcBef>
                <a:spcPts val="0"/>
              </a:spcBef>
              <a:spcAft>
                <a:spcPts val="0"/>
              </a:spcAft>
              <a:buSzPts val="1400"/>
              <a:buFont typeface="Nunito"/>
              <a:buNone/>
              <a:defRPr>
                <a:latin typeface="Nunito"/>
                <a:ea typeface="Nunito"/>
                <a:cs typeface="Nunito"/>
                <a:sym typeface="Nunito"/>
              </a:defRPr>
            </a:lvl4pPr>
            <a:lvl5pPr lvl="4" rtl="0">
              <a:spcBef>
                <a:spcPts val="0"/>
              </a:spcBef>
              <a:spcAft>
                <a:spcPts val="0"/>
              </a:spcAft>
              <a:buSzPts val="1400"/>
              <a:buFont typeface="Nunito"/>
              <a:buNone/>
              <a:defRPr>
                <a:latin typeface="Nunito"/>
                <a:ea typeface="Nunito"/>
                <a:cs typeface="Nunito"/>
                <a:sym typeface="Nunito"/>
              </a:defRPr>
            </a:lvl5pPr>
            <a:lvl6pPr lvl="5" rtl="0">
              <a:spcBef>
                <a:spcPts val="0"/>
              </a:spcBef>
              <a:spcAft>
                <a:spcPts val="0"/>
              </a:spcAft>
              <a:buSzPts val="1400"/>
              <a:buFont typeface="Nunito"/>
              <a:buNone/>
              <a:defRPr>
                <a:latin typeface="Nunito"/>
                <a:ea typeface="Nunito"/>
                <a:cs typeface="Nunito"/>
                <a:sym typeface="Nunito"/>
              </a:defRPr>
            </a:lvl6pPr>
            <a:lvl7pPr lvl="6" rtl="0">
              <a:spcBef>
                <a:spcPts val="0"/>
              </a:spcBef>
              <a:spcAft>
                <a:spcPts val="0"/>
              </a:spcAft>
              <a:buSzPts val="1400"/>
              <a:buFont typeface="Nunito"/>
              <a:buNone/>
              <a:defRPr>
                <a:latin typeface="Nunito"/>
                <a:ea typeface="Nunito"/>
                <a:cs typeface="Nunito"/>
                <a:sym typeface="Nunito"/>
              </a:defRPr>
            </a:lvl7pPr>
            <a:lvl8pPr lvl="7" rtl="0">
              <a:spcBef>
                <a:spcPts val="0"/>
              </a:spcBef>
              <a:spcAft>
                <a:spcPts val="0"/>
              </a:spcAft>
              <a:buSzPts val="1400"/>
              <a:buFont typeface="Nunito"/>
              <a:buNone/>
              <a:defRPr>
                <a:latin typeface="Nunito"/>
                <a:ea typeface="Nunito"/>
                <a:cs typeface="Nunito"/>
                <a:sym typeface="Nunito"/>
              </a:defRPr>
            </a:lvl8pPr>
            <a:lvl9pPr lvl="8" rtl="0">
              <a:spcBef>
                <a:spcPts val="0"/>
              </a:spcBef>
              <a:spcAft>
                <a:spcPts val="0"/>
              </a:spcAft>
              <a:buSzPts val="1400"/>
              <a:buFont typeface="Nunito"/>
              <a:buNone/>
              <a:defRPr>
                <a:latin typeface="Nunito"/>
                <a:ea typeface="Nunito"/>
                <a:cs typeface="Nunito"/>
                <a:sym typeface="Nunito"/>
              </a:defRPr>
            </a:lvl9pPr>
          </a:lstStyle>
          <a:p>
            <a:endParaRPr/>
          </a:p>
        </p:txBody>
      </p:sp>
      <p:sp>
        <p:nvSpPr>
          <p:cNvPr id="23" name="Google Shape;23;p3"/>
          <p:cNvSpPr txBox="1">
            <a:spLocks noGrp="1"/>
          </p:cNvSpPr>
          <p:nvPr>
            <p:ph type="body" idx="2"/>
          </p:nvPr>
        </p:nvSpPr>
        <p:spPr>
          <a:xfrm>
            <a:off x="267300" y="2151161"/>
            <a:ext cx="4196100" cy="4311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24" name="Google Shape;24;p3"/>
          <p:cNvSpPr txBox="1">
            <a:spLocks noGrp="1"/>
          </p:cNvSpPr>
          <p:nvPr>
            <p:ph type="body" idx="3"/>
          </p:nvPr>
        </p:nvSpPr>
        <p:spPr>
          <a:xfrm>
            <a:off x="993340" y="2728059"/>
            <a:ext cx="3201000" cy="615600"/>
          </a:xfrm>
          <a:prstGeom prst="rect">
            <a:avLst/>
          </a:prstGeom>
          <a:noFill/>
          <a:ln>
            <a:noFill/>
          </a:ln>
        </p:spPr>
        <p:txBody>
          <a:bodyPr spcFirstLastPara="1" wrap="square" lIns="91425" tIns="0"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25" name="Google Shape;25;p3"/>
          <p:cNvSpPr txBox="1">
            <a:spLocks noGrp="1"/>
          </p:cNvSpPr>
          <p:nvPr>
            <p:ph type="body" idx="4"/>
          </p:nvPr>
        </p:nvSpPr>
        <p:spPr>
          <a:xfrm>
            <a:off x="993340" y="3656709"/>
            <a:ext cx="3201000" cy="615600"/>
          </a:xfrm>
          <a:prstGeom prst="rect">
            <a:avLst/>
          </a:prstGeom>
          <a:noFill/>
          <a:ln>
            <a:noFill/>
          </a:ln>
        </p:spPr>
        <p:txBody>
          <a:bodyPr spcFirstLastPara="1" wrap="square" lIns="91425" tIns="0"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26" name="Google Shape;26;p3"/>
          <p:cNvSpPr txBox="1">
            <a:spLocks noGrp="1"/>
          </p:cNvSpPr>
          <p:nvPr>
            <p:ph type="body" idx="5"/>
          </p:nvPr>
        </p:nvSpPr>
        <p:spPr>
          <a:xfrm>
            <a:off x="993340" y="4737784"/>
            <a:ext cx="3201000" cy="615600"/>
          </a:xfrm>
          <a:prstGeom prst="rect">
            <a:avLst/>
          </a:prstGeom>
          <a:noFill/>
          <a:ln>
            <a:noFill/>
          </a:ln>
        </p:spPr>
        <p:txBody>
          <a:bodyPr spcFirstLastPara="1" wrap="square" lIns="91425" tIns="0"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27" name="Google Shape;27;p3"/>
          <p:cNvSpPr txBox="1">
            <a:spLocks noGrp="1"/>
          </p:cNvSpPr>
          <p:nvPr>
            <p:ph type="body" idx="6"/>
          </p:nvPr>
        </p:nvSpPr>
        <p:spPr>
          <a:xfrm>
            <a:off x="1002940" y="5849459"/>
            <a:ext cx="3201000" cy="615600"/>
          </a:xfrm>
          <a:prstGeom prst="rect">
            <a:avLst/>
          </a:prstGeom>
          <a:noFill/>
          <a:ln>
            <a:noFill/>
          </a:ln>
        </p:spPr>
        <p:txBody>
          <a:bodyPr spcFirstLastPara="1" wrap="square" lIns="91425" tIns="0"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28" name="Google Shape;28;p3"/>
          <p:cNvSpPr>
            <a:spLocks noGrp="1"/>
          </p:cNvSpPr>
          <p:nvPr>
            <p:ph type="pic" idx="7"/>
          </p:nvPr>
        </p:nvSpPr>
        <p:spPr>
          <a:xfrm>
            <a:off x="4724350" y="1856550"/>
            <a:ext cx="4239300" cy="4803300"/>
          </a:xfrm>
          <a:prstGeom prst="roundRect">
            <a:avLst>
              <a:gd name="adj" fmla="val 5994"/>
            </a:avLst>
          </a:prstGeom>
          <a:noFill/>
          <a:ln>
            <a:noFill/>
          </a:ln>
        </p:spPr>
      </p:sp>
      <p:sp>
        <p:nvSpPr>
          <p:cNvPr id="29" name="Google Shape;29;p3"/>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30" name="Google Shape;30;p3"/>
          <p:cNvSpPr/>
          <p:nvPr/>
        </p:nvSpPr>
        <p:spPr>
          <a:xfrm>
            <a:off x="4724425" y="5586850"/>
            <a:ext cx="4239300" cy="1072800"/>
          </a:xfrm>
          <a:prstGeom prst="roundRect">
            <a:avLst>
              <a:gd name="adj" fmla="val 12814"/>
            </a:avLst>
          </a:prstGeom>
          <a:solidFill>
            <a:srgbClr val="EFEFE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728564" lvl="0" indent="0" algn="ctr" rtl="0">
              <a:spcBef>
                <a:spcPts val="0"/>
              </a:spcBef>
              <a:spcAft>
                <a:spcPts val="0"/>
              </a:spcAft>
              <a:buNone/>
            </a:pPr>
            <a:endParaRPr b="1"/>
          </a:p>
        </p:txBody>
      </p:sp>
      <p:pic>
        <p:nvPicPr>
          <p:cNvPr id="31" name="Google Shape;31;p3"/>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363073" y="5883649"/>
            <a:ext cx="1305200" cy="4907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41">
          <p15:clr>
            <a:srgbClr val="FA7B17"/>
          </p15:clr>
        </p15:guide>
        <p15:guide id="2" pos="1531">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 Info slide 2">
  <p:cSld name="CUSTOM_4_1_1">
    <p:spTree>
      <p:nvGrpSpPr>
        <p:cNvPr id="1" name="Shape 32"/>
        <p:cNvGrpSpPr/>
        <p:nvPr/>
      </p:nvGrpSpPr>
      <p:grpSpPr>
        <a:xfrm>
          <a:off x="0" y="0"/>
          <a:ext cx="0" cy="0"/>
          <a:chOff x="0" y="0"/>
          <a:chExt cx="0" cy="0"/>
        </a:xfrm>
      </p:grpSpPr>
      <p:sp>
        <p:nvSpPr>
          <p:cNvPr id="33" name="Google Shape;33;p4"/>
          <p:cNvSpPr/>
          <p:nvPr/>
        </p:nvSpPr>
        <p:spPr>
          <a:xfrm>
            <a:off x="180300" y="989975"/>
            <a:ext cx="26001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34" name="Google Shape;34;p4"/>
          <p:cNvSpPr txBox="1">
            <a:spLocks noGrp="1"/>
          </p:cNvSpPr>
          <p:nvPr>
            <p:ph type="title"/>
          </p:nvPr>
        </p:nvSpPr>
        <p:spPr>
          <a:xfrm>
            <a:off x="175700" y="983575"/>
            <a:ext cx="38427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180300" y="1644850"/>
            <a:ext cx="4391700" cy="32841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36" name="Google Shape;36;p4"/>
          <p:cNvSpPr txBox="1">
            <a:spLocks noGrp="1"/>
          </p:cNvSpPr>
          <p:nvPr>
            <p:ph type="body" idx="2"/>
          </p:nvPr>
        </p:nvSpPr>
        <p:spPr>
          <a:xfrm>
            <a:off x="769725" y="5121840"/>
            <a:ext cx="3162900" cy="10383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i="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37" name="Google Shape;37;p4"/>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38" name="Google Shape;38;p4"/>
          <p:cNvSpPr/>
          <p:nvPr/>
        </p:nvSpPr>
        <p:spPr>
          <a:xfrm>
            <a:off x="4636825" y="2378600"/>
            <a:ext cx="4330800" cy="2081700"/>
          </a:xfrm>
          <a:prstGeom prst="roundRect">
            <a:avLst>
              <a:gd name="adj" fmla="val 5729"/>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4739800" y="2527825"/>
            <a:ext cx="4093200" cy="1816200"/>
          </a:xfrm>
          <a:prstGeom prst="roundRect">
            <a:avLst>
              <a:gd name="adj" fmla="val 5729"/>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180300" y="2378600"/>
            <a:ext cx="4330800" cy="2081700"/>
          </a:xfrm>
          <a:prstGeom prst="roundRect">
            <a:avLst>
              <a:gd name="adj" fmla="val 5729"/>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283275" y="2527825"/>
            <a:ext cx="4093200" cy="1816200"/>
          </a:xfrm>
          <a:prstGeom prst="roundRect">
            <a:avLst>
              <a:gd name="adj" fmla="val 5729"/>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4634863" y="4578300"/>
            <a:ext cx="4330800" cy="2081700"/>
          </a:xfrm>
          <a:prstGeom prst="roundRect">
            <a:avLst>
              <a:gd name="adj" fmla="val 5729"/>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4737838" y="4727525"/>
            <a:ext cx="4093200" cy="1816200"/>
          </a:xfrm>
          <a:prstGeom prst="roundRect">
            <a:avLst>
              <a:gd name="adj" fmla="val 5729"/>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178338" y="4578300"/>
            <a:ext cx="4330800" cy="2081700"/>
          </a:xfrm>
          <a:prstGeom prst="roundRect">
            <a:avLst>
              <a:gd name="adj" fmla="val 5729"/>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281313" y="4727525"/>
            <a:ext cx="4093200" cy="1816200"/>
          </a:xfrm>
          <a:prstGeom prst="roundRect">
            <a:avLst>
              <a:gd name="adj" fmla="val 5729"/>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3105">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1. Question slide 1">
  <p:cSld name="CUSTOM_10_4">
    <p:spTree>
      <p:nvGrpSpPr>
        <p:cNvPr id="1" name="Shape 46"/>
        <p:cNvGrpSpPr/>
        <p:nvPr/>
      </p:nvGrpSpPr>
      <p:grpSpPr>
        <a:xfrm>
          <a:off x="0" y="0"/>
          <a:ext cx="0" cy="0"/>
          <a:chOff x="0" y="0"/>
          <a:chExt cx="0" cy="0"/>
        </a:xfrm>
      </p:grpSpPr>
      <p:sp>
        <p:nvSpPr>
          <p:cNvPr id="47" name="Google Shape;47;p5"/>
          <p:cNvSpPr/>
          <p:nvPr/>
        </p:nvSpPr>
        <p:spPr>
          <a:xfrm>
            <a:off x="180300" y="989975"/>
            <a:ext cx="59364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48" name="Google Shape;48;p5"/>
          <p:cNvSpPr txBox="1">
            <a:spLocks noGrp="1"/>
          </p:cNvSpPr>
          <p:nvPr>
            <p:ph type="title"/>
          </p:nvPr>
        </p:nvSpPr>
        <p:spPr>
          <a:xfrm>
            <a:off x="175700" y="983575"/>
            <a:ext cx="38301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 name="Google Shape;49;p5"/>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50" name="Google Shape;50;p5"/>
          <p:cNvSpPr txBox="1">
            <a:spLocks noGrp="1"/>
          </p:cNvSpPr>
          <p:nvPr>
            <p:ph type="body" idx="1"/>
          </p:nvPr>
        </p:nvSpPr>
        <p:spPr>
          <a:xfrm>
            <a:off x="193575" y="1652550"/>
            <a:ext cx="4264200" cy="15258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1pPr>
            <a:lvl2pPr marL="914400" lvl="1"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2pPr>
            <a:lvl3pPr marL="1371600" lvl="2"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3pPr>
            <a:lvl4pPr marL="1828800" lvl="3"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4pPr>
            <a:lvl5pPr marL="2286000" lvl="4"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5pPr>
            <a:lvl6pPr marL="2743200" lvl="5"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6pPr>
            <a:lvl7pPr marL="3200400" lvl="6"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7pPr>
            <a:lvl8pPr marL="3657600" lvl="7"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8pPr>
            <a:lvl9pPr marL="4114800" lvl="8"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9pPr>
          </a:lstStyle>
          <a:p>
            <a:endParaRPr/>
          </a:p>
        </p:txBody>
      </p:sp>
      <p:sp>
        <p:nvSpPr>
          <p:cNvPr id="51" name="Google Shape;51;p5"/>
          <p:cNvSpPr/>
          <p:nvPr/>
        </p:nvSpPr>
        <p:spPr>
          <a:xfrm>
            <a:off x="177375" y="2384200"/>
            <a:ext cx="2690700" cy="471900"/>
          </a:xfrm>
          <a:prstGeom prst="rect">
            <a:avLst/>
          </a:prstGeom>
          <a:solidFill>
            <a:schemeClr val="dk1"/>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 name="Google Shape;52;p5"/>
          <p:cNvSpPr/>
          <p:nvPr/>
        </p:nvSpPr>
        <p:spPr>
          <a:xfrm>
            <a:off x="2868075" y="2384200"/>
            <a:ext cx="2031900" cy="471900"/>
          </a:xfrm>
          <a:prstGeom prst="rect">
            <a:avLst/>
          </a:prstGeom>
          <a:solidFill>
            <a:schemeClr val="dk1"/>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 name="Google Shape;53;p5"/>
          <p:cNvSpPr/>
          <p:nvPr/>
        </p:nvSpPr>
        <p:spPr>
          <a:xfrm>
            <a:off x="4899950" y="2384200"/>
            <a:ext cx="2031900" cy="471900"/>
          </a:xfrm>
          <a:prstGeom prst="rect">
            <a:avLst/>
          </a:prstGeom>
          <a:solidFill>
            <a:schemeClr val="dk1"/>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 name="Google Shape;54;p5"/>
          <p:cNvSpPr/>
          <p:nvPr/>
        </p:nvSpPr>
        <p:spPr>
          <a:xfrm>
            <a:off x="6931850" y="2384200"/>
            <a:ext cx="2031900" cy="471900"/>
          </a:xfrm>
          <a:prstGeom prst="rect">
            <a:avLst/>
          </a:prstGeom>
          <a:solidFill>
            <a:schemeClr val="dk1"/>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 name="Google Shape;55;p5"/>
          <p:cNvSpPr/>
          <p:nvPr/>
        </p:nvSpPr>
        <p:spPr>
          <a:xfrm>
            <a:off x="177375" y="2856100"/>
            <a:ext cx="2690700" cy="1267800"/>
          </a:xfrm>
          <a:prstGeom prst="rect">
            <a:avLst/>
          </a:prstGeom>
          <a:solidFill>
            <a:schemeClr val="lt2"/>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 name="Google Shape;56;p5"/>
          <p:cNvSpPr/>
          <p:nvPr/>
        </p:nvSpPr>
        <p:spPr>
          <a:xfrm>
            <a:off x="2868075" y="2856100"/>
            <a:ext cx="2031900" cy="1267800"/>
          </a:xfrm>
          <a:prstGeom prst="rect">
            <a:avLst/>
          </a:prstGeom>
          <a:solidFill>
            <a:schemeClr val="lt2"/>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 name="Google Shape;57;p5"/>
          <p:cNvSpPr/>
          <p:nvPr/>
        </p:nvSpPr>
        <p:spPr>
          <a:xfrm>
            <a:off x="4899950" y="2856100"/>
            <a:ext cx="2031900" cy="1267800"/>
          </a:xfrm>
          <a:prstGeom prst="rect">
            <a:avLst/>
          </a:prstGeom>
          <a:solidFill>
            <a:schemeClr val="lt2"/>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 name="Google Shape;58;p5"/>
          <p:cNvSpPr/>
          <p:nvPr/>
        </p:nvSpPr>
        <p:spPr>
          <a:xfrm>
            <a:off x="6931850" y="2856100"/>
            <a:ext cx="2031900" cy="1267800"/>
          </a:xfrm>
          <a:prstGeom prst="rect">
            <a:avLst/>
          </a:prstGeom>
          <a:solidFill>
            <a:schemeClr val="lt2"/>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 name="Google Shape;59;p5"/>
          <p:cNvSpPr/>
          <p:nvPr/>
        </p:nvSpPr>
        <p:spPr>
          <a:xfrm>
            <a:off x="177375" y="4123900"/>
            <a:ext cx="2690700" cy="1267800"/>
          </a:xfrm>
          <a:prstGeom prst="rect">
            <a:avLst/>
          </a:prstGeom>
          <a:solidFill>
            <a:schemeClr val="lt2"/>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 name="Google Shape;60;p5"/>
          <p:cNvSpPr/>
          <p:nvPr/>
        </p:nvSpPr>
        <p:spPr>
          <a:xfrm>
            <a:off x="2868075" y="4123900"/>
            <a:ext cx="2031900" cy="1267800"/>
          </a:xfrm>
          <a:prstGeom prst="rect">
            <a:avLst/>
          </a:prstGeom>
          <a:solidFill>
            <a:schemeClr val="lt2"/>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 name="Google Shape;61;p5"/>
          <p:cNvSpPr/>
          <p:nvPr/>
        </p:nvSpPr>
        <p:spPr>
          <a:xfrm>
            <a:off x="4899950" y="4123900"/>
            <a:ext cx="2031900" cy="1267800"/>
          </a:xfrm>
          <a:prstGeom prst="rect">
            <a:avLst/>
          </a:prstGeom>
          <a:solidFill>
            <a:schemeClr val="lt2"/>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 name="Google Shape;62;p5"/>
          <p:cNvSpPr/>
          <p:nvPr/>
        </p:nvSpPr>
        <p:spPr>
          <a:xfrm>
            <a:off x="6931850" y="4123900"/>
            <a:ext cx="2031900" cy="1267800"/>
          </a:xfrm>
          <a:prstGeom prst="rect">
            <a:avLst/>
          </a:prstGeom>
          <a:solidFill>
            <a:schemeClr val="lt2"/>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3" name="Google Shape;63;p5"/>
          <p:cNvSpPr/>
          <p:nvPr/>
        </p:nvSpPr>
        <p:spPr>
          <a:xfrm>
            <a:off x="177375" y="5391925"/>
            <a:ext cx="2690700" cy="1267800"/>
          </a:xfrm>
          <a:prstGeom prst="rect">
            <a:avLst/>
          </a:prstGeom>
          <a:solidFill>
            <a:schemeClr val="lt2"/>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4" name="Google Shape;64;p5"/>
          <p:cNvSpPr/>
          <p:nvPr/>
        </p:nvSpPr>
        <p:spPr>
          <a:xfrm>
            <a:off x="2868075" y="5391925"/>
            <a:ext cx="2031900" cy="1267800"/>
          </a:xfrm>
          <a:prstGeom prst="rect">
            <a:avLst/>
          </a:prstGeom>
          <a:solidFill>
            <a:schemeClr val="lt2"/>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 name="Google Shape;65;p5"/>
          <p:cNvSpPr/>
          <p:nvPr/>
        </p:nvSpPr>
        <p:spPr>
          <a:xfrm>
            <a:off x="4899950" y="5391925"/>
            <a:ext cx="2031900" cy="1267800"/>
          </a:xfrm>
          <a:prstGeom prst="rect">
            <a:avLst/>
          </a:prstGeom>
          <a:solidFill>
            <a:schemeClr val="lt2"/>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6" name="Google Shape;66;p5"/>
          <p:cNvSpPr/>
          <p:nvPr/>
        </p:nvSpPr>
        <p:spPr>
          <a:xfrm>
            <a:off x="6931850" y="5391925"/>
            <a:ext cx="2031900" cy="1267800"/>
          </a:xfrm>
          <a:prstGeom prst="rect">
            <a:avLst/>
          </a:prstGeom>
          <a:solidFill>
            <a:schemeClr val="lt2"/>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7" name="Google Shape;67;p5"/>
          <p:cNvSpPr txBox="1">
            <a:spLocks noGrp="1"/>
          </p:cNvSpPr>
          <p:nvPr>
            <p:ph type="body" idx="2"/>
          </p:nvPr>
        </p:nvSpPr>
        <p:spPr>
          <a:xfrm>
            <a:off x="2857500" y="2856175"/>
            <a:ext cx="2031900" cy="1267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8" name="Google Shape;68;p5"/>
          <p:cNvSpPr txBox="1">
            <a:spLocks noGrp="1"/>
          </p:cNvSpPr>
          <p:nvPr>
            <p:ph type="body" idx="3"/>
          </p:nvPr>
        </p:nvSpPr>
        <p:spPr>
          <a:xfrm>
            <a:off x="4899950" y="2855875"/>
            <a:ext cx="2031900" cy="12678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9" name="Google Shape;69;p5"/>
          <p:cNvSpPr txBox="1">
            <a:spLocks noGrp="1"/>
          </p:cNvSpPr>
          <p:nvPr>
            <p:ph type="body" idx="4"/>
          </p:nvPr>
        </p:nvSpPr>
        <p:spPr>
          <a:xfrm>
            <a:off x="6931850" y="2856175"/>
            <a:ext cx="2031900" cy="12678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0" name="Google Shape;70;p5"/>
          <p:cNvSpPr txBox="1">
            <a:spLocks noGrp="1"/>
          </p:cNvSpPr>
          <p:nvPr>
            <p:ph type="body" idx="5"/>
          </p:nvPr>
        </p:nvSpPr>
        <p:spPr>
          <a:xfrm>
            <a:off x="2862775" y="4124350"/>
            <a:ext cx="2031900" cy="12678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1" name="Google Shape;71;p5"/>
          <p:cNvSpPr txBox="1">
            <a:spLocks noGrp="1"/>
          </p:cNvSpPr>
          <p:nvPr>
            <p:ph type="body" idx="6"/>
          </p:nvPr>
        </p:nvSpPr>
        <p:spPr>
          <a:xfrm>
            <a:off x="4905225" y="4124050"/>
            <a:ext cx="2031900" cy="12678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2" name="Google Shape;72;p5"/>
          <p:cNvSpPr txBox="1">
            <a:spLocks noGrp="1"/>
          </p:cNvSpPr>
          <p:nvPr>
            <p:ph type="body" idx="7"/>
          </p:nvPr>
        </p:nvSpPr>
        <p:spPr>
          <a:xfrm>
            <a:off x="6937125" y="4124350"/>
            <a:ext cx="2031900" cy="12678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3" name="Google Shape;73;p5"/>
          <p:cNvSpPr txBox="1">
            <a:spLocks noGrp="1"/>
          </p:cNvSpPr>
          <p:nvPr>
            <p:ph type="body" idx="8"/>
          </p:nvPr>
        </p:nvSpPr>
        <p:spPr>
          <a:xfrm>
            <a:off x="2868050" y="5392825"/>
            <a:ext cx="2031900" cy="12678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4" name="Google Shape;74;p5"/>
          <p:cNvSpPr txBox="1">
            <a:spLocks noGrp="1"/>
          </p:cNvSpPr>
          <p:nvPr>
            <p:ph type="body" idx="9"/>
          </p:nvPr>
        </p:nvSpPr>
        <p:spPr>
          <a:xfrm>
            <a:off x="4910500" y="5392525"/>
            <a:ext cx="2031900" cy="12678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5" name="Google Shape;75;p5"/>
          <p:cNvSpPr txBox="1">
            <a:spLocks noGrp="1"/>
          </p:cNvSpPr>
          <p:nvPr>
            <p:ph type="body" idx="13"/>
          </p:nvPr>
        </p:nvSpPr>
        <p:spPr>
          <a:xfrm>
            <a:off x="6942400" y="5392825"/>
            <a:ext cx="2031900" cy="12678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1. Question slide 3">
  <p:cSld name="CUSTOM_10_3">
    <p:spTree>
      <p:nvGrpSpPr>
        <p:cNvPr id="1" name="Shape 76"/>
        <p:cNvGrpSpPr/>
        <p:nvPr/>
      </p:nvGrpSpPr>
      <p:grpSpPr>
        <a:xfrm>
          <a:off x="0" y="0"/>
          <a:ext cx="0" cy="0"/>
          <a:chOff x="0" y="0"/>
          <a:chExt cx="0" cy="0"/>
        </a:xfrm>
      </p:grpSpPr>
      <p:sp>
        <p:nvSpPr>
          <p:cNvPr id="77" name="Google Shape;77;p6"/>
          <p:cNvSpPr/>
          <p:nvPr/>
        </p:nvSpPr>
        <p:spPr>
          <a:xfrm>
            <a:off x="180300" y="989975"/>
            <a:ext cx="25587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78" name="Google Shape;78;p6"/>
          <p:cNvSpPr txBox="1">
            <a:spLocks noGrp="1"/>
          </p:cNvSpPr>
          <p:nvPr>
            <p:ph type="title"/>
          </p:nvPr>
        </p:nvSpPr>
        <p:spPr>
          <a:xfrm>
            <a:off x="175700" y="983575"/>
            <a:ext cx="31398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9" name="Google Shape;79;p6"/>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80" name="Google Shape;80;p6"/>
          <p:cNvSpPr txBox="1">
            <a:spLocks noGrp="1"/>
          </p:cNvSpPr>
          <p:nvPr>
            <p:ph type="body" idx="1"/>
          </p:nvPr>
        </p:nvSpPr>
        <p:spPr>
          <a:xfrm>
            <a:off x="193575" y="1652550"/>
            <a:ext cx="4264200" cy="15258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1pPr>
            <a:lvl2pPr marL="914400" lvl="1"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2pPr>
            <a:lvl3pPr marL="1371600" lvl="2"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3pPr>
            <a:lvl4pPr marL="1828800" lvl="3"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4pPr>
            <a:lvl5pPr marL="2286000" lvl="4"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5pPr>
            <a:lvl6pPr marL="2743200" lvl="5"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6pPr>
            <a:lvl7pPr marL="3200400" lvl="6"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7pPr>
            <a:lvl8pPr marL="3657600" lvl="7"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8pPr>
            <a:lvl9pPr marL="4114800" lvl="8"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9pPr>
          </a:lstStyle>
          <a:p>
            <a:endParaRPr/>
          </a:p>
        </p:txBody>
      </p:sp>
      <p:sp>
        <p:nvSpPr>
          <p:cNvPr id="81" name="Google Shape;81;p6"/>
          <p:cNvSpPr txBox="1">
            <a:spLocks noGrp="1"/>
          </p:cNvSpPr>
          <p:nvPr>
            <p:ph type="body" idx="2"/>
          </p:nvPr>
        </p:nvSpPr>
        <p:spPr>
          <a:xfrm>
            <a:off x="269775" y="2213312"/>
            <a:ext cx="4193700" cy="4875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82" name="Google Shape;82;p6"/>
          <p:cNvSpPr txBox="1">
            <a:spLocks noGrp="1"/>
          </p:cNvSpPr>
          <p:nvPr>
            <p:ph type="body" idx="3"/>
          </p:nvPr>
        </p:nvSpPr>
        <p:spPr>
          <a:xfrm>
            <a:off x="263825" y="2700996"/>
            <a:ext cx="4026900" cy="3751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83" name="Google Shape;83;p6"/>
          <p:cNvSpPr txBox="1">
            <a:spLocks noGrp="1"/>
          </p:cNvSpPr>
          <p:nvPr>
            <p:ph type="body" idx="4"/>
          </p:nvPr>
        </p:nvSpPr>
        <p:spPr>
          <a:xfrm>
            <a:off x="4808425" y="1993375"/>
            <a:ext cx="3496500" cy="10470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84" name="Google Shape;84;p6"/>
          <p:cNvSpPr txBox="1">
            <a:spLocks noGrp="1"/>
          </p:cNvSpPr>
          <p:nvPr>
            <p:ph type="body" idx="5"/>
          </p:nvPr>
        </p:nvSpPr>
        <p:spPr>
          <a:xfrm>
            <a:off x="4818975" y="3193828"/>
            <a:ext cx="4026900" cy="3258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Helvetica Neue"/>
              <a:buChar char="●"/>
              <a:defRPr sz="1400">
                <a:solidFill>
                  <a:schemeClr val="dk1"/>
                </a:solidFill>
                <a:latin typeface="Helvetica Neue"/>
                <a:ea typeface="Helvetica Neue"/>
                <a:cs typeface="Helvetica Neue"/>
                <a:sym typeface="Helvetica Neue"/>
              </a:defRPr>
            </a:lvl1pPr>
            <a:lvl2pPr marL="914400" lvl="1" indent="-317500" rtl="0">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2pPr>
            <a:lvl3pPr marL="1371600" lvl="2" indent="-317500" rtl="0">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3pPr>
            <a:lvl4pPr marL="1828800" lvl="3" indent="-317500" rtl="0">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4pPr>
            <a:lvl5pPr marL="2286000" lvl="4" indent="-317500" rtl="0">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5pPr>
            <a:lvl6pPr marL="2743200" lvl="5" indent="-317500" rtl="0">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6pPr>
            <a:lvl7pPr marL="3200400" lvl="6" indent="-317500" rtl="0">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7pPr>
            <a:lvl8pPr marL="3657600" lvl="7" indent="-317500" rtl="0">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8pPr>
            <a:lvl9pPr marL="4114800" lvl="8" indent="-317500" rtl="0">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9pPr>
          </a:lstStyle>
          <a:p>
            <a:endParaRPr/>
          </a:p>
        </p:txBody>
      </p:sp>
      <p:sp>
        <p:nvSpPr>
          <p:cNvPr id="85" name="Google Shape;85;p6"/>
          <p:cNvSpPr/>
          <p:nvPr/>
        </p:nvSpPr>
        <p:spPr>
          <a:xfrm>
            <a:off x="180300" y="1993375"/>
            <a:ext cx="2204100" cy="4666800"/>
          </a:xfrm>
          <a:prstGeom prst="roundRect">
            <a:avLst>
              <a:gd name="adj" fmla="val 11026"/>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294300" y="2659478"/>
            <a:ext cx="1976100" cy="3863400"/>
          </a:xfrm>
          <a:prstGeom prst="roundRect">
            <a:avLst>
              <a:gd name="adj" fmla="val 11162"/>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294300" y="2109829"/>
            <a:ext cx="1976100" cy="407700"/>
          </a:xfrm>
          <a:prstGeom prst="roundRect">
            <a:avLst>
              <a:gd name="adj" fmla="val 26034"/>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2534875" y="1993375"/>
            <a:ext cx="2204100" cy="4666800"/>
          </a:xfrm>
          <a:prstGeom prst="roundRect">
            <a:avLst>
              <a:gd name="adj" fmla="val 11026"/>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2656500" y="2659478"/>
            <a:ext cx="1976100" cy="3863400"/>
          </a:xfrm>
          <a:prstGeom prst="roundRect">
            <a:avLst>
              <a:gd name="adj" fmla="val 11162"/>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2648875" y="2109829"/>
            <a:ext cx="1976100" cy="407700"/>
          </a:xfrm>
          <a:prstGeom prst="roundRect">
            <a:avLst>
              <a:gd name="adj" fmla="val 26034"/>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4889450" y="1993375"/>
            <a:ext cx="4043400" cy="4666800"/>
          </a:xfrm>
          <a:prstGeom prst="roundRect">
            <a:avLst>
              <a:gd name="adj" fmla="val 5729"/>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5003450" y="2109821"/>
            <a:ext cx="3802500" cy="407700"/>
          </a:xfrm>
          <a:prstGeom prst="roundRect">
            <a:avLst>
              <a:gd name="adj" fmla="val 26034"/>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5003400" y="2659478"/>
            <a:ext cx="3802500" cy="3863400"/>
          </a:xfrm>
          <a:prstGeom prst="roundRect">
            <a:avLst>
              <a:gd name="adj" fmla="val 4885"/>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1. Question slide 2">
  <p:cSld name="CUSTOM_10_2">
    <p:spTree>
      <p:nvGrpSpPr>
        <p:cNvPr id="1" name="Shape 94"/>
        <p:cNvGrpSpPr/>
        <p:nvPr/>
      </p:nvGrpSpPr>
      <p:grpSpPr>
        <a:xfrm>
          <a:off x="0" y="0"/>
          <a:ext cx="0" cy="0"/>
          <a:chOff x="0" y="0"/>
          <a:chExt cx="0" cy="0"/>
        </a:xfrm>
      </p:grpSpPr>
      <p:sp>
        <p:nvSpPr>
          <p:cNvPr id="95" name="Google Shape;95;p7"/>
          <p:cNvSpPr/>
          <p:nvPr/>
        </p:nvSpPr>
        <p:spPr>
          <a:xfrm>
            <a:off x="180300" y="989975"/>
            <a:ext cx="41274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96" name="Google Shape;96;p7"/>
          <p:cNvSpPr txBox="1">
            <a:spLocks noGrp="1"/>
          </p:cNvSpPr>
          <p:nvPr>
            <p:ph type="title"/>
          </p:nvPr>
        </p:nvSpPr>
        <p:spPr>
          <a:xfrm>
            <a:off x="175700" y="983575"/>
            <a:ext cx="41274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7" name="Google Shape;97;p7"/>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98" name="Google Shape;98;p7"/>
          <p:cNvSpPr txBox="1">
            <a:spLocks noGrp="1"/>
          </p:cNvSpPr>
          <p:nvPr>
            <p:ph type="body" idx="1"/>
          </p:nvPr>
        </p:nvSpPr>
        <p:spPr>
          <a:xfrm>
            <a:off x="193575" y="1652550"/>
            <a:ext cx="4264200" cy="15258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1pPr>
            <a:lvl2pPr marL="914400" lvl="1"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2pPr>
            <a:lvl3pPr marL="1371600" lvl="2"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3pPr>
            <a:lvl4pPr marL="1828800" lvl="3"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4pPr>
            <a:lvl5pPr marL="2286000" lvl="4"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5pPr>
            <a:lvl6pPr marL="2743200" lvl="5"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6pPr>
            <a:lvl7pPr marL="3200400" lvl="6"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7pPr>
            <a:lvl8pPr marL="3657600" lvl="7"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8pPr>
            <a:lvl9pPr marL="4114800" lvl="8"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9pPr>
          </a:lstStyle>
          <a:p>
            <a:endParaRPr/>
          </a:p>
        </p:txBody>
      </p:sp>
      <p:sp>
        <p:nvSpPr>
          <p:cNvPr id="99" name="Google Shape;99;p7"/>
          <p:cNvSpPr txBox="1">
            <a:spLocks noGrp="1"/>
          </p:cNvSpPr>
          <p:nvPr>
            <p:ph type="body" idx="2"/>
          </p:nvPr>
        </p:nvSpPr>
        <p:spPr>
          <a:xfrm>
            <a:off x="319125" y="1652550"/>
            <a:ext cx="3540600" cy="12072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00" name="Google Shape;100;p7"/>
          <p:cNvSpPr/>
          <p:nvPr/>
        </p:nvSpPr>
        <p:spPr>
          <a:xfrm>
            <a:off x="180300" y="4059550"/>
            <a:ext cx="2814300" cy="2610600"/>
          </a:xfrm>
          <a:prstGeom prst="roundRect">
            <a:avLst>
              <a:gd name="adj" fmla="val 5729"/>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284225" y="4185576"/>
            <a:ext cx="2601000" cy="2359500"/>
          </a:xfrm>
          <a:prstGeom prst="roundRect">
            <a:avLst>
              <a:gd name="adj" fmla="val 5729"/>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3164800" y="4054175"/>
            <a:ext cx="2814300" cy="2610600"/>
          </a:xfrm>
          <a:prstGeom prst="roundRect">
            <a:avLst>
              <a:gd name="adj" fmla="val 5729"/>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3274450" y="4180201"/>
            <a:ext cx="2601000" cy="2359500"/>
          </a:xfrm>
          <a:prstGeom prst="roundRect">
            <a:avLst>
              <a:gd name="adj" fmla="val 5729"/>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6149300" y="4054175"/>
            <a:ext cx="2814300" cy="2610600"/>
          </a:xfrm>
          <a:prstGeom prst="roundRect">
            <a:avLst>
              <a:gd name="adj" fmla="val 5729"/>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6253225" y="4180201"/>
            <a:ext cx="2601000" cy="2359500"/>
          </a:xfrm>
          <a:prstGeom prst="roundRect">
            <a:avLst>
              <a:gd name="adj" fmla="val 5729"/>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5. Question slide">
  <p:cSld name="CUSTOM_14">
    <p:spTree>
      <p:nvGrpSpPr>
        <p:cNvPr id="1" name="Shape 106"/>
        <p:cNvGrpSpPr/>
        <p:nvPr/>
      </p:nvGrpSpPr>
      <p:grpSpPr>
        <a:xfrm>
          <a:off x="0" y="0"/>
          <a:ext cx="0" cy="0"/>
          <a:chOff x="0" y="0"/>
          <a:chExt cx="0" cy="0"/>
        </a:xfrm>
      </p:grpSpPr>
      <p:sp>
        <p:nvSpPr>
          <p:cNvPr id="107" name="Google Shape;107;p8"/>
          <p:cNvSpPr/>
          <p:nvPr/>
        </p:nvSpPr>
        <p:spPr>
          <a:xfrm>
            <a:off x="180300" y="989975"/>
            <a:ext cx="24351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108" name="Google Shape;108;p8"/>
          <p:cNvSpPr txBox="1">
            <a:spLocks noGrp="1"/>
          </p:cNvSpPr>
          <p:nvPr>
            <p:ph type="title"/>
          </p:nvPr>
        </p:nvSpPr>
        <p:spPr>
          <a:xfrm>
            <a:off x="175700" y="983575"/>
            <a:ext cx="19782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 name="Google Shape;109;p8"/>
          <p:cNvSpPr/>
          <p:nvPr/>
        </p:nvSpPr>
        <p:spPr>
          <a:xfrm>
            <a:off x="4680600" y="2115997"/>
            <a:ext cx="4283100" cy="747600"/>
          </a:xfrm>
          <a:prstGeom prst="roundRect">
            <a:avLst>
              <a:gd name="adj" fmla="val 16744"/>
            </a:avLst>
          </a:prstGeom>
          <a:solidFill>
            <a:srgbClr val="EFEFEF"/>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a:off x="4680600" y="2884999"/>
            <a:ext cx="4283100" cy="1392300"/>
          </a:xfrm>
          <a:prstGeom prst="roundRect">
            <a:avLst>
              <a:gd name="adj" fmla="val 7347"/>
            </a:avLst>
          </a:prstGeom>
          <a:solidFill>
            <a:srgbClr val="FFFFFF"/>
          </a:solidFill>
          <a:ln w="9525" cap="flat" cmpd="sng">
            <a:solidFill>
              <a:srgbClr val="EEEEEE"/>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180300" y="2137390"/>
            <a:ext cx="4283100" cy="747600"/>
          </a:xfrm>
          <a:prstGeom prst="roundRect">
            <a:avLst>
              <a:gd name="adj" fmla="val 16744"/>
            </a:avLst>
          </a:prstGeom>
          <a:solidFill>
            <a:srgbClr val="EFEFEF"/>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a:off x="180300" y="2885000"/>
            <a:ext cx="4283100" cy="1433700"/>
          </a:xfrm>
          <a:prstGeom prst="roundRect">
            <a:avLst>
              <a:gd name="adj" fmla="val 7347"/>
            </a:avLst>
          </a:prstGeom>
          <a:solidFill>
            <a:srgbClr val="FFFFFF"/>
          </a:solidFill>
          <a:ln w="9525" cap="flat" cmpd="sng">
            <a:solidFill>
              <a:srgbClr val="EEEEEE"/>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a:off x="183688" y="4535964"/>
            <a:ext cx="4283100" cy="747600"/>
          </a:xfrm>
          <a:prstGeom prst="roundRect">
            <a:avLst>
              <a:gd name="adj" fmla="val 16744"/>
            </a:avLst>
          </a:prstGeom>
          <a:solidFill>
            <a:srgbClr val="EFEFEF"/>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183688" y="5283574"/>
            <a:ext cx="4283100" cy="1343700"/>
          </a:xfrm>
          <a:prstGeom prst="roundRect">
            <a:avLst>
              <a:gd name="adj" fmla="val 7347"/>
            </a:avLst>
          </a:prstGeom>
          <a:solidFill>
            <a:srgbClr val="FFFFFF"/>
          </a:solidFill>
          <a:ln w="9525" cap="flat" cmpd="sng">
            <a:solidFill>
              <a:srgbClr val="EEEEEE"/>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4680600" y="4537098"/>
            <a:ext cx="4283100" cy="747600"/>
          </a:xfrm>
          <a:prstGeom prst="roundRect">
            <a:avLst>
              <a:gd name="adj" fmla="val 16744"/>
            </a:avLst>
          </a:prstGeom>
          <a:solidFill>
            <a:srgbClr val="EFEFEF"/>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a:off x="4680600" y="5283925"/>
            <a:ext cx="4283100" cy="1343700"/>
          </a:xfrm>
          <a:prstGeom prst="roundRect">
            <a:avLst>
              <a:gd name="adj" fmla="val 7347"/>
            </a:avLst>
          </a:prstGeom>
          <a:solidFill>
            <a:srgbClr val="FFFFFF"/>
          </a:solidFill>
          <a:ln w="9525" cap="flat" cmpd="sng">
            <a:solidFill>
              <a:srgbClr val="EEEEEE"/>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118" name="Google Shape;118;p8"/>
          <p:cNvSpPr txBox="1">
            <a:spLocks noGrp="1"/>
          </p:cNvSpPr>
          <p:nvPr>
            <p:ph type="body" idx="1"/>
          </p:nvPr>
        </p:nvSpPr>
        <p:spPr>
          <a:xfrm>
            <a:off x="183700" y="1556275"/>
            <a:ext cx="4283100" cy="4803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19" name="Google Shape;119;p8"/>
          <p:cNvSpPr txBox="1">
            <a:spLocks noGrp="1"/>
          </p:cNvSpPr>
          <p:nvPr>
            <p:ph type="body" idx="2"/>
          </p:nvPr>
        </p:nvSpPr>
        <p:spPr>
          <a:xfrm>
            <a:off x="273100" y="2137150"/>
            <a:ext cx="3639300" cy="7476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20" name="Google Shape;120;p8"/>
          <p:cNvSpPr txBox="1">
            <a:spLocks noGrp="1"/>
          </p:cNvSpPr>
          <p:nvPr>
            <p:ph type="body" idx="3"/>
          </p:nvPr>
        </p:nvSpPr>
        <p:spPr>
          <a:xfrm>
            <a:off x="269700" y="2985800"/>
            <a:ext cx="4104300" cy="12498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solidFill>
                  <a:schemeClr val="dk1"/>
                </a:solidFill>
                <a:latin typeface="Helvetica Neue"/>
                <a:ea typeface="Helvetica Neue"/>
                <a:cs typeface="Helvetica Neue"/>
                <a:sym typeface="Helvetica Neue"/>
              </a:defRPr>
            </a:lvl1pPr>
            <a:lvl2pPr marL="914400" lvl="1" indent="-317500" rtl="0">
              <a:spcBef>
                <a:spcPts val="0"/>
              </a:spcBef>
              <a:spcAft>
                <a:spcPts val="0"/>
              </a:spcAft>
              <a:buSzPts val="1400"/>
              <a:buChar char="○"/>
              <a:defRPr>
                <a:solidFill>
                  <a:schemeClr val="dk1"/>
                </a:solidFill>
                <a:latin typeface="Helvetica Neue"/>
                <a:ea typeface="Helvetica Neue"/>
                <a:cs typeface="Helvetica Neue"/>
                <a:sym typeface="Helvetica Neue"/>
              </a:defRPr>
            </a:lvl2pPr>
            <a:lvl3pPr marL="1371600" lvl="2" indent="-317500" rtl="0">
              <a:spcBef>
                <a:spcPts val="0"/>
              </a:spcBef>
              <a:spcAft>
                <a:spcPts val="0"/>
              </a:spcAft>
              <a:buSzPts val="1400"/>
              <a:buChar char="■"/>
              <a:defRPr>
                <a:solidFill>
                  <a:schemeClr val="dk1"/>
                </a:solidFill>
                <a:latin typeface="Helvetica Neue"/>
                <a:ea typeface="Helvetica Neue"/>
                <a:cs typeface="Helvetica Neue"/>
                <a:sym typeface="Helvetica Neue"/>
              </a:defRPr>
            </a:lvl3pPr>
            <a:lvl4pPr marL="1828800" lvl="3" indent="-317500" rtl="0">
              <a:spcBef>
                <a:spcPts val="0"/>
              </a:spcBef>
              <a:spcAft>
                <a:spcPts val="0"/>
              </a:spcAft>
              <a:buSzPts val="1400"/>
              <a:buChar char="●"/>
              <a:defRPr>
                <a:solidFill>
                  <a:schemeClr val="dk1"/>
                </a:solidFill>
                <a:latin typeface="Helvetica Neue"/>
                <a:ea typeface="Helvetica Neue"/>
                <a:cs typeface="Helvetica Neue"/>
                <a:sym typeface="Helvetica Neue"/>
              </a:defRPr>
            </a:lvl4pPr>
            <a:lvl5pPr marL="2286000" lvl="4" indent="-317500" rtl="0">
              <a:spcBef>
                <a:spcPts val="0"/>
              </a:spcBef>
              <a:spcAft>
                <a:spcPts val="0"/>
              </a:spcAft>
              <a:buSzPts val="1400"/>
              <a:buChar char="○"/>
              <a:defRPr>
                <a:solidFill>
                  <a:schemeClr val="dk1"/>
                </a:solidFill>
                <a:latin typeface="Helvetica Neue"/>
                <a:ea typeface="Helvetica Neue"/>
                <a:cs typeface="Helvetica Neue"/>
                <a:sym typeface="Helvetica Neue"/>
              </a:defRPr>
            </a:lvl5pPr>
            <a:lvl6pPr marL="2743200" lvl="5" indent="-317500" rtl="0">
              <a:spcBef>
                <a:spcPts val="0"/>
              </a:spcBef>
              <a:spcAft>
                <a:spcPts val="0"/>
              </a:spcAft>
              <a:buSzPts val="1400"/>
              <a:buChar char="■"/>
              <a:defRPr>
                <a:solidFill>
                  <a:schemeClr val="dk1"/>
                </a:solidFill>
                <a:latin typeface="Helvetica Neue"/>
                <a:ea typeface="Helvetica Neue"/>
                <a:cs typeface="Helvetica Neue"/>
                <a:sym typeface="Helvetica Neue"/>
              </a:defRPr>
            </a:lvl6pPr>
            <a:lvl7pPr marL="3200400" lvl="6" indent="-317500" rtl="0">
              <a:spcBef>
                <a:spcPts val="0"/>
              </a:spcBef>
              <a:spcAft>
                <a:spcPts val="0"/>
              </a:spcAft>
              <a:buSzPts val="1400"/>
              <a:buChar char="●"/>
              <a:defRPr>
                <a:solidFill>
                  <a:schemeClr val="dk1"/>
                </a:solidFill>
                <a:latin typeface="Helvetica Neue"/>
                <a:ea typeface="Helvetica Neue"/>
                <a:cs typeface="Helvetica Neue"/>
                <a:sym typeface="Helvetica Neue"/>
              </a:defRPr>
            </a:lvl7pPr>
            <a:lvl8pPr marL="3657600" lvl="7" indent="-317500" rtl="0">
              <a:spcBef>
                <a:spcPts val="0"/>
              </a:spcBef>
              <a:spcAft>
                <a:spcPts val="0"/>
              </a:spcAft>
              <a:buSzPts val="1400"/>
              <a:buChar char="○"/>
              <a:defRPr>
                <a:solidFill>
                  <a:schemeClr val="dk1"/>
                </a:solidFill>
                <a:latin typeface="Helvetica Neue"/>
                <a:ea typeface="Helvetica Neue"/>
                <a:cs typeface="Helvetica Neue"/>
                <a:sym typeface="Helvetica Neue"/>
              </a:defRPr>
            </a:lvl8pPr>
            <a:lvl9pPr marL="4114800" lvl="8" indent="-317500" rtl="0">
              <a:spcBef>
                <a:spcPts val="0"/>
              </a:spcBef>
              <a:spcAft>
                <a:spcPts val="0"/>
              </a:spcAft>
              <a:buSzPts val="1400"/>
              <a:buChar char="■"/>
              <a:defRPr>
                <a:solidFill>
                  <a:schemeClr val="dk1"/>
                </a:solidFill>
                <a:latin typeface="Helvetica Neue"/>
                <a:ea typeface="Helvetica Neue"/>
                <a:cs typeface="Helvetica Neue"/>
                <a:sym typeface="Helvetica Neue"/>
              </a:defRPr>
            </a:lvl9pPr>
          </a:lstStyle>
          <a:p>
            <a:endParaRPr/>
          </a:p>
        </p:txBody>
      </p:sp>
      <p:sp>
        <p:nvSpPr>
          <p:cNvPr id="121" name="Google Shape;121;p8"/>
          <p:cNvSpPr txBox="1">
            <a:spLocks noGrp="1"/>
          </p:cNvSpPr>
          <p:nvPr>
            <p:ph type="body" idx="4"/>
          </p:nvPr>
        </p:nvSpPr>
        <p:spPr>
          <a:xfrm>
            <a:off x="273100" y="4535725"/>
            <a:ext cx="3639300" cy="7476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22" name="Google Shape;122;p8"/>
          <p:cNvSpPr txBox="1">
            <a:spLocks noGrp="1"/>
          </p:cNvSpPr>
          <p:nvPr>
            <p:ph type="body" idx="5"/>
          </p:nvPr>
        </p:nvSpPr>
        <p:spPr>
          <a:xfrm>
            <a:off x="273100" y="5384375"/>
            <a:ext cx="4104300" cy="1155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solidFill>
                  <a:schemeClr val="dk1"/>
                </a:solidFill>
                <a:latin typeface="Helvetica Neue"/>
                <a:ea typeface="Helvetica Neue"/>
                <a:cs typeface="Helvetica Neue"/>
                <a:sym typeface="Helvetica Neue"/>
              </a:defRPr>
            </a:lvl1pPr>
            <a:lvl2pPr marL="914400" lvl="1" indent="-317500" rtl="0">
              <a:spcBef>
                <a:spcPts val="0"/>
              </a:spcBef>
              <a:spcAft>
                <a:spcPts val="0"/>
              </a:spcAft>
              <a:buSzPts val="1400"/>
              <a:buChar char="○"/>
              <a:defRPr>
                <a:solidFill>
                  <a:schemeClr val="dk1"/>
                </a:solidFill>
                <a:latin typeface="Helvetica Neue"/>
                <a:ea typeface="Helvetica Neue"/>
                <a:cs typeface="Helvetica Neue"/>
                <a:sym typeface="Helvetica Neue"/>
              </a:defRPr>
            </a:lvl2pPr>
            <a:lvl3pPr marL="1371600" lvl="2" indent="-317500" rtl="0">
              <a:spcBef>
                <a:spcPts val="0"/>
              </a:spcBef>
              <a:spcAft>
                <a:spcPts val="0"/>
              </a:spcAft>
              <a:buSzPts val="1400"/>
              <a:buChar char="■"/>
              <a:defRPr>
                <a:solidFill>
                  <a:schemeClr val="dk1"/>
                </a:solidFill>
                <a:latin typeface="Helvetica Neue"/>
                <a:ea typeface="Helvetica Neue"/>
                <a:cs typeface="Helvetica Neue"/>
                <a:sym typeface="Helvetica Neue"/>
              </a:defRPr>
            </a:lvl3pPr>
            <a:lvl4pPr marL="1828800" lvl="3" indent="-317500" rtl="0">
              <a:spcBef>
                <a:spcPts val="0"/>
              </a:spcBef>
              <a:spcAft>
                <a:spcPts val="0"/>
              </a:spcAft>
              <a:buSzPts val="1400"/>
              <a:buChar char="●"/>
              <a:defRPr>
                <a:solidFill>
                  <a:schemeClr val="dk1"/>
                </a:solidFill>
                <a:latin typeface="Helvetica Neue"/>
                <a:ea typeface="Helvetica Neue"/>
                <a:cs typeface="Helvetica Neue"/>
                <a:sym typeface="Helvetica Neue"/>
              </a:defRPr>
            </a:lvl4pPr>
            <a:lvl5pPr marL="2286000" lvl="4" indent="-317500" rtl="0">
              <a:spcBef>
                <a:spcPts val="0"/>
              </a:spcBef>
              <a:spcAft>
                <a:spcPts val="0"/>
              </a:spcAft>
              <a:buSzPts val="1400"/>
              <a:buChar char="○"/>
              <a:defRPr>
                <a:solidFill>
                  <a:schemeClr val="dk1"/>
                </a:solidFill>
                <a:latin typeface="Helvetica Neue"/>
                <a:ea typeface="Helvetica Neue"/>
                <a:cs typeface="Helvetica Neue"/>
                <a:sym typeface="Helvetica Neue"/>
              </a:defRPr>
            </a:lvl5pPr>
            <a:lvl6pPr marL="2743200" lvl="5" indent="-317500" rtl="0">
              <a:spcBef>
                <a:spcPts val="0"/>
              </a:spcBef>
              <a:spcAft>
                <a:spcPts val="0"/>
              </a:spcAft>
              <a:buSzPts val="1400"/>
              <a:buChar char="■"/>
              <a:defRPr>
                <a:solidFill>
                  <a:schemeClr val="dk1"/>
                </a:solidFill>
                <a:latin typeface="Helvetica Neue"/>
                <a:ea typeface="Helvetica Neue"/>
                <a:cs typeface="Helvetica Neue"/>
                <a:sym typeface="Helvetica Neue"/>
              </a:defRPr>
            </a:lvl6pPr>
            <a:lvl7pPr marL="3200400" lvl="6" indent="-317500" rtl="0">
              <a:spcBef>
                <a:spcPts val="0"/>
              </a:spcBef>
              <a:spcAft>
                <a:spcPts val="0"/>
              </a:spcAft>
              <a:buSzPts val="1400"/>
              <a:buChar char="●"/>
              <a:defRPr>
                <a:solidFill>
                  <a:schemeClr val="dk1"/>
                </a:solidFill>
                <a:latin typeface="Helvetica Neue"/>
                <a:ea typeface="Helvetica Neue"/>
                <a:cs typeface="Helvetica Neue"/>
                <a:sym typeface="Helvetica Neue"/>
              </a:defRPr>
            </a:lvl7pPr>
            <a:lvl8pPr marL="3657600" lvl="7" indent="-317500" rtl="0">
              <a:spcBef>
                <a:spcPts val="0"/>
              </a:spcBef>
              <a:spcAft>
                <a:spcPts val="0"/>
              </a:spcAft>
              <a:buSzPts val="1400"/>
              <a:buChar char="○"/>
              <a:defRPr>
                <a:solidFill>
                  <a:schemeClr val="dk1"/>
                </a:solidFill>
                <a:latin typeface="Helvetica Neue"/>
                <a:ea typeface="Helvetica Neue"/>
                <a:cs typeface="Helvetica Neue"/>
                <a:sym typeface="Helvetica Neue"/>
              </a:defRPr>
            </a:lvl8pPr>
            <a:lvl9pPr marL="4114800" lvl="8" indent="-317500" rtl="0">
              <a:spcBef>
                <a:spcPts val="0"/>
              </a:spcBef>
              <a:spcAft>
                <a:spcPts val="0"/>
              </a:spcAft>
              <a:buSzPts val="1400"/>
              <a:buChar char="■"/>
              <a:defRPr>
                <a:solidFill>
                  <a:schemeClr val="dk1"/>
                </a:solidFill>
                <a:latin typeface="Helvetica Neue"/>
                <a:ea typeface="Helvetica Neue"/>
                <a:cs typeface="Helvetica Neue"/>
                <a:sym typeface="Helvetica Neue"/>
              </a:defRPr>
            </a:lvl9pPr>
          </a:lstStyle>
          <a:p>
            <a:endParaRPr/>
          </a:p>
        </p:txBody>
      </p:sp>
      <p:sp>
        <p:nvSpPr>
          <p:cNvPr id="123" name="Google Shape;123;p8"/>
          <p:cNvSpPr txBox="1">
            <a:spLocks noGrp="1"/>
          </p:cNvSpPr>
          <p:nvPr>
            <p:ph type="body" idx="6"/>
          </p:nvPr>
        </p:nvSpPr>
        <p:spPr>
          <a:xfrm>
            <a:off x="4770000" y="1556275"/>
            <a:ext cx="3639300" cy="1037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24" name="Google Shape;124;p8"/>
          <p:cNvSpPr txBox="1">
            <a:spLocks noGrp="1"/>
          </p:cNvSpPr>
          <p:nvPr>
            <p:ph type="body" idx="7"/>
          </p:nvPr>
        </p:nvSpPr>
        <p:spPr>
          <a:xfrm>
            <a:off x="4764125" y="3024920"/>
            <a:ext cx="4104300" cy="11658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solidFill>
                  <a:schemeClr val="dk1"/>
                </a:solidFill>
                <a:latin typeface="Helvetica Neue"/>
                <a:ea typeface="Helvetica Neue"/>
                <a:cs typeface="Helvetica Neue"/>
                <a:sym typeface="Helvetica Neue"/>
              </a:defRPr>
            </a:lvl1pPr>
            <a:lvl2pPr marL="914400" lvl="1" indent="-317500" rtl="0">
              <a:spcBef>
                <a:spcPts val="0"/>
              </a:spcBef>
              <a:spcAft>
                <a:spcPts val="0"/>
              </a:spcAft>
              <a:buSzPts val="1400"/>
              <a:buChar char="○"/>
              <a:defRPr>
                <a:solidFill>
                  <a:schemeClr val="dk1"/>
                </a:solidFill>
                <a:latin typeface="Helvetica Neue"/>
                <a:ea typeface="Helvetica Neue"/>
                <a:cs typeface="Helvetica Neue"/>
                <a:sym typeface="Helvetica Neue"/>
              </a:defRPr>
            </a:lvl2pPr>
            <a:lvl3pPr marL="1371600" lvl="2" indent="-317500" rtl="0">
              <a:spcBef>
                <a:spcPts val="0"/>
              </a:spcBef>
              <a:spcAft>
                <a:spcPts val="0"/>
              </a:spcAft>
              <a:buSzPts val="1400"/>
              <a:buChar char="■"/>
              <a:defRPr>
                <a:solidFill>
                  <a:schemeClr val="dk1"/>
                </a:solidFill>
                <a:latin typeface="Helvetica Neue"/>
                <a:ea typeface="Helvetica Neue"/>
                <a:cs typeface="Helvetica Neue"/>
                <a:sym typeface="Helvetica Neue"/>
              </a:defRPr>
            </a:lvl3pPr>
            <a:lvl4pPr marL="1828800" lvl="3" indent="-317500" rtl="0">
              <a:spcBef>
                <a:spcPts val="0"/>
              </a:spcBef>
              <a:spcAft>
                <a:spcPts val="0"/>
              </a:spcAft>
              <a:buSzPts val="1400"/>
              <a:buChar char="●"/>
              <a:defRPr>
                <a:solidFill>
                  <a:schemeClr val="dk1"/>
                </a:solidFill>
                <a:latin typeface="Helvetica Neue"/>
                <a:ea typeface="Helvetica Neue"/>
                <a:cs typeface="Helvetica Neue"/>
                <a:sym typeface="Helvetica Neue"/>
              </a:defRPr>
            </a:lvl4pPr>
            <a:lvl5pPr marL="2286000" lvl="4" indent="-317500" rtl="0">
              <a:spcBef>
                <a:spcPts val="0"/>
              </a:spcBef>
              <a:spcAft>
                <a:spcPts val="0"/>
              </a:spcAft>
              <a:buSzPts val="1400"/>
              <a:buChar char="○"/>
              <a:defRPr>
                <a:solidFill>
                  <a:schemeClr val="dk1"/>
                </a:solidFill>
                <a:latin typeface="Helvetica Neue"/>
                <a:ea typeface="Helvetica Neue"/>
                <a:cs typeface="Helvetica Neue"/>
                <a:sym typeface="Helvetica Neue"/>
              </a:defRPr>
            </a:lvl5pPr>
            <a:lvl6pPr marL="2743200" lvl="5" indent="-317500" rtl="0">
              <a:spcBef>
                <a:spcPts val="0"/>
              </a:spcBef>
              <a:spcAft>
                <a:spcPts val="0"/>
              </a:spcAft>
              <a:buSzPts val="1400"/>
              <a:buChar char="■"/>
              <a:defRPr>
                <a:solidFill>
                  <a:schemeClr val="dk1"/>
                </a:solidFill>
                <a:latin typeface="Helvetica Neue"/>
                <a:ea typeface="Helvetica Neue"/>
                <a:cs typeface="Helvetica Neue"/>
                <a:sym typeface="Helvetica Neue"/>
              </a:defRPr>
            </a:lvl6pPr>
            <a:lvl7pPr marL="3200400" lvl="6" indent="-317500" rtl="0">
              <a:spcBef>
                <a:spcPts val="0"/>
              </a:spcBef>
              <a:spcAft>
                <a:spcPts val="0"/>
              </a:spcAft>
              <a:buSzPts val="1400"/>
              <a:buChar char="●"/>
              <a:defRPr>
                <a:solidFill>
                  <a:schemeClr val="dk1"/>
                </a:solidFill>
                <a:latin typeface="Helvetica Neue"/>
                <a:ea typeface="Helvetica Neue"/>
                <a:cs typeface="Helvetica Neue"/>
                <a:sym typeface="Helvetica Neue"/>
              </a:defRPr>
            </a:lvl7pPr>
            <a:lvl8pPr marL="3657600" lvl="7" indent="-317500" rtl="0">
              <a:spcBef>
                <a:spcPts val="0"/>
              </a:spcBef>
              <a:spcAft>
                <a:spcPts val="0"/>
              </a:spcAft>
              <a:buSzPts val="1400"/>
              <a:buChar char="○"/>
              <a:defRPr>
                <a:solidFill>
                  <a:schemeClr val="dk1"/>
                </a:solidFill>
                <a:latin typeface="Helvetica Neue"/>
                <a:ea typeface="Helvetica Neue"/>
                <a:cs typeface="Helvetica Neue"/>
                <a:sym typeface="Helvetica Neue"/>
              </a:defRPr>
            </a:lvl8pPr>
            <a:lvl9pPr marL="4114800" lvl="8" indent="-317500" rtl="0">
              <a:spcBef>
                <a:spcPts val="0"/>
              </a:spcBef>
              <a:spcAft>
                <a:spcPts val="0"/>
              </a:spcAft>
              <a:buSzPts val="1400"/>
              <a:buChar char="■"/>
              <a:defRPr>
                <a:solidFill>
                  <a:schemeClr val="dk1"/>
                </a:solidFill>
                <a:latin typeface="Helvetica Neue"/>
                <a:ea typeface="Helvetica Neue"/>
                <a:cs typeface="Helvetica Neue"/>
                <a:sym typeface="Helvetica Neue"/>
              </a:defRPr>
            </a:lvl9pPr>
          </a:lstStyle>
          <a:p>
            <a:endParaRPr/>
          </a:p>
        </p:txBody>
      </p:sp>
      <p:sp>
        <p:nvSpPr>
          <p:cNvPr id="125" name="Google Shape;125;p8"/>
          <p:cNvSpPr txBox="1">
            <a:spLocks noGrp="1"/>
          </p:cNvSpPr>
          <p:nvPr>
            <p:ph type="body" idx="8"/>
          </p:nvPr>
        </p:nvSpPr>
        <p:spPr>
          <a:xfrm>
            <a:off x="4770000" y="4549840"/>
            <a:ext cx="3639300" cy="7221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26" name="Google Shape;126;p8"/>
          <p:cNvSpPr txBox="1">
            <a:spLocks noGrp="1"/>
          </p:cNvSpPr>
          <p:nvPr>
            <p:ph type="body" idx="9"/>
          </p:nvPr>
        </p:nvSpPr>
        <p:spPr>
          <a:xfrm>
            <a:off x="4770000" y="5384719"/>
            <a:ext cx="4104300" cy="1155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solidFill>
                  <a:schemeClr val="dk1"/>
                </a:solidFill>
                <a:latin typeface="Helvetica Neue"/>
                <a:ea typeface="Helvetica Neue"/>
                <a:cs typeface="Helvetica Neue"/>
                <a:sym typeface="Helvetica Neue"/>
              </a:defRPr>
            </a:lvl1pPr>
            <a:lvl2pPr marL="914400" lvl="1" indent="-317500" rtl="0">
              <a:spcBef>
                <a:spcPts val="0"/>
              </a:spcBef>
              <a:spcAft>
                <a:spcPts val="0"/>
              </a:spcAft>
              <a:buSzPts val="1400"/>
              <a:buChar char="○"/>
              <a:defRPr>
                <a:solidFill>
                  <a:schemeClr val="dk1"/>
                </a:solidFill>
                <a:latin typeface="Helvetica Neue"/>
                <a:ea typeface="Helvetica Neue"/>
                <a:cs typeface="Helvetica Neue"/>
                <a:sym typeface="Helvetica Neue"/>
              </a:defRPr>
            </a:lvl2pPr>
            <a:lvl3pPr marL="1371600" lvl="2" indent="-317500" rtl="0">
              <a:spcBef>
                <a:spcPts val="0"/>
              </a:spcBef>
              <a:spcAft>
                <a:spcPts val="0"/>
              </a:spcAft>
              <a:buSzPts val="1400"/>
              <a:buChar char="■"/>
              <a:defRPr>
                <a:solidFill>
                  <a:schemeClr val="dk1"/>
                </a:solidFill>
                <a:latin typeface="Helvetica Neue"/>
                <a:ea typeface="Helvetica Neue"/>
                <a:cs typeface="Helvetica Neue"/>
                <a:sym typeface="Helvetica Neue"/>
              </a:defRPr>
            </a:lvl3pPr>
            <a:lvl4pPr marL="1828800" lvl="3" indent="-317500" rtl="0">
              <a:spcBef>
                <a:spcPts val="0"/>
              </a:spcBef>
              <a:spcAft>
                <a:spcPts val="0"/>
              </a:spcAft>
              <a:buSzPts val="1400"/>
              <a:buChar char="●"/>
              <a:defRPr>
                <a:solidFill>
                  <a:schemeClr val="dk1"/>
                </a:solidFill>
                <a:latin typeface="Helvetica Neue"/>
                <a:ea typeface="Helvetica Neue"/>
                <a:cs typeface="Helvetica Neue"/>
                <a:sym typeface="Helvetica Neue"/>
              </a:defRPr>
            </a:lvl4pPr>
            <a:lvl5pPr marL="2286000" lvl="4" indent="-317500" rtl="0">
              <a:spcBef>
                <a:spcPts val="0"/>
              </a:spcBef>
              <a:spcAft>
                <a:spcPts val="0"/>
              </a:spcAft>
              <a:buSzPts val="1400"/>
              <a:buChar char="○"/>
              <a:defRPr>
                <a:solidFill>
                  <a:schemeClr val="dk1"/>
                </a:solidFill>
                <a:latin typeface="Helvetica Neue"/>
                <a:ea typeface="Helvetica Neue"/>
                <a:cs typeface="Helvetica Neue"/>
                <a:sym typeface="Helvetica Neue"/>
              </a:defRPr>
            </a:lvl5pPr>
            <a:lvl6pPr marL="2743200" lvl="5" indent="-317500" rtl="0">
              <a:spcBef>
                <a:spcPts val="0"/>
              </a:spcBef>
              <a:spcAft>
                <a:spcPts val="0"/>
              </a:spcAft>
              <a:buSzPts val="1400"/>
              <a:buChar char="■"/>
              <a:defRPr>
                <a:solidFill>
                  <a:schemeClr val="dk1"/>
                </a:solidFill>
                <a:latin typeface="Helvetica Neue"/>
                <a:ea typeface="Helvetica Neue"/>
                <a:cs typeface="Helvetica Neue"/>
                <a:sym typeface="Helvetica Neue"/>
              </a:defRPr>
            </a:lvl6pPr>
            <a:lvl7pPr marL="3200400" lvl="6" indent="-317500" rtl="0">
              <a:spcBef>
                <a:spcPts val="0"/>
              </a:spcBef>
              <a:spcAft>
                <a:spcPts val="0"/>
              </a:spcAft>
              <a:buSzPts val="1400"/>
              <a:buChar char="●"/>
              <a:defRPr>
                <a:solidFill>
                  <a:schemeClr val="dk1"/>
                </a:solidFill>
                <a:latin typeface="Helvetica Neue"/>
                <a:ea typeface="Helvetica Neue"/>
                <a:cs typeface="Helvetica Neue"/>
                <a:sym typeface="Helvetica Neue"/>
              </a:defRPr>
            </a:lvl7pPr>
            <a:lvl8pPr marL="3657600" lvl="7" indent="-317500" rtl="0">
              <a:spcBef>
                <a:spcPts val="0"/>
              </a:spcBef>
              <a:spcAft>
                <a:spcPts val="0"/>
              </a:spcAft>
              <a:buSzPts val="1400"/>
              <a:buChar char="○"/>
              <a:defRPr>
                <a:solidFill>
                  <a:schemeClr val="dk1"/>
                </a:solidFill>
                <a:latin typeface="Helvetica Neue"/>
                <a:ea typeface="Helvetica Neue"/>
                <a:cs typeface="Helvetica Neue"/>
                <a:sym typeface="Helvetica Neue"/>
              </a:defRPr>
            </a:lvl8pPr>
            <a:lvl9pPr marL="4114800" lvl="8" indent="-317500" rtl="0">
              <a:spcBef>
                <a:spcPts val="0"/>
              </a:spcBef>
              <a:spcAft>
                <a:spcPts val="0"/>
              </a:spcAft>
              <a:buSzPts val="1400"/>
              <a:buChar char="■"/>
              <a:defRPr>
                <a:solidFill>
                  <a:schemeClr val="dk1"/>
                </a:solidFill>
                <a:latin typeface="Helvetica Neue"/>
                <a:ea typeface="Helvetica Neue"/>
                <a:cs typeface="Helvetica Neue"/>
                <a:sym typeface="Helvetica Neue"/>
              </a:defRPr>
            </a:lvl9pPr>
          </a:lstStyle>
          <a:p>
            <a:endParaRPr/>
          </a:p>
        </p:txBody>
      </p:sp>
      <p:pic>
        <p:nvPicPr>
          <p:cNvPr id="127" name="Google Shape;127;p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916884" y="2297830"/>
            <a:ext cx="475800" cy="500839"/>
          </a:xfrm>
          <a:prstGeom prst="rect">
            <a:avLst/>
          </a:prstGeom>
          <a:noFill/>
          <a:ln>
            <a:noFill/>
          </a:ln>
        </p:spPr>
      </p:pic>
      <p:pic>
        <p:nvPicPr>
          <p:cNvPr id="128" name="Google Shape;128;p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916884" y="4719555"/>
            <a:ext cx="475800" cy="500839"/>
          </a:xfrm>
          <a:prstGeom prst="rect">
            <a:avLst/>
          </a:prstGeom>
          <a:noFill/>
          <a:ln>
            <a:noFill/>
          </a:ln>
        </p:spPr>
      </p:pic>
      <p:pic>
        <p:nvPicPr>
          <p:cNvPr id="129" name="Google Shape;129;p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417184" y="4719555"/>
            <a:ext cx="475800" cy="500839"/>
          </a:xfrm>
          <a:prstGeom prst="rect">
            <a:avLst/>
          </a:prstGeom>
          <a:noFill/>
          <a:ln>
            <a:noFill/>
          </a:ln>
        </p:spPr>
      </p:pic>
      <p:pic>
        <p:nvPicPr>
          <p:cNvPr id="130" name="Google Shape;130;p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417184" y="2297830"/>
            <a:ext cx="475800" cy="50083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CUSTOM_3">
    <p:spTree>
      <p:nvGrpSpPr>
        <p:cNvPr id="1" name="Shape 131"/>
        <p:cNvGrpSpPr/>
        <p:nvPr/>
      </p:nvGrpSpPr>
      <p:grpSpPr>
        <a:xfrm>
          <a:off x="0" y="0"/>
          <a:ext cx="0" cy="0"/>
          <a:chOff x="0" y="0"/>
          <a:chExt cx="0" cy="0"/>
        </a:xfrm>
      </p:grpSpPr>
      <p:sp>
        <p:nvSpPr>
          <p:cNvPr id="132" name="Google Shape;132;p9"/>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133" name="Google Shape;133;p9"/>
          <p:cNvSpPr/>
          <p:nvPr/>
        </p:nvSpPr>
        <p:spPr>
          <a:xfrm>
            <a:off x="177675" y="989975"/>
            <a:ext cx="23349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134" name="Google Shape;134;p9"/>
          <p:cNvSpPr txBox="1">
            <a:spLocks noGrp="1"/>
          </p:cNvSpPr>
          <p:nvPr>
            <p:ph type="body" idx="1"/>
          </p:nvPr>
        </p:nvSpPr>
        <p:spPr>
          <a:xfrm>
            <a:off x="273100" y="2137150"/>
            <a:ext cx="3639300" cy="7476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35" name="Google Shape;135;p9"/>
          <p:cNvSpPr txBox="1">
            <a:spLocks noGrp="1"/>
          </p:cNvSpPr>
          <p:nvPr>
            <p:ph type="body" idx="2"/>
          </p:nvPr>
        </p:nvSpPr>
        <p:spPr>
          <a:xfrm>
            <a:off x="269700" y="2985800"/>
            <a:ext cx="4104300" cy="12498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solidFill>
                  <a:schemeClr val="dk1"/>
                </a:solidFill>
                <a:latin typeface="Helvetica Neue"/>
                <a:ea typeface="Helvetica Neue"/>
                <a:cs typeface="Helvetica Neue"/>
                <a:sym typeface="Helvetica Neue"/>
              </a:defRPr>
            </a:lvl1pPr>
            <a:lvl2pPr marL="914400" lvl="1" indent="-317500" rtl="0">
              <a:spcBef>
                <a:spcPts val="0"/>
              </a:spcBef>
              <a:spcAft>
                <a:spcPts val="0"/>
              </a:spcAft>
              <a:buSzPts val="1400"/>
              <a:buChar char="○"/>
              <a:defRPr>
                <a:solidFill>
                  <a:schemeClr val="dk1"/>
                </a:solidFill>
                <a:latin typeface="Helvetica Neue"/>
                <a:ea typeface="Helvetica Neue"/>
                <a:cs typeface="Helvetica Neue"/>
                <a:sym typeface="Helvetica Neue"/>
              </a:defRPr>
            </a:lvl2pPr>
            <a:lvl3pPr marL="1371600" lvl="2" indent="-317500" rtl="0">
              <a:spcBef>
                <a:spcPts val="0"/>
              </a:spcBef>
              <a:spcAft>
                <a:spcPts val="0"/>
              </a:spcAft>
              <a:buSzPts val="1400"/>
              <a:buChar char="■"/>
              <a:defRPr>
                <a:solidFill>
                  <a:schemeClr val="dk1"/>
                </a:solidFill>
                <a:latin typeface="Helvetica Neue"/>
                <a:ea typeface="Helvetica Neue"/>
                <a:cs typeface="Helvetica Neue"/>
                <a:sym typeface="Helvetica Neue"/>
              </a:defRPr>
            </a:lvl3pPr>
            <a:lvl4pPr marL="1828800" lvl="3" indent="-317500" rtl="0">
              <a:spcBef>
                <a:spcPts val="0"/>
              </a:spcBef>
              <a:spcAft>
                <a:spcPts val="0"/>
              </a:spcAft>
              <a:buSzPts val="1400"/>
              <a:buChar char="●"/>
              <a:defRPr>
                <a:solidFill>
                  <a:schemeClr val="dk1"/>
                </a:solidFill>
                <a:latin typeface="Helvetica Neue"/>
                <a:ea typeface="Helvetica Neue"/>
                <a:cs typeface="Helvetica Neue"/>
                <a:sym typeface="Helvetica Neue"/>
              </a:defRPr>
            </a:lvl4pPr>
            <a:lvl5pPr marL="2286000" lvl="4" indent="-317500" rtl="0">
              <a:spcBef>
                <a:spcPts val="0"/>
              </a:spcBef>
              <a:spcAft>
                <a:spcPts val="0"/>
              </a:spcAft>
              <a:buSzPts val="1400"/>
              <a:buChar char="○"/>
              <a:defRPr>
                <a:solidFill>
                  <a:schemeClr val="dk1"/>
                </a:solidFill>
                <a:latin typeface="Helvetica Neue"/>
                <a:ea typeface="Helvetica Neue"/>
                <a:cs typeface="Helvetica Neue"/>
                <a:sym typeface="Helvetica Neue"/>
              </a:defRPr>
            </a:lvl5pPr>
            <a:lvl6pPr marL="2743200" lvl="5" indent="-317500" rtl="0">
              <a:spcBef>
                <a:spcPts val="0"/>
              </a:spcBef>
              <a:spcAft>
                <a:spcPts val="0"/>
              </a:spcAft>
              <a:buSzPts val="1400"/>
              <a:buChar char="■"/>
              <a:defRPr>
                <a:solidFill>
                  <a:schemeClr val="dk1"/>
                </a:solidFill>
                <a:latin typeface="Helvetica Neue"/>
                <a:ea typeface="Helvetica Neue"/>
                <a:cs typeface="Helvetica Neue"/>
                <a:sym typeface="Helvetica Neue"/>
              </a:defRPr>
            </a:lvl6pPr>
            <a:lvl7pPr marL="3200400" lvl="6" indent="-317500" rtl="0">
              <a:spcBef>
                <a:spcPts val="0"/>
              </a:spcBef>
              <a:spcAft>
                <a:spcPts val="0"/>
              </a:spcAft>
              <a:buSzPts val="1400"/>
              <a:buChar char="●"/>
              <a:defRPr>
                <a:solidFill>
                  <a:schemeClr val="dk1"/>
                </a:solidFill>
                <a:latin typeface="Helvetica Neue"/>
                <a:ea typeface="Helvetica Neue"/>
                <a:cs typeface="Helvetica Neue"/>
                <a:sym typeface="Helvetica Neue"/>
              </a:defRPr>
            </a:lvl7pPr>
            <a:lvl8pPr marL="3657600" lvl="7" indent="-317500" rtl="0">
              <a:spcBef>
                <a:spcPts val="0"/>
              </a:spcBef>
              <a:spcAft>
                <a:spcPts val="0"/>
              </a:spcAft>
              <a:buSzPts val="1400"/>
              <a:buChar char="○"/>
              <a:defRPr>
                <a:solidFill>
                  <a:schemeClr val="dk1"/>
                </a:solidFill>
                <a:latin typeface="Helvetica Neue"/>
                <a:ea typeface="Helvetica Neue"/>
                <a:cs typeface="Helvetica Neue"/>
                <a:sym typeface="Helvetica Neue"/>
              </a:defRPr>
            </a:lvl8pPr>
            <a:lvl9pPr marL="4114800" lvl="8" indent="-317500" rtl="0">
              <a:spcBef>
                <a:spcPts val="0"/>
              </a:spcBef>
              <a:spcAft>
                <a:spcPts val="0"/>
              </a:spcAft>
              <a:buSzPts val="1400"/>
              <a:buChar char="■"/>
              <a:defRPr>
                <a:solidFill>
                  <a:schemeClr val="dk1"/>
                </a:solidFill>
                <a:latin typeface="Helvetica Neue"/>
                <a:ea typeface="Helvetica Neue"/>
                <a:cs typeface="Helvetica Neue"/>
                <a:sym typeface="Helvetica Neue"/>
              </a:defRPr>
            </a:lvl9pPr>
          </a:lstStyle>
          <a:p>
            <a:endParaRPr/>
          </a:p>
        </p:txBody>
      </p:sp>
      <p:sp>
        <p:nvSpPr>
          <p:cNvPr id="136" name="Google Shape;136;p9"/>
          <p:cNvSpPr txBox="1">
            <a:spLocks noGrp="1"/>
          </p:cNvSpPr>
          <p:nvPr>
            <p:ph type="title"/>
          </p:nvPr>
        </p:nvSpPr>
        <p:spPr>
          <a:xfrm>
            <a:off x="175700" y="983575"/>
            <a:ext cx="87879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37" name="Google Shape;137;p9"/>
          <p:cNvPicPr preferRelativeResize="0"/>
          <p:nvPr/>
        </p:nvPicPr>
        <p:blipFill>
          <a:blip r:embed="rId2">
            <a:alphaModFix/>
          </a:blip>
          <a:stretch>
            <a:fillRect/>
          </a:stretch>
        </p:blipFill>
        <p:spPr>
          <a:xfrm>
            <a:off x="1785575" y="2460475"/>
            <a:ext cx="5993630" cy="3332125"/>
          </a:xfrm>
          <a:prstGeom prst="rect">
            <a:avLst/>
          </a:prstGeom>
          <a:noFill/>
          <a:ln>
            <a:noFill/>
          </a:ln>
        </p:spPr>
      </p:pic>
      <p:cxnSp>
        <p:nvCxnSpPr>
          <p:cNvPr id="138" name="Google Shape;138;p9"/>
          <p:cNvCxnSpPr/>
          <p:nvPr/>
        </p:nvCxnSpPr>
        <p:spPr>
          <a:xfrm rot="10800000" flipH="1">
            <a:off x="2892775" y="5330300"/>
            <a:ext cx="765000" cy="462300"/>
          </a:xfrm>
          <a:prstGeom prst="straightConnector1">
            <a:avLst/>
          </a:prstGeom>
          <a:noFill/>
          <a:ln w="19050" cap="flat" cmpd="sng">
            <a:solidFill>
              <a:srgbClr val="1155CC"/>
            </a:solidFill>
            <a:prstDash val="solid"/>
            <a:round/>
            <a:headEnd type="none" w="med" len="med"/>
            <a:tailEnd type="oval" w="med" len="med"/>
          </a:ln>
        </p:spPr>
      </p:cxnSp>
      <p:cxnSp>
        <p:nvCxnSpPr>
          <p:cNvPr id="139" name="Google Shape;139;p9"/>
          <p:cNvCxnSpPr/>
          <p:nvPr/>
        </p:nvCxnSpPr>
        <p:spPr>
          <a:xfrm rot="10800000" flipH="1">
            <a:off x="2850450" y="5496825"/>
            <a:ext cx="1302000" cy="309900"/>
          </a:xfrm>
          <a:prstGeom prst="straightConnector1">
            <a:avLst/>
          </a:prstGeom>
          <a:noFill/>
          <a:ln w="19050" cap="flat" cmpd="sng">
            <a:solidFill>
              <a:srgbClr val="1155CC"/>
            </a:solidFill>
            <a:prstDash val="solid"/>
            <a:round/>
            <a:headEnd type="oval" w="med" len="med"/>
            <a:tailEnd type="oval" w="med" len="med"/>
          </a:ln>
        </p:spPr>
      </p:cxnSp>
      <p:cxnSp>
        <p:nvCxnSpPr>
          <p:cNvPr id="140" name="Google Shape;140;p9"/>
          <p:cNvCxnSpPr/>
          <p:nvPr/>
        </p:nvCxnSpPr>
        <p:spPr>
          <a:xfrm rot="10800000" flipH="1">
            <a:off x="1894975" y="4335700"/>
            <a:ext cx="1597800" cy="507000"/>
          </a:xfrm>
          <a:prstGeom prst="straightConnector1">
            <a:avLst/>
          </a:prstGeom>
          <a:noFill/>
          <a:ln w="19050" cap="flat" cmpd="sng">
            <a:solidFill>
              <a:srgbClr val="1155CC"/>
            </a:solidFill>
            <a:prstDash val="solid"/>
            <a:round/>
            <a:headEnd type="oval" w="med" len="med"/>
            <a:tailEnd type="oval" w="med" len="med"/>
          </a:ln>
        </p:spPr>
      </p:cxnSp>
      <p:cxnSp>
        <p:nvCxnSpPr>
          <p:cNvPr id="141" name="Google Shape;141;p9"/>
          <p:cNvCxnSpPr/>
          <p:nvPr/>
        </p:nvCxnSpPr>
        <p:spPr>
          <a:xfrm>
            <a:off x="1441625" y="3985050"/>
            <a:ext cx="644100" cy="75600"/>
          </a:xfrm>
          <a:prstGeom prst="straightConnector1">
            <a:avLst/>
          </a:prstGeom>
          <a:noFill/>
          <a:ln w="19050" cap="flat" cmpd="sng">
            <a:solidFill>
              <a:srgbClr val="1155CC"/>
            </a:solidFill>
            <a:prstDash val="solid"/>
            <a:round/>
            <a:headEnd type="oval" w="med" len="med"/>
            <a:tailEnd type="oval" w="med" len="med"/>
          </a:ln>
        </p:spPr>
      </p:cxnSp>
      <p:cxnSp>
        <p:nvCxnSpPr>
          <p:cNvPr id="142" name="Google Shape;142;p9"/>
          <p:cNvCxnSpPr/>
          <p:nvPr/>
        </p:nvCxnSpPr>
        <p:spPr>
          <a:xfrm rot="10800000">
            <a:off x="4311463" y="4456475"/>
            <a:ext cx="685800" cy="1226100"/>
          </a:xfrm>
          <a:prstGeom prst="straightConnector1">
            <a:avLst/>
          </a:prstGeom>
          <a:noFill/>
          <a:ln w="19050" cap="flat" cmpd="sng">
            <a:solidFill>
              <a:srgbClr val="1155CC"/>
            </a:solidFill>
            <a:prstDash val="solid"/>
            <a:round/>
            <a:headEnd type="oval" w="med" len="med"/>
            <a:tailEnd type="oval" w="med" len="med"/>
          </a:ln>
        </p:spPr>
      </p:cxnSp>
      <p:cxnSp>
        <p:nvCxnSpPr>
          <p:cNvPr id="143" name="Google Shape;143;p9"/>
          <p:cNvCxnSpPr/>
          <p:nvPr/>
        </p:nvCxnSpPr>
        <p:spPr>
          <a:xfrm rot="10800000">
            <a:off x="5729900" y="5067700"/>
            <a:ext cx="1238400" cy="727500"/>
          </a:xfrm>
          <a:prstGeom prst="straightConnector1">
            <a:avLst/>
          </a:prstGeom>
          <a:noFill/>
          <a:ln w="19050" cap="flat" cmpd="sng">
            <a:solidFill>
              <a:srgbClr val="1155CC"/>
            </a:solidFill>
            <a:prstDash val="solid"/>
            <a:round/>
            <a:headEnd type="oval" w="med" len="med"/>
            <a:tailEnd type="oval" w="med" len="med"/>
          </a:ln>
        </p:spPr>
      </p:cxnSp>
      <p:cxnSp>
        <p:nvCxnSpPr>
          <p:cNvPr id="144" name="Google Shape;144;p9"/>
          <p:cNvCxnSpPr/>
          <p:nvPr/>
        </p:nvCxnSpPr>
        <p:spPr>
          <a:xfrm rot="10800000">
            <a:off x="7300025" y="4427475"/>
            <a:ext cx="197700" cy="342600"/>
          </a:xfrm>
          <a:prstGeom prst="straightConnector1">
            <a:avLst/>
          </a:prstGeom>
          <a:noFill/>
          <a:ln w="19050" cap="flat" cmpd="sng">
            <a:solidFill>
              <a:srgbClr val="1155CC"/>
            </a:solidFill>
            <a:prstDash val="solid"/>
            <a:round/>
            <a:headEnd type="oval" w="med" len="med"/>
            <a:tailEnd type="oval" w="med" len="med"/>
          </a:ln>
        </p:spPr>
      </p:cxnSp>
      <p:cxnSp>
        <p:nvCxnSpPr>
          <p:cNvPr id="145" name="Google Shape;145;p9"/>
          <p:cNvCxnSpPr/>
          <p:nvPr/>
        </p:nvCxnSpPr>
        <p:spPr>
          <a:xfrm>
            <a:off x="2446950" y="2931400"/>
            <a:ext cx="600000" cy="640500"/>
          </a:xfrm>
          <a:prstGeom prst="straightConnector1">
            <a:avLst/>
          </a:prstGeom>
          <a:noFill/>
          <a:ln w="19050" cap="flat" cmpd="sng">
            <a:solidFill>
              <a:srgbClr val="1155CC"/>
            </a:solidFill>
            <a:prstDash val="solid"/>
            <a:round/>
            <a:headEnd type="oval" w="med" len="med"/>
            <a:tailEnd type="oval" w="med" len="med"/>
          </a:ln>
        </p:spPr>
      </p:cxnSp>
      <p:cxnSp>
        <p:nvCxnSpPr>
          <p:cNvPr id="146" name="Google Shape;146;p9"/>
          <p:cNvCxnSpPr/>
          <p:nvPr/>
        </p:nvCxnSpPr>
        <p:spPr>
          <a:xfrm flipH="1">
            <a:off x="4268500" y="2402300"/>
            <a:ext cx="285300" cy="663000"/>
          </a:xfrm>
          <a:prstGeom prst="straightConnector1">
            <a:avLst/>
          </a:prstGeom>
          <a:noFill/>
          <a:ln w="19050" cap="flat" cmpd="sng">
            <a:solidFill>
              <a:srgbClr val="1155CC"/>
            </a:solidFill>
            <a:prstDash val="solid"/>
            <a:round/>
            <a:headEnd type="oval" w="med" len="med"/>
            <a:tailEnd type="oval" w="med" len="med"/>
          </a:ln>
        </p:spPr>
      </p:cxnSp>
      <p:cxnSp>
        <p:nvCxnSpPr>
          <p:cNvPr id="147" name="Google Shape;147;p9"/>
          <p:cNvCxnSpPr/>
          <p:nvPr/>
        </p:nvCxnSpPr>
        <p:spPr>
          <a:xfrm>
            <a:off x="4536025" y="2451200"/>
            <a:ext cx="684900" cy="642600"/>
          </a:xfrm>
          <a:prstGeom prst="straightConnector1">
            <a:avLst/>
          </a:prstGeom>
          <a:noFill/>
          <a:ln w="19050" cap="flat" cmpd="sng">
            <a:solidFill>
              <a:srgbClr val="1155CC"/>
            </a:solidFill>
            <a:prstDash val="solid"/>
            <a:round/>
            <a:headEnd type="none" w="med" len="med"/>
            <a:tailEnd type="oval" w="med" len="med"/>
          </a:ln>
        </p:spPr>
      </p:cxnSp>
      <p:cxnSp>
        <p:nvCxnSpPr>
          <p:cNvPr id="148" name="Google Shape;148;p9"/>
          <p:cNvCxnSpPr/>
          <p:nvPr/>
        </p:nvCxnSpPr>
        <p:spPr>
          <a:xfrm flipH="1">
            <a:off x="6114000" y="2876550"/>
            <a:ext cx="477300" cy="1238100"/>
          </a:xfrm>
          <a:prstGeom prst="straightConnector1">
            <a:avLst/>
          </a:prstGeom>
          <a:noFill/>
          <a:ln w="19050" cap="flat" cmpd="sng">
            <a:solidFill>
              <a:srgbClr val="1155CC"/>
            </a:solidFill>
            <a:prstDash val="solid"/>
            <a:round/>
            <a:headEnd type="oval" w="med" len="med"/>
            <a:tailEnd type="oval"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0. Info slide - Question 1">
  <p:cSld name="CUSTOM_9_1">
    <p:spTree>
      <p:nvGrpSpPr>
        <p:cNvPr id="1" name="Shape 149"/>
        <p:cNvGrpSpPr/>
        <p:nvPr/>
      </p:nvGrpSpPr>
      <p:grpSpPr>
        <a:xfrm>
          <a:off x="0" y="0"/>
          <a:ext cx="0" cy="0"/>
          <a:chOff x="0" y="0"/>
          <a:chExt cx="0" cy="0"/>
        </a:xfrm>
      </p:grpSpPr>
      <p:sp>
        <p:nvSpPr>
          <p:cNvPr id="150" name="Google Shape;150;p10"/>
          <p:cNvSpPr/>
          <p:nvPr/>
        </p:nvSpPr>
        <p:spPr>
          <a:xfrm>
            <a:off x="178850" y="989975"/>
            <a:ext cx="26013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151" name="Google Shape;151;p10"/>
          <p:cNvSpPr txBox="1">
            <a:spLocks noGrp="1"/>
          </p:cNvSpPr>
          <p:nvPr>
            <p:ph type="title"/>
          </p:nvPr>
        </p:nvSpPr>
        <p:spPr>
          <a:xfrm>
            <a:off x="175700" y="983575"/>
            <a:ext cx="23547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2" name="Google Shape;152;p10"/>
          <p:cNvSpPr txBox="1">
            <a:spLocks noGrp="1"/>
          </p:cNvSpPr>
          <p:nvPr>
            <p:ph type="body" idx="1"/>
          </p:nvPr>
        </p:nvSpPr>
        <p:spPr>
          <a:xfrm>
            <a:off x="269775" y="6231950"/>
            <a:ext cx="4193700" cy="523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53" name="Google Shape;153;p10"/>
          <p:cNvSpPr txBox="1">
            <a:spLocks noGrp="1"/>
          </p:cNvSpPr>
          <p:nvPr>
            <p:ph type="body" idx="2"/>
          </p:nvPr>
        </p:nvSpPr>
        <p:spPr>
          <a:xfrm>
            <a:off x="263825" y="2411850"/>
            <a:ext cx="4026900" cy="40251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54" name="Google Shape;154;p10"/>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155" name="Google Shape;155;p10"/>
          <p:cNvSpPr txBox="1">
            <a:spLocks noGrp="1"/>
          </p:cNvSpPr>
          <p:nvPr>
            <p:ph type="body" idx="3"/>
          </p:nvPr>
        </p:nvSpPr>
        <p:spPr>
          <a:xfrm>
            <a:off x="3999474" y="6087300"/>
            <a:ext cx="4564200" cy="437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56" name="Google Shape;156;p10"/>
          <p:cNvSpPr txBox="1">
            <a:spLocks noGrp="1"/>
          </p:cNvSpPr>
          <p:nvPr>
            <p:ph type="body" idx="4"/>
          </p:nvPr>
        </p:nvSpPr>
        <p:spPr>
          <a:xfrm>
            <a:off x="263825" y="6087300"/>
            <a:ext cx="4569900" cy="4311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57" name="Google Shape;157;p10"/>
          <p:cNvSpPr/>
          <p:nvPr/>
        </p:nvSpPr>
        <p:spPr>
          <a:xfrm>
            <a:off x="180275" y="1648650"/>
            <a:ext cx="8783400" cy="5011500"/>
          </a:xfrm>
          <a:prstGeom prst="roundRect">
            <a:avLst>
              <a:gd name="adj" fmla="val 4070"/>
            </a:avLst>
          </a:prstGeom>
          <a:solidFill>
            <a:srgbClr val="EFEFEF"/>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0"/>
          <p:cNvSpPr/>
          <p:nvPr/>
        </p:nvSpPr>
        <p:spPr>
          <a:xfrm>
            <a:off x="333475" y="2414550"/>
            <a:ext cx="8495700" cy="660900"/>
          </a:xfrm>
          <a:prstGeom prst="roundRect">
            <a:avLst>
              <a:gd name="adj" fmla="val 24845"/>
            </a:avLst>
          </a:prstGeom>
          <a:solidFill>
            <a:srgbClr val="2A6312">
              <a:alpha val="17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0"/>
          <p:cNvSpPr/>
          <p:nvPr/>
        </p:nvSpPr>
        <p:spPr>
          <a:xfrm>
            <a:off x="333400" y="3224675"/>
            <a:ext cx="8465400" cy="3288300"/>
          </a:xfrm>
          <a:prstGeom prst="roundRect">
            <a:avLst>
              <a:gd name="adj" fmla="val 4070"/>
            </a:avLst>
          </a:prstGeom>
          <a:solidFill>
            <a:schemeClr val="lt1"/>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0"/>
          <p:cNvSpPr/>
          <p:nvPr/>
        </p:nvSpPr>
        <p:spPr>
          <a:xfrm>
            <a:off x="441559" y="5723100"/>
            <a:ext cx="8217300" cy="660900"/>
          </a:xfrm>
          <a:prstGeom prst="roundRect">
            <a:avLst>
              <a:gd name="adj" fmla="val 24845"/>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0"/>
          <p:cNvSpPr/>
          <p:nvPr/>
        </p:nvSpPr>
        <p:spPr>
          <a:xfrm>
            <a:off x="2708200" y="5834850"/>
            <a:ext cx="5782200" cy="437400"/>
          </a:xfrm>
          <a:prstGeom prst="roundRect">
            <a:avLst>
              <a:gd name="adj" fmla="val 2484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0"/>
          <p:cNvSpPr/>
          <p:nvPr/>
        </p:nvSpPr>
        <p:spPr>
          <a:xfrm>
            <a:off x="3013375" y="2526550"/>
            <a:ext cx="5703900" cy="437400"/>
          </a:xfrm>
          <a:prstGeom prst="roundRect">
            <a:avLst>
              <a:gd name="adj" fmla="val 2484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1041">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1" cstate="screen">
            <a:alphaModFix/>
            <a:extLst>
              <a:ext uri="{28A0092B-C50C-407E-A947-70E740481C1C}">
                <a14:useLocalDpi xmlns:a14="http://schemas.microsoft.com/office/drawing/2010/main"/>
              </a:ext>
            </a:extLst>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722875" y="6509675"/>
            <a:ext cx="447600" cy="360000"/>
          </a:xfrm>
          <a:prstGeom prst="rect">
            <a:avLst/>
          </a:prstGeom>
          <a:noFill/>
          <a:ln>
            <a:noFill/>
          </a:ln>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pos="114">
          <p15:clr>
            <a:srgbClr val="EA4335"/>
          </p15:clr>
        </p15:guide>
        <p15:guide id="2" orient="horz" pos="4195">
          <p15:clr>
            <a:srgbClr val="EA4335"/>
          </p15:clr>
        </p15:guide>
        <p15:guide id="3" pos="5646">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sa/4.0/deed.fr"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riverinstitute.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3"/>
          <p:cNvSpPr txBox="1">
            <a:spLocks noGrp="1"/>
          </p:cNvSpPr>
          <p:nvPr>
            <p:ph type="title"/>
          </p:nvPr>
        </p:nvSpPr>
        <p:spPr>
          <a:xfrm>
            <a:off x="180300" y="1192457"/>
            <a:ext cx="8783400" cy="181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7400"/>
              <a:t>ARPENTER LE FLEUVE</a:t>
            </a:r>
            <a:endParaRPr sz="7400"/>
          </a:p>
        </p:txBody>
      </p:sp>
      <p:pic>
        <p:nvPicPr>
          <p:cNvPr id="179" name="Google Shape;179;p13" title="Ouvrir la citation"/>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310609" y="3812450"/>
            <a:ext cx="612579" cy="524700"/>
          </a:xfrm>
          <a:prstGeom prst="rect">
            <a:avLst/>
          </a:prstGeom>
          <a:noFill/>
          <a:ln>
            <a:noFill/>
          </a:ln>
        </p:spPr>
      </p:pic>
      <p:sp>
        <p:nvSpPr>
          <p:cNvPr id="180" name="Google Shape;180;p13"/>
          <p:cNvSpPr txBox="1">
            <a:spLocks noGrp="1"/>
          </p:cNvSpPr>
          <p:nvPr>
            <p:ph type="body" idx="2"/>
          </p:nvPr>
        </p:nvSpPr>
        <p:spPr>
          <a:xfrm>
            <a:off x="4358950" y="4320218"/>
            <a:ext cx="4044900" cy="155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1500"/>
              <a:t>On a encore beaucoup à apprendre sur le fleuve Saint-Laurent. Par exemple, où se trouvent les espèces en péril? Quels sont les déplacements des espèces envahissantes? Même des questions simples comme : quelles espèces vivent ici?</a:t>
            </a:r>
            <a:endParaRPr sz="1500"/>
          </a:p>
          <a:p>
            <a:pPr marL="0" lvl="0" indent="0" algn="l" rtl="0">
              <a:spcBef>
                <a:spcPts val="0"/>
              </a:spcBef>
              <a:spcAft>
                <a:spcPts val="0"/>
              </a:spcAft>
              <a:buNone/>
            </a:pPr>
            <a:endParaRPr sz="1500"/>
          </a:p>
        </p:txBody>
      </p:sp>
      <p:pic>
        <p:nvPicPr>
          <p:cNvPr id="181" name="Google Shape;181;p13" title="Fermer la citation"/>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114675" y="6097974"/>
            <a:ext cx="627250" cy="504500"/>
          </a:xfrm>
          <a:prstGeom prst="rect">
            <a:avLst/>
          </a:prstGeom>
          <a:noFill/>
          <a:ln>
            <a:noFill/>
          </a:ln>
        </p:spPr>
      </p:pic>
      <p:sp>
        <p:nvSpPr>
          <p:cNvPr id="182" name="Google Shape;182;p13"/>
          <p:cNvSpPr txBox="1">
            <a:spLocks noGrp="1"/>
          </p:cNvSpPr>
          <p:nvPr>
            <p:ph type="body" idx="3"/>
          </p:nvPr>
        </p:nvSpPr>
        <p:spPr>
          <a:xfrm>
            <a:off x="5952744" y="5980050"/>
            <a:ext cx="2124811" cy="524700"/>
          </a:xfrm>
          <a:prstGeom prst="rect">
            <a:avLst/>
          </a:prstGeom>
        </p:spPr>
        <p:txBody>
          <a:bodyPr spcFirstLastPara="1" wrap="square" lIns="91425" tIns="91425" rIns="91425" bIns="91425" anchor="t" anchorCtr="0">
            <a:noAutofit/>
          </a:bodyPr>
          <a:lstStyle/>
          <a:p>
            <a:pPr marL="457200" lvl="0" indent="-323850" algn="r" rtl="0">
              <a:spcBef>
                <a:spcPts val="0"/>
              </a:spcBef>
              <a:spcAft>
                <a:spcPts val="0"/>
              </a:spcAft>
              <a:buSzPts val="1500"/>
              <a:buChar char="-"/>
            </a:pPr>
            <a:r>
              <a:rPr lang="fr-CA" sz="1500" dirty="0"/>
              <a:t>Matt </a:t>
            </a:r>
            <a:r>
              <a:rPr lang="fr-CA" sz="1500" dirty="0" err="1"/>
              <a:t>Windle</a:t>
            </a:r>
            <a:endParaRPr sz="1500" dirty="0"/>
          </a:p>
        </p:txBody>
      </p:sp>
      <p:pic>
        <p:nvPicPr>
          <p:cNvPr id="183" name="Google Shape;183;p13" descr="Un poisson à nageoire lobée nage dans les eaux sombres. Sa robe noire est couverte de taches gris pâle." title="Sarcoptérygiens"/>
          <p:cNvPicPr preferRelativeResize="0">
            <a:picLocks noGrp="1"/>
          </p:cNvPicPr>
          <p:nvPr>
            <p:ph type="pic" idx="4"/>
          </p:nvPr>
        </p:nvPicPr>
        <p:blipFill rotWithShape="1">
          <a:blip r:embed="rId5" cstate="screen">
            <a:alphaModFix/>
            <a:extLst>
              <a:ext uri="{28A0092B-C50C-407E-A947-70E740481C1C}">
                <a14:useLocalDpi xmlns:a14="http://schemas.microsoft.com/office/drawing/2010/main"/>
              </a:ext>
            </a:extLst>
          </a:blip>
          <a:srcRect/>
          <a:stretch/>
        </p:blipFill>
        <p:spPr>
          <a:xfrm>
            <a:off x="180275" y="3781875"/>
            <a:ext cx="3776100" cy="2261400"/>
          </a:xfrm>
          <a:prstGeom prst="roundRect">
            <a:avLst>
              <a:gd name="adj" fmla="val 10662"/>
            </a:avLst>
          </a:prstGeom>
        </p:spPr>
      </p:pic>
      <p:sp>
        <p:nvSpPr>
          <p:cNvPr id="184" name="Google Shape;184;p13"/>
          <p:cNvSpPr/>
          <p:nvPr/>
        </p:nvSpPr>
        <p:spPr>
          <a:xfrm>
            <a:off x="182975" y="6131435"/>
            <a:ext cx="3776100" cy="524700"/>
          </a:xfrm>
          <a:prstGeom prst="roundRect">
            <a:avLst>
              <a:gd name="adj" fmla="val 28244"/>
            </a:avLst>
          </a:prstGeom>
          <a:noFill/>
          <a:ln w="9525" cap="flat" cmpd="sng">
            <a:solidFill>
              <a:srgbClr val="000000"/>
            </a:solidFill>
            <a:prstDash val="solid"/>
            <a:round/>
            <a:headEnd type="none" w="sm" len="sm"/>
            <a:tailEnd type="none" w="sm" len="sm"/>
          </a:ln>
        </p:spPr>
        <p:txBody>
          <a:bodyPr spcFirstLastPara="1" wrap="square" lIns="91425" tIns="91425" rIns="54000" bIns="91425" anchor="ctr" anchorCtr="0">
            <a:noAutofit/>
          </a:bodyPr>
          <a:lstStyle/>
          <a:p>
            <a:pPr marL="899999" lvl="0" indent="0" algn="l" rtl="0">
              <a:spcBef>
                <a:spcPts val="0"/>
              </a:spcBef>
              <a:spcAft>
                <a:spcPts val="0"/>
              </a:spcAft>
              <a:buNone/>
            </a:pPr>
            <a:r>
              <a:rPr lang="fr-CA" sz="1050"/>
              <a:t>Cette activité de L'École de l'Océan est placée sous licence </a:t>
            </a:r>
            <a:r>
              <a:rPr lang="fr-CA" sz="1050" b="1" u="sng">
                <a:solidFill>
                  <a:srgbClr val="181245"/>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CC BY-SA 4.0</a:t>
            </a:r>
            <a:endParaRPr sz="1050" b="1">
              <a:solidFill>
                <a:srgbClr val="181245"/>
              </a:solidFill>
            </a:endParaRPr>
          </a:p>
        </p:txBody>
      </p:sp>
      <p:sp>
        <p:nvSpPr>
          <p:cNvPr id="185" name="Google Shape;185;p13"/>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a:t>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4"/>
          <p:cNvSpPr txBox="1">
            <a:spLocks noGrp="1"/>
          </p:cNvSpPr>
          <p:nvPr>
            <p:ph type="title"/>
          </p:nvPr>
        </p:nvSpPr>
        <p:spPr>
          <a:xfrm>
            <a:off x="175700" y="983575"/>
            <a:ext cx="1669800" cy="437400"/>
          </a:xfrm>
          <a:prstGeom prst="rect">
            <a:avLst/>
          </a:prstGeom>
        </p:spPr>
        <p:txBody>
          <a:bodyPr spcFirstLastPara="1" wrap="square" lIns="91425" tIns="72000" rIns="91425" bIns="91425" anchor="t" anchorCtr="0">
            <a:noAutofit/>
          </a:bodyPr>
          <a:lstStyle/>
          <a:p>
            <a:pPr marL="0" lvl="0" indent="0" algn="l" rtl="0">
              <a:spcBef>
                <a:spcPts val="0"/>
              </a:spcBef>
              <a:spcAft>
                <a:spcPts val="0"/>
              </a:spcAft>
              <a:buNone/>
            </a:pPr>
            <a:r>
              <a:rPr lang="fr-CA"/>
              <a:t>Voici votre défi :</a:t>
            </a:r>
            <a:endParaRPr/>
          </a:p>
        </p:txBody>
      </p:sp>
      <p:sp>
        <p:nvSpPr>
          <p:cNvPr id="191" name="Google Shape;191;p14"/>
          <p:cNvSpPr txBox="1">
            <a:spLocks noGrp="1"/>
          </p:cNvSpPr>
          <p:nvPr>
            <p:ph type="subTitle" idx="1"/>
          </p:nvPr>
        </p:nvSpPr>
        <p:spPr>
          <a:xfrm>
            <a:off x="1769100" y="989100"/>
            <a:ext cx="7194600" cy="615600"/>
          </a:xfrm>
          <a:prstGeom prst="rect">
            <a:avLst/>
          </a:prstGeom>
        </p:spPr>
        <p:txBody>
          <a:bodyPr spcFirstLastPara="1" wrap="square" lIns="91425" tIns="72000" rIns="91425" bIns="91425" anchor="t" anchorCtr="0">
            <a:noAutofit/>
          </a:bodyPr>
          <a:lstStyle/>
          <a:p>
            <a:pPr marL="0" lvl="0" indent="0" algn="l" rtl="0">
              <a:spcBef>
                <a:spcPts val="0"/>
              </a:spcBef>
              <a:spcAft>
                <a:spcPts val="0"/>
              </a:spcAft>
              <a:buNone/>
            </a:pPr>
            <a:r>
              <a:rPr lang="fr-CA" dirty="0"/>
              <a:t>Créez votre propre espèce de poisson en l’adaptant à l’océan Arctique, à la mer des Antilles ou au lac Ontario.</a:t>
            </a:r>
            <a:endParaRPr dirty="0"/>
          </a:p>
        </p:txBody>
      </p:sp>
      <p:sp>
        <p:nvSpPr>
          <p:cNvPr id="192" name="Google Shape;192;p14"/>
          <p:cNvSpPr txBox="1">
            <a:spLocks noGrp="1"/>
          </p:cNvSpPr>
          <p:nvPr>
            <p:ph type="body" idx="2"/>
          </p:nvPr>
        </p:nvSpPr>
        <p:spPr>
          <a:xfrm>
            <a:off x="267300" y="2151161"/>
            <a:ext cx="4196100" cy="43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solidFill>
                  <a:schemeClr val="dk1"/>
                </a:solidFill>
              </a:rPr>
              <a:t>Voici votre liste de tâches :</a:t>
            </a:r>
            <a:endParaRPr/>
          </a:p>
        </p:txBody>
      </p:sp>
      <p:sp>
        <p:nvSpPr>
          <p:cNvPr id="193" name="Google Shape;193;p14"/>
          <p:cNvSpPr txBox="1"/>
          <p:nvPr/>
        </p:nvSpPr>
        <p:spPr>
          <a:xfrm>
            <a:off x="369911" y="2728050"/>
            <a:ext cx="754800" cy="307800"/>
          </a:xfrm>
          <a:prstGeom prst="rect">
            <a:avLst/>
          </a:prstGeom>
          <a:noFill/>
          <a:ln>
            <a:noFill/>
          </a:ln>
        </p:spPr>
        <p:txBody>
          <a:bodyPr spcFirstLastPara="1" wrap="square" lIns="0" tIns="0" rIns="91425" bIns="91425" anchor="t" anchorCtr="0">
            <a:spAutoFit/>
          </a:bodyPr>
          <a:lstStyle/>
          <a:p>
            <a:pPr marL="0" lvl="0" indent="0" algn="l" rtl="0">
              <a:lnSpc>
                <a:spcPct val="100000"/>
              </a:lnSpc>
              <a:spcBef>
                <a:spcPts val="0"/>
              </a:spcBef>
              <a:spcAft>
                <a:spcPts val="0"/>
              </a:spcAft>
              <a:buNone/>
            </a:pPr>
            <a:r>
              <a:rPr lang="fr-CA" b="1">
                <a:solidFill>
                  <a:srgbClr val="2A6312"/>
                </a:solidFill>
                <a:latin typeface="Nunito"/>
                <a:ea typeface="Nunito"/>
                <a:cs typeface="Nunito"/>
                <a:sym typeface="Nunito"/>
              </a:rPr>
              <a:t>Étape 1</a:t>
            </a:r>
            <a:endParaRPr b="1">
              <a:solidFill>
                <a:srgbClr val="2A6312"/>
              </a:solidFill>
              <a:latin typeface="Nunito"/>
              <a:ea typeface="Nunito"/>
              <a:cs typeface="Nunito"/>
              <a:sym typeface="Nunito"/>
            </a:endParaRPr>
          </a:p>
        </p:txBody>
      </p:sp>
      <p:sp>
        <p:nvSpPr>
          <p:cNvPr id="194" name="Google Shape;194;p14"/>
          <p:cNvSpPr txBox="1">
            <a:spLocks noGrp="1"/>
          </p:cNvSpPr>
          <p:nvPr>
            <p:ph type="body" idx="3"/>
          </p:nvPr>
        </p:nvSpPr>
        <p:spPr>
          <a:xfrm>
            <a:off x="1113750" y="2728050"/>
            <a:ext cx="3134700" cy="6156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fr-CA">
                <a:solidFill>
                  <a:schemeClr val="dk1"/>
                </a:solidFill>
              </a:rPr>
              <a:t>Informez-vous sur les quatre grandes classes taxonomiques de poissons.</a:t>
            </a:r>
            <a:endParaRPr/>
          </a:p>
        </p:txBody>
      </p:sp>
      <p:sp>
        <p:nvSpPr>
          <p:cNvPr id="195" name="Google Shape;195;p14"/>
          <p:cNvSpPr txBox="1"/>
          <p:nvPr/>
        </p:nvSpPr>
        <p:spPr>
          <a:xfrm rot="2733">
            <a:off x="358950" y="3558488"/>
            <a:ext cx="754800" cy="307800"/>
          </a:xfrm>
          <a:prstGeom prst="rect">
            <a:avLst/>
          </a:prstGeom>
          <a:noFill/>
          <a:ln>
            <a:noFill/>
          </a:ln>
        </p:spPr>
        <p:txBody>
          <a:bodyPr spcFirstLastPara="1" wrap="square" lIns="0" tIns="0" rIns="91425" bIns="91425" anchor="t" anchorCtr="0">
            <a:spAutoFit/>
          </a:bodyPr>
          <a:lstStyle/>
          <a:p>
            <a:pPr marL="0" lvl="0" indent="0" algn="l" rtl="0">
              <a:lnSpc>
                <a:spcPct val="100000"/>
              </a:lnSpc>
              <a:spcBef>
                <a:spcPts val="0"/>
              </a:spcBef>
              <a:spcAft>
                <a:spcPts val="0"/>
              </a:spcAft>
              <a:buNone/>
            </a:pPr>
            <a:r>
              <a:rPr lang="fr-CA" b="1">
                <a:solidFill>
                  <a:srgbClr val="2A6312"/>
                </a:solidFill>
                <a:latin typeface="Nunito"/>
                <a:ea typeface="Nunito"/>
                <a:cs typeface="Nunito"/>
                <a:sym typeface="Nunito"/>
              </a:rPr>
              <a:t>Étape 2</a:t>
            </a:r>
            <a:endParaRPr b="1">
              <a:solidFill>
                <a:srgbClr val="2A6312"/>
              </a:solidFill>
              <a:latin typeface="Nunito"/>
              <a:ea typeface="Nunito"/>
              <a:cs typeface="Nunito"/>
              <a:sym typeface="Nunito"/>
            </a:endParaRPr>
          </a:p>
        </p:txBody>
      </p:sp>
      <p:sp>
        <p:nvSpPr>
          <p:cNvPr id="196" name="Google Shape;196;p14"/>
          <p:cNvSpPr txBox="1">
            <a:spLocks noGrp="1"/>
          </p:cNvSpPr>
          <p:nvPr>
            <p:ph type="body" idx="4"/>
          </p:nvPr>
        </p:nvSpPr>
        <p:spPr>
          <a:xfrm>
            <a:off x="1113750" y="3558313"/>
            <a:ext cx="3134700" cy="6156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fr-CA">
                <a:solidFill>
                  <a:schemeClr val="dk1"/>
                </a:solidFill>
              </a:rPr>
              <a:t>Apprenez en quoi la forme d’un poisson en dit long sur son mode de vie.</a:t>
            </a:r>
            <a:endParaRPr/>
          </a:p>
        </p:txBody>
      </p:sp>
      <p:sp>
        <p:nvSpPr>
          <p:cNvPr id="197" name="Google Shape;197;p14"/>
          <p:cNvSpPr txBox="1"/>
          <p:nvPr/>
        </p:nvSpPr>
        <p:spPr>
          <a:xfrm>
            <a:off x="369913" y="4391012"/>
            <a:ext cx="754800" cy="307800"/>
          </a:xfrm>
          <a:prstGeom prst="rect">
            <a:avLst/>
          </a:prstGeom>
          <a:noFill/>
          <a:ln>
            <a:noFill/>
          </a:ln>
        </p:spPr>
        <p:txBody>
          <a:bodyPr spcFirstLastPara="1" wrap="square" lIns="0" tIns="0" rIns="91425" bIns="91425" anchor="t" anchorCtr="0">
            <a:spAutoFit/>
          </a:bodyPr>
          <a:lstStyle/>
          <a:p>
            <a:pPr marL="0" lvl="0" indent="0" algn="l" rtl="0">
              <a:lnSpc>
                <a:spcPct val="100000"/>
              </a:lnSpc>
              <a:spcBef>
                <a:spcPts val="0"/>
              </a:spcBef>
              <a:spcAft>
                <a:spcPts val="0"/>
              </a:spcAft>
              <a:buNone/>
            </a:pPr>
            <a:r>
              <a:rPr lang="fr-CA" b="1">
                <a:solidFill>
                  <a:srgbClr val="2A6312"/>
                </a:solidFill>
                <a:latin typeface="Nunito"/>
                <a:ea typeface="Nunito"/>
                <a:cs typeface="Nunito"/>
                <a:sym typeface="Nunito"/>
              </a:rPr>
              <a:t>Étape 3</a:t>
            </a:r>
            <a:endParaRPr b="1">
              <a:solidFill>
                <a:srgbClr val="2A6312"/>
              </a:solidFill>
              <a:latin typeface="Nunito"/>
              <a:ea typeface="Nunito"/>
              <a:cs typeface="Nunito"/>
              <a:sym typeface="Nunito"/>
            </a:endParaRPr>
          </a:p>
        </p:txBody>
      </p:sp>
      <p:sp>
        <p:nvSpPr>
          <p:cNvPr id="198" name="Google Shape;198;p14"/>
          <p:cNvSpPr txBox="1">
            <a:spLocks noGrp="1"/>
          </p:cNvSpPr>
          <p:nvPr>
            <p:ph type="body" idx="5"/>
          </p:nvPr>
        </p:nvSpPr>
        <p:spPr>
          <a:xfrm>
            <a:off x="1113750" y="4390988"/>
            <a:ext cx="3134700" cy="6156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fr-CA">
                <a:solidFill>
                  <a:schemeClr val="dk1"/>
                </a:solidFill>
              </a:rPr>
              <a:t>Passez en revue trois différents habitats de poissons.</a:t>
            </a:r>
            <a:endParaRPr/>
          </a:p>
        </p:txBody>
      </p:sp>
      <p:sp>
        <p:nvSpPr>
          <p:cNvPr id="199" name="Google Shape;199;p14"/>
          <p:cNvSpPr txBox="1"/>
          <p:nvPr/>
        </p:nvSpPr>
        <p:spPr>
          <a:xfrm rot="2733">
            <a:off x="369924" y="5068013"/>
            <a:ext cx="754800" cy="307800"/>
          </a:xfrm>
          <a:prstGeom prst="rect">
            <a:avLst/>
          </a:prstGeom>
          <a:noFill/>
          <a:ln>
            <a:noFill/>
          </a:ln>
        </p:spPr>
        <p:txBody>
          <a:bodyPr spcFirstLastPara="1" wrap="square" lIns="0" tIns="0" rIns="91425" bIns="91425" anchor="t" anchorCtr="0">
            <a:spAutoFit/>
          </a:bodyPr>
          <a:lstStyle/>
          <a:p>
            <a:pPr marL="0" lvl="0" indent="0" algn="l" rtl="0">
              <a:lnSpc>
                <a:spcPct val="100000"/>
              </a:lnSpc>
              <a:spcBef>
                <a:spcPts val="0"/>
              </a:spcBef>
              <a:spcAft>
                <a:spcPts val="0"/>
              </a:spcAft>
              <a:buNone/>
            </a:pPr>
            <a:r>
              <a:rPr lang="fr-CA" b="1">
                <a:solidFill>
                  <a:srgbClr val="2A6312"/>
                </a:solidFill>
                <a:latin typeface="Nunito"/>
                <a:ea typeface="Nunito"/>
                <a:cs typeface="Nunito"/>
                <a:sym typeface="Nunito"/>
              </a:rPr>
              <a:t>Étape 4</a:t>
            </a:r>
            <a:endParaRPr b="1">
              <a:solidFill>
                <a:srgbClr val="2A6312"/>
              </a:solidFill>
              <a:latin typeface="Nunito"/>
              <a:ea typeface="Nunito"/>
              <a:cs typeface="Nunito"/>
              <a:sym typeface="Nunito"/>
            </a:endParaRPr>
          </a:p>
        </p:txBody>
      </p:sp>
      <p:sp>
        <p:nvSpPr>
          <p:cNvPr id="200" name="Google Shape;200;p14"/>
          <p:cNvSpPr txBox="1">
            <a:spLocks noGrp="1"/>
          </p:cNvSpPr>
          <p:nvPr>
            <p:ph type="body" idx="6"/>
          </p:nvPr>
        </p:nvSpPr>
        <p:spPr>
          <a:xfrm>
            <a:off x="1123176" y="5067838"/>
            <a:ext cx="3134700" cy="6156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fr-CA">
                <a:solidFill>
                  <a:schemeClr val="dk1"/>
                </a:solidFill>
              </a:rPr>
              <a:t>Créez votre poisson en l’adaptant à l’un de ces trois habitats.</a:t>
            </a:r>
            <a:endParaRPr/>
          </a:p>
        </p:txBody>
      </p:sp>
      <p:sp>
        <p:nvSpPr>
          <p:cNvPr id="201" name="Google Shape;201;p14"/>
          <p:cNvSpPr txBox="1"/>
          <p:nvPr/>
        </p:nvSpPr>
        <p:spPr>
          <a:xfrm rot="2733">
            <a:off x="358956" y="5821525"/>
            <a:ext cx="754800" cy="307800"/>
          </a:xfrm>
          <a:prstGeom prst="rect">
            <a:avLst/>
          </a:prstGeom>
          <a:noFill/>
          <a:ln>
            <a:noFill/>
          </a:ln>
        </p:spPr>
        <p:txBody>
          <a:bodyPr spcFirstLastPara="1" wrap="square" lIns="0" tIns="0" rIns="91425" bIns="91425" anchor="t" anchorCtr="0">
            <a:spAutoFit/>
          </a:bodyPr>
          <a:lstStyle/>
          <a:p>
            <a:pPr marL="0" lvl="0" indent="0" algn="l" rtl="0">
              <a:lnSpc>
                <a:spcPct val="100000"/>
              </a:lnSpc>
              <a:spcBef>
                <a:spcPts val="0"/>
              </a:spcBef>
              <a:spcAft>
                <a:spcPts val="0"/>
              </a:spcAft>
              <a:buNone/>
            </a:pPr>
            <a:r>
              <a:rPr lang="fr-CA" b="1">
                <a:solidFill>
                  <a:srgbClr val="2A6312"/>
                </a:solidFill>
                <a:latin typeface="Nunito"/>
                <a:ea typeface="Nunito"/>
                <a:cs typeface="Nunito"/>
                <a:sym typeface="Nunito"/>
              </a:rPr>
              <a:t>Étape 5</a:t>
            </a:r>
            <a:endParaRPr b="1">
              <a:solidFill>
                <a:srgbClr val="2A6312"/>
              </a:solidFill>
              <a:latin typeface="Nunito"/>
              <a:ea typeface="Nunito"/>
              <a:cs typeface="Nunito"/>
              <a:sym typeface="Nunito"/>
            </a:endParaRPr>
          </a:p>
        </p:txBody>
      </p:sp>
      <p:sp>
        <p:nvSpPr>
          <p:cNvPr id="202" name="Google Shape;202;p14"/>
          <p:cNvSpPr txBox="1">
            <a:spLocks noGrp="1"/>
          </p:cNvSpPr>
          <p:nvPr>
            <p:ph type="body" idx="6"/>
          </p:nvPr>
        </p:nvSpPr>
        <p:spPr>
          <a:xfrm>
            <a:off x="1123151" y="5821225"/>
            <a:ext cx="3134700" cy="6156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fr-CA">
                <a:solidFill>
                  <a:schemeClr val="dk1"/>
                </a:solidFill>
              </a:rPr>
              <a:t>Décrivez votre poisson.</a:t>
            </a:r>
            <a:endParaRPr/>
          </a:p>
        </p:txBody>
      </p:sp>
      <p:pic>
        <p:nvPicPr>
          <p:cNvPr id="203" name="Google Shape;203;p14" descr="Illustration d’un environnement de récif corallien. On voit à gauche des récifs coralliens colorés et, au centre, en bas, un terrain sablonneux. Sur la droite de l’image, on voit deux méduses violettes et un requin à pointes noires en train de nager." title="Vue sous-marine d’un récif corallien"/>
          <p:cNvPicPr preferRelativeResize="0">
            <a:picLocks noGrp="1"/>
          </p:cNvPicPr>
          <p:nvPr>
            <p:ph type="pic" idx="7"/>
          </p:nvPr>
        </p:nvPicPr>
        <p:blipFill rotWithShape="1">
          <a:blip r:embed="rId3" cstate="screen">
            <a:alphaModFix/>
            <a:extLst>
              <a:ext uri="{28A0092B-C50C-407E-A947-70E740481C1C}">
                <a14:useLocalDpi xmlns:a14="http://schemas.microsoft.com/office/drawing/2010/main"/>
              </a:ext>
            </a:extLst>
          </a:blip>
          <a:srcRect/>
          <a:stretch/>
        </p:blipFill>
        <p:spPr>
          <a:xfrm>
            <a:off x="4724350" y="1856850"/>
            <a:ext cx="4239300" cy="3486000"/>
          </a:xfrm>
          <a:prstGeom prst="roundRect">
            <a:avLst>
              <a:gd name="adj" fmla="val 16667"/>
            </a:avLst>
          </a:prstGeom>
        </p:spPr>
      </p:pic>
      <p:sp>
        <p:nvSpPr>
          <p:cNvPr id="204" name="Google Shape;204;p14"/>
          <p:cNvSpPr/>
          <p:nvPr/>
        </p:nvSpPr>
        <p:spPr>
          <a:xfrm>
            <a:off x="4724425" y="5586850"/>
            <a:ext cx="4239300" cy="1072800"/>
          </a:xfrm>
          <a:prstGeom prst="roundRect">
            <a:avLst>
              <a:gd name="adj" fmla="val 0"/>
            </a:avLst>
          </a:prstGeom>
          <a:noFill/>
          <a:ln>
            <a:noFill/>
          </a:ln>
        </p:spPr>
        <p:txBody>
          <a:bodyPr spcFirstLastPara="1" wrap="square" lIns="91425" tIns="91425" rIns="91425" bIns="91425" anchor="ctr" anchorCtr="0">
            <a:noAutofit/>
          </a:bodyPr>
          <a:lstStyle/>
          <a:p>
            <a:pPr marL="0" marR="1545018" lvl="0" indent="0" algn="ctr" rtl="0">
              <a:spcBef>
                <a:spcPts val="0"/>
              </a:spcBef>
              <a:spcAft>
                <a:spcPts val="0"/>
              </a:spcAft>
              <a:buNone/>
            </a:pPr>
            <a:r>
              <a:rPr lang="fr-CA" b="1"/>
              <a:t>La présente activité est adaptée d’une ressource de le </a:t>
            </a:r>
            <a:r>
              <a:rPr lang="fr-CA" b="1" i="1" u="sng">
                <a:solidFill>
                  <a:schemeClr val="hlink"/>
                </a:solidFill>
                <a:hlinkClick r:id="rId4"/>
              </a:rPr>
              <a:t>River Institute</a:t>
            </a:r>
            <a:r>
              <a:rPr lang="fr-CA" b="1"/>
              <a:t>.</a:t>
            </a:r>
            <a:endParaRPr b="1"/>
          </a:p>
        </p:txBody>
      </p:sp>
      <p:sp>
        <p:nvSpPr>
          <p:cNvPr id="205" name="Google Shape;205;p14"/>
          <p:cNvSpPr txBox="1"/>
          <p:nvPr/>
        </p:nvSpPr>
        <p:spPr>
          <a:xfrm>
            <a:off x="8722875" y="6509675"/>
            <a:ext cx="447600" cy="360000"/>
          </a:xfrm>
          <a:prstGeom prst="rect">
            <a:avLst/>
          </a:prstGeom>
          <a:noFill/>
          <a:ln>
            <a:noFill/>
          </a:ln>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sz="1600" b="1">
                <a:solidFill>
                  <a:srgbClr val="181245"/>
                </a:solidFill>
                <a:highlight>
                  <a:srgbClr val="FFFFFF"/>
                </a:highlight>
                <a:latin typeface="Nunito"/>
                <a:ea typeface="Nunito"/>
                <a:cs typeface="Nunito"/>
                <a:sym typeface="Nunito"/>
              </a:rPr>
              <a:t>2</a:t>
            </a:fld>
            <a:endParaRPr sz="1600" b="1">
              <a:solidFill>
                <a:srgbClr val="181245"/>
              </a:solidFill>
              <a:highlight>
                <a:srgbClr val="FFFFFF"/>
              </a:highlight>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5"/>
          <p:cNvSpPr txBox="1">
            <a:spLocks noGrp="1"/>
          </p:cNvSpPr>
          <p:nvPr>
            <p:ph type="title"/>
          </p:nvPr>
        </p:nvSpPr>
        <p:spPr>
          <a:xfrm>
            <a:off x="175700" y="983575"/>
            <a:ext cx="26418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Taxonomie des poissons</a:t>
            </a:r>
            <a:endParaRPr/>
          </a:p>
        </p:txBody>
      </p:sp>
      <p:sp>
        <p:nvSpPr>
          <p:cNvPr id="212" name="Google Shape;212;p15"/>
          <p:cNvSpPr txBox="1">
            <a:spLocks noGrp="1"/>
          </p:cNvSpPr>
          <p:nvPr>
            <p:ph type="body" idx="1"/>
          </p:nvPr>
        </p:nvSpPr>
        <p:spPr>
          <a:xfrm>
            <a:off x="180300" y="1568650"/>
            <a:ext cx="8783400" cy="80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En biologie, la taxonomie désigne l’étude de la classification des êtres vivants. Ainsi, les poissons sont des vertébrés (ils ont une colonne vertébrale) qui vivent dans l’eau, sont munis d’écailles et respirent par des branchies. Ils se divisent en quatre grandes classes taxonomiques. Les voici.</a:t>
            </a:r>
            <a:endParaRPr/>
          </a:p>
        </p:txBody>
      </p:sp>
      <p:sp>
        <p:nvSpPr>
          <p:cNvPr id="213" name="Google Shape;213;p15"/>
          <p:cNvSpPr txBox="1">
            <a:spLocks noGrp="1"/>
          </p:cNvSpPr>
          <p:nvPr>
            <p:ph type="body" idx="2"/>
          </p:nvPr>
        </p:nvSpPr>
        <p:spPr>
          <a:xfrm>
            <a:off x="283275" y="2529286"/>
            <a:ext cx="4093200" cy="437400"/>
          </a:xfrm>
          <a:prstGeom prst="rect">
            <a:avLst/>
          </a:prstGeom>
          <a:ln>
            <a:noFill/>
          </a:ln>
        </p:spPr>
        <p:txBody>
          <a:bodyPr spcFirstLastPara="1" wrap="square" lIns="108000" tIns="91425" rIns="91425" bIns="91425" anchor="t" anchorCtr="0">
            <a:noAutofit/>
          </a:bodyPr>
          <a:lstStyle/>
          <a:p>
            <a:pPr marL="0" lvl="0" indent="0" algn="l" rtl="0">
              <a:spcBef>
                <a:spcPts val="0"/>
              </a:spcBef>
              <a:spcAft>
                <a:spcPts val="0"/>
              </a:spcAft>
              <a:buNone/>
            </a:pPr>
            <a:r>
              <a:rPr lang="fr-CA" sz="1500"/>
              <a:t>Pétromyzontides</a:t>
            </a:r>
            <a:endParaRPr sz="1500"/>
          </a:p>
        </p:txBody>
      </p:sp>
      <p:sp>
        <p:nvSpPr>
          <p:cNvPr id="214" name="Google Shape;214;p15"/>
          <p:cNvSpPr txBox="1">
            <a:spLocks noGrp="1"/>
          </p:cNvSpPr>
          <p:nvPr>
            <p:ph type="body" idx="2"/>
          </p:nvPr>
        </p:nvSpPr>
        <p:spPr>
          <a:xfrm>
            <a:off x="1896175" y="2949975"/>
            <a:ext cx="2480400" cy="1394100"/>
          </a:xfrm>
          <a:prstGeom prst="rect">
            <a:avLst/>
          </a:prstGeom>
        </p:spPr>
        <p:txBody>
          <a:bodyPr spcFirstLastPara="1" wrap="square" lIns="91425" tIns="18000" rIns="91425" bIns="91425" anchor="t" anchorCtr="0">
            <a:noAutofit/>
          </a:bodyPr>
          <a:lstStyle/>
          <a:p>
            <a:pPr marL="0" lvl="0" indent="0" algn="l" rtl="0">
              <a:spcBef>
                <a:spcPts val="0"/>
              </a:spcBef>
              <a:spcAft>
                <a:spcPts val="0"/>
              </a:spcAft>
              <a:buNone/>
            </a:pPr>
            <a:r>
              <a:rPr lang="fr-CA" sz="1250"/>
              <a:t>La lamproie est le seul membre de cette classe qui subsiste. Dépourvue de mâchoires, elle est considérée comme l’un des plus anciens vertébrés encore vivants de nos jours.</a:t>
            </a:r>
            <a:endParaRPr sz="1250"/>
          </a:p>
        </p:txBody>
      </p:sp>
      <p:pic>
        <p:nvPicPr>
          <p:cNvPr id="215" name="Google Shape;215;p15" descr="Une lamproie suce un grillage transparent dans l’eau. On voit, dans sa gueule-ventouse, ses rangées de dents acérées. La lamproie a un long corps cylindrique, étroit comme celui d’un serpent. " title="Lamproi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84025" y="2974702"/>
            <a:ext cx="1420800" cy="1266600"/>
          </a:xfrm>
          <a:prstGeom prst="roundRect">
            <a:avLst>
              <a:gd name="adj" fmla="val 9261"/>
            </a:avLst>
          </a:prstGeom>
          <a:noFill/>
          <a:ln>
            <a:noFill/>
          </a:ln>
        </p:spPr>
      </p:pic>
      <p:sp>
        <p:nvSpPr>
          <p:cNvPr id="216" name="Google Shape;216;p15"/>
          <p:cNvSpPr txBox="1">
            <a:spLocks noGrp="1"/>
          </p:cNvSpPr>
          <p:nvPr>
            <p:ph type="body" idx="2"/>
          </p:nvPr>
        </p:nvSpPr>
        <p:spPr>
          <a:xfrm>
            <a:off x="4739800" y="2529286"/>
            <a:ext cx="4093200" cy="437400"/>
          </a:xfrm>
          <a:prstGeom prst="rect">
            <a:avLst/>
          </a:prstGeom>
          <a:ln>
            <a:noFill/>
          </a:ln>
        </p:spPr>
        <p:txBody>
          <a:bodyPr spcFirstLastPara="1" wrap="square" lIns="108000" tIns="91425" rIns="91425" bIns="91425" anchor="t" anchorCtr="0">
            <a:noAutofit/>
          </a:bodyPr>
          <a:lstStyle/>
          <a:p>
            <a:pPr marL="0" lvl="0" indent="0" algn="l" rtl="0">
              <a:spcBef>
                <a:spcPts val="0"/>
              </a:spcBef>
              <a:spcAft>
                <a:spcPts val="0"/>
              </a:spcAft>
              <a:buNone/>
            </a:pPr>
            <a:r>
              <a:rPr lang="fr-CA" sz="1500"/>
              <a:t>Chondrichtyens </a:t>
            </a:r>
            <a:r>
              <a:rPr lang="fr-CA" sz="1500" b="0"/>
              <a:t>(kôdriktjê)</a:t>
            </a:r>
            <a:endParaRPr sz="1700" b="0"/>
          </a:p>
        </p:txBody>
      </p:sp>
      <p:sp>
        <p:nvSpPr>
          <p:cNvPr id="217" name="Google Shape;217;p15"/>
          <p:cNvSpPr txBox="1">
            <a:spLocks noGrp="1"/>
          </p:cNvSpPr>
          <p:nvPr>
            <p:ph type="body" idx="2"/>
          </p:nvPr>
        </p:nvSpPr>
        <p:spPr>
          <a:xfrm>
            <a:off x="6352700" y="2949975"/>
            <a:ext cx="2336100" cy="1394100"/>
          </a:xfrm>
          <a:prstGeom prst="rect">
            <a:avLst/>
          </a:prstGeom>
        </p:spPr>
        <p:txBody>
          <a:bodyPr spcFirstLastPara="1" wrap="square" lIns="91425" tIns="18000" rIns="91425" bIns="91425" anchor="t" anchorCtr="0">
            <a:noAutofit/>
          </a:bodyPr>
          <a:lstStyle/>
          <a:p>
            <a:pPr marL="0" lvl="0" indent="0" algn="l" rtl="0">
              <a:spcBef>
                <a:spcPts val="0"/>
              </a:spcBef>
              <a:spcAft>
                <a:spcPts val="0"/>
              </a:spcAft>
              <a:buNone/>
            </a:pPr>
            <a:r>
              <a:rPr lang="fr-CA" sz="1250"/>
              <a:t>Le requin, différentes raies et la chimère appartiennent à cette classe. Leur squelette est constitué de cartilage plutôt que d’os.</a:t>
            </a:r>
            <a:endParaRPr sz="1250"/>
          </a:p>
          <a:p>
            <a:pPr marL="0" lvl="0" indent="0" algn="l" rtl="0">
              <a:spcBef>
                <a:spcPts val="0"/>
              </a:spcBef>
              <a:spcAft>
                <a:spcPts val="0"/>
              </a:spcAft>
              <a:buNone/>
            </a:pPr>
            <a:endParaRPr sz="1250"/>
          </a:p>
        </p:txBody>
      </p:sp>
      <p:pic>
        <p:nvPicPr>
          <p:cNvPr id="218" name="Google Shape;218;p15" descr="Un grand requin blanc est en train de nager. On voit dans sa gueule ses triangulaires acérées. Il a le ventre blanc et le dos gris." title="Chondrichtyens"/>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840550" y="2974700"/>
            <a:ext cx="1420800" cy="1266600"/>
          </a:xfrm>
          <a:prstGeom prst="roundRect">
            <a:avLst>
              <a:gd name="adj" fmla="val 9731"/>
            </a:avLst>
          </a:prstGeom>
          <a:noFill/>
          <a:ln>
            <a:noFill/>
          </a:ln>
        </p:spPr>
      </p:pic>
      <p:sp>
        <p:nvSpPr>
          <p:cNvPr id="219" name="Google Shape;219;p15"/>
          <p:cNvSpPr txBox="1">
            <a:spLocks noGrp="1"/>
          </p:cNvSpPr>
          <p:nvPr>
            <p:ph type="body" idx="2"/>
          </p:nvPr>
        </p:nvSpPr>
        <p:spPr>
          <a:xfrm>
            <a:off x="281313" y="4728986"/>
            <a:ext cx="4093200" cy="437400"/>
          </a:xfrm>
          <a:prstGeom prst="rect">
            <a:avLst/>
          </a:prstGeom>
          <a:ln>
            <a:noFill/>
          </a:ln>
        </p:spPr>
        <p:txBody>
          <a:bodyPr spcFirstLastPara="1" wrap="square" lIns="108000" tIns="91425" rIns="91425" bIns="91425" anchor="t" anchorCtr="0">
            <a:noAutofit/>
          </a:bodyPr>
          <a:lstStyle/>
          <a:p>
            <a:pPr marL="0" lvl="0" indent="0" algn="l" rtl="0">
              <a:spcBef>
                <a:spcPts val="0"/>
              </a:spcBef>
              <a:spcAft>
                <a:spcPts val="0"/>
              </a:spcAft>
              <a:buNone/>
            </a:pPr>
            <a:r>
              <a:rPr lang="fr-CA" sz="1500"/>
              <a:t>Actinoptérygiens</a:t>
            </a:r>
            <a:endParaRPr sz="1700"/>
          </a:p>
        </p:txBody>
      </p:sp>
      <p:sp>
        <p:nvSpPr>
          <p:cNvPr id="220" name="Google Shape;220;p15"/>
          <p:cNvSpPr txBox="1">
            <a:spLocks noGrp="1"/>
          </p:cNvSpPr>
          <p:nvPr>
            <p:ph type="body" idx="2"/>
          </p:nvPr>
        </p:nvSpPr>
        <p:spPr>
          <a:xfrm>
            <a:off x="1894213" y="5149675"/>
            <a:ext cx="2480400" cy="1394100"/>
          </a:xfrm>
          <a:prstGeom prst="rect">
            <a:avLst/>
          </a:prstGeom>
        </p:spPr>
        <p:txBody>
          <a:bodyPr spcFirstLastPara="1" wrap="square" lIns="91425" tIns="18000" rIns="91425" bIns="91425" anchor="t" anchorCtr="0">
            <a:noAutofit/>
          </a:bodyPr>
          <a:lstStyle/>
          <a:p>
            <a:pPr marL="0" lvl="0" indent="0" algn="l" rtl="0">
              <a:spcBef>
                <a:spcPts val="0"/>
              </a:spcBef>
              <a:spcAft>
                <a:spcPts val="0"/>
              </a:spcAft>
              <a:buNone/>
            </a:pPr>
            <a:r>
              <a:rPr lang="fr-CA" sz="1250"/>
              <a:t>C’est sans doute la classe la mieux connue! Elle doit son nom aux nageoires à rayons du poisson. C’est aussi la classe la plus diversifiée de vertébrés.</a:t>
            </a:r>
            <a:endParaRPr sz="1250"/>
          </a:p>
        </p:txBody>
      </p:sp>
      <p:pic>
        <p:nvPicPr>
          <p:cNvPr id="221" name="Google Shape;221;p15" descr="Un poisson vert-jaune aux nageoires paires rayonnées est en train de nager.  " title="Actinoptérygiens"/>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82050" y="5174350"/>
            <a:ext cx="1420800" cy="1266600"/>
          </a:xfrm>
          <a:prstGeom prst="roundRect">
            <a:avLst>
              <a:gd name="adj" fmla="val 9295"/>
            </a:avLst>
          </a:prstGeom>
          <a:noFill/>
          <a:ln>
            <a:noFill/>
          </a:ln>
        </p:spPr>
      </p:pic>
      <p:sp>
        <p:nvSpPr>
          <p:cNvPr id="222" name="Google Shape;222;p15"/>
          <p:cNvSpPr txBox="1">
            <a:spLocks noGrp="1"/>
          </p:cNvSpPr>
          <p:nvPr>
            <p:ph type="body" idx="2"/>
          </p:nvPr>
        </p:nvSpPr>
        <p:spPr>
          <a:xfrm>
            <a:off x="4737838" y="4728986"/>
            <a:ext cx="4093200" cy="437400"/>
          </a:xfrm>
          <a:prstGeom prst="rect">
            <a:avLst/>
          </a:prstGeom>
          <a:ln>
            <a:noFill/>
          </a:ln>
        </p:spPr>
        <p:txBody>
          <a:bodyPr spcFirstLastPara="1" wrap="square" lIns="108000" tIns="91425" rIns="91425" bIns="91425" anchor="t" anchorCtr="0">
            <a:noAutofit/>
          </a:bodyPr>
          <a:lstStyle/>
          <a:p>
            <a:pPr marL="0" lvl="0" indent="0" algn="l" rtl="0">
              <a:spcBef>
                <a:spcPts val="0"/>
              </a:spcBef>
              <a:spcAft>
                <a:spcPts val="0"/>
              </a:spcAft>
              <a:buNone/>
            </a:pPr>
            <a:r>
              <a:rPr lang="fr-CA" sz="1500"/>
              <a:t>Sarcoptérygiens</a:t>
            </a:r>
            <a:endParaRPr sz="1700"/>
          </a:p>
        </p:txBody>
      </p:sp>
      <p:sp>
        <p:nvSpPr>
          <p:cNvPr id="223" name="Google Shape;223;p15"/>
          <p:cNvSpPr txBox="1">
            <a:spLocks noGrp="1"/>
          </p:cNvSpPr>
          <p:nvPr>
            <p:ph type="body" idx="2"/>
          </p:nvPr>
        </p:nvSpPr>
        <p:spPr>
          <a:xfrm>
            <a:off x="6350738" y="5149675"/>
            <a:ext cx="2336100" cy="1394100"/>
          </a:xfrm>
          <a:prstGeom prst="rect">
            <a:avLst/>
          </a:prstGeom>
        </p:spPr>
        <p:txBody>
          <a:bodyPr spcFirstLastPara="1" wrap="square" lIns="91425" tIns="18000" rIns="91425" bIns="91425" anchor="t" anchorCtr="0">
            <a:noAutofit/>
          </a:bodyPr>
          <a:lstStyle/>
          <a:p>
            <a:pPr marL="0" lvl="0" indent="0" algn="l" rtl="0">
              <a:spcBef>
                <a:spcPts val="0"/>
              </a:spcBef>
              <a:spcAft>
                <a:spcPts val="0"/>
              </a:spcAft>
              <a:buNone/>
            </a:pPr>
            <a:r>
              <a:rPr lang="fr-CA" sz="1250"/>
              <a:t>Il s’agit de poissons à nageoires lobées. Deux membres de cette classe sont probablement les ancêtres des vertébrés terrestres.</a:t>
            </a:r>
            <a:endParaRPr sz="1250"/>
          </a:p>
          <a:p>
            <a:pPr marL="0" lvl="0" indent="0" algn="l" rtl="0">
              <a:spcBef>
                <a:spcPts val="0"/>
              </a:spcBef>
              <a:spcAft>
                <a:spcPts val="0"/>
              </a:spcAft>
              <a:buNone/>
            </a:pPr>
            <a:endParaRPr sz="1250"/>
          </a:p>
          <a:p>
            <a:pPr marL="0" lvl="0" indent="0" algn="l" rtl="0">
              <a:spcBef>
                <a:spcPts val="0"/>
              </a:spcBef>
              <a:spcAft>
                <a:spcPts val="0"/>
              </a:spcAft>
              <a:buNone/>
            </a:pPr>
            <a:endParaRPr sz="1250"/>
          </a:p>
        </p:txBody>
      </p:sp>
      <p:pic>
        <p:nvPicPr>
          <p:cNvPr id="224" name="Google Shape;224;p15" descr="Un poisson à nageoires lobées nage dans les eaux sombres. Sa robe noire est couverte de taches gris pâle. " title="Sarcoptérygiens"/>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838600" y="5174400"/>
            <a:ext cx="1420800" cy="1266600"/>
          </a:xfrm>
          <a:prstGeom prst="roundRect">
            <a:avLst>
              <a:gd name="adj" fmla="val 9774"/>
            </a:avLst>
          </a:prstGeom>
          <a:noFill/>
          <a:ln>
            <a:noFill/>
          </a:ln>
        </p:spPr>
      </p:pic>
      <p:sp>
        <p:nvSpPr>
          <p:cNvPr id="225" name="Google Shape;225;p15"/>
          <p:cNvSpPr txBox="1"/>
          <p:nvPr/>
        </p:nvSpPr>
        <p:spPr>
          <a:xfrm>
            <a:off x="8722875" y="6509675"/>
            <a:ext cx="447600" cy="360000"/>
          </a:xfrm>
          <a:prstGeom prst="rect">
            <a:avLst/>
          </a:prstGeom>
          <a:noFill/>
          <a:ln>
            <a:noFill/>
          </a:ln>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sz="1600" b="1">
                <a:solidFill>
                  <a:srgbClr val="181245"/>
                </a:solidFill>
                <a:highlight>
                  <a:srgbClr val="FFFFFF"/>
                </a:highlight>
                <a:latin typeface="Nunito"/>
                <a:ea typeface="Nunito"/>
                <a:cs typeface="Nunito"/>
                <a:sym typeface="Nunito"/>
              </a:rPr>
              <a:t>3</a:t>
            </a:fld>
            <a:endParaRPr sz="1600" b="1">
              <a:solidFill>
                <a:srgbClr val="181245"/>
              </a:solidFill>
              <a:highlight>
                <a:srgbClr val="FFFFFF"/>
              </a:highlight>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6"/>
          <p:cNvSpPr txBox="1">
            <a:spLocks noGrp="1"/>
          </p:cNvSpPr>
          <p:nvPr>
            <p:ph type="title"/>
          </p:nvPr>
        </p:nvSpPr>
        <p:spPr>
          <a:xfrm>
            <a:off x="175700" y="983575"/>
            <a:ext cx="23763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dirty="0"/>
              <a:t>Anatomie du poisson</a:t>
            </a:r>
            <a:endParaRPr dirty="0"/>
          </a:p>
        </p:txBody>
      </p:sp>
      <p:sp>
        <p:nvSpPr>
          <p:cNvPr id="231" name="Google Shape;231;p16" descr="Dessin d’un poisson vert grisâtre avec des lignes indiquant ses différentes parties anatomiques." title="Dessin d’un poisson"/>
          <p:cNvSpPr/>
          <p:nvPr/>
        </p:nvSpPr>
        <p:spPr>
          <a:xfrm>
            <a:off x="1954505" y="3468626"/>
            <a:ext cx="5023500" cy="138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2" name="Google Shape;232;p16"/>
          <p:cNvSpPr txBox="1">
            <a:spLocks noGrp="1"/>
          </p:cNvSpPr>
          <p:nvPr>
            <p:ph type="body" idx="1"/>
          </p:nvPr>
        </p:nvSpPr>
        <p:spPr>
          <a:xfrm>
            <a:off x="286375" y="1753200"/>
            <a:ext cx="2629200" cy="11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1300"/>
              <a:t>Écailles</a:t>
            </a:r>
            <a:endParaRPr sz="1300"/>
          </a:p>
          <a:p>
            <a:pPr marL="0" lvl="0" indent="0" algn="ctr" rtl="0">
              <a:spcBef>
                <a:spcPts val="0"/>
              </a:spcBef>
              <a:spcAft>
                <a:spcPts val="0"/>
              </a:spcAft>
              <a:buNone/>
            </a:pPr>
            <a:r>
              <a:rPr lang="fr-CA" sz="1300" b="0"/>
              <a:t>Les écailles sont couvertes de mucus, qui contribue à protéger le poisson des bactéries et des parasites dans l’eau.</a:t>
            </a:r>
            <a:endParaRPr sz="1300" b="0"/>
          </a:p>
        </p:txBody>
      </p:sp>
      <p:sp>
        <p:nvSpPr>
          <p:cNvPr id="233" name="Google Shape;233;p16"/>
          <p:cNvSpPr txBox="1">
            <a:spLocks noGrp="1"/>
          </p:cNvSpPr>
          <p:nvPr>
            <p:ph type="body" idx="1"/>
          </p:nvPr>
        </p:nvSpPr>
        <p:spPr>
          <a:xfrm>
            <a:off x="2992300" y="1274900"/>
            <a:ext cx="3123000" cy="112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1300"/>
              <a:t>Nageoires dorsales</a:t>
            </a:r>
            <a:endParaRPr sz="1300"/>
          </a:p>
          <a:p>
            <a:pPr marL="0" lvl="0" indent="0" algn="ctr" rtl="0">
              <a:spcBef>
                <a:spcPts val="0"/>
              </a:spcBef>
              <a:spcAft>
                <a:spcPts val="0"/>
              </a:spcAft>
              <a:buNone/>
            </a:pPr>
            <a:r>
              <a:rPr lang="fr-CA" sz="1300" b="0"/>
              <a:t>Molles ou épineuses, elles sont situées sur le dos et permettent au poisson de se maintenir en position droite. Elles servent aussi d’armes de défense.</a:t>
            </a:r>
            <a:endParaRPr sz="1300" b="0">
              <a:solidFill>
                <a:schemeClr val="dk1"/>
              </a:solidFill>
            </a:endParaRPr>
          </a:p>
        </p:txBody>
      </p:sp>
      <p:sp>
        <p:nvSpPr>
          <p:cNvPr id="234" name="Google Shape;234;p16"/>
          <p:cNvSpPr txBox="1">
            <a:spLocks noGrp="1"/>
          </p:cNvSpPr>
          <p:nvPr>
            <p:ph type="body" idx="1"/>
          </p:nvPr>
        </p:nvSpPr>
        <p:spPr>
          <a:xfrm>
            <a:off x="6085675" y="1707750"/>
            <a:ext cx="2466300" cy="122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1300"/>
              <a:t>Ligne latérale</a:t>
            </a:r>
            <a:endParaRPr sz="1300"/>
          </a:p>
          <a:p>
            <a:pPr marL="0" lvl="0" indent="0" algn="ctr" rtl="0">
              <a:spcBef>
                <a:spcPts val="0"/>
              </a:spcBef>
              <a:spcAft>
                <a:spcPts val="0"/>
              </a:spcAft>
              <a:buNone/>
            </a:pPr>
            <a:r>
              <a:rPr lang="fr-CA" sz="1300" b="0"/>
              <a:t>Cet organe sensoriel sert à détecter les mouvements et les variations de pression dans l’eau.</a:t>
            </a:r>
            <a:endParaRPr sz="1300" b="0"/>
          </a:p>
          <a:p>
            <a:pPr marL="0" lvl="0" indent="0" algn="ctr" rtl="0">
              <a:spcBef>
                <a:spcPts val="0"/>
              </a:spcBef>
              <a:spcAft>
                <a:spcPts val="0"/>
              </a:spcAft>
              <a:buNone/>
            </a:pPr>
            <a:endParaRPr sz="1300" b="0"/>
          </a:p>
        </p:txBody>
      </p:sp>
      <p:sp>
        <p:nvSpPr>
          <p:cNvPr id="235" name="Google Shape;235;p16"/>
          <p:cNvSpPr txBox="1">
            <a:spLocks noGrp="1"/>
          </p:cNvSpPr>
          <p:nvPr>
            <p:ph type="body" idx="1"/>
          </p:nvPr>
        </p:nvSpPr>
        <p:spPr>
          <a:xfrm>
            <a:off x="6789950" y="4698875"/>
            <a:ext cx="2185800" cy="93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1300"/>
              <a:t>Nageoire caudale</a:t>
            </a:r>
            <a:endParaRPr sz="1300"/>
          </a:p>
          <a:p>
            <a:pPr marL="0" lvl="0" indent="0" algn="ctr" rtl="0">
              <a:spcBef>
                <a:spcPts val="0"/>
              </a:spcBef>
              <a:spcAft>
                <a:spcPts val="0"/>
              </a:spcAft>
              <a:buNone/>
            </a:pPr>
            <a:r>
              <a:rPr lang="fr-CA" sz="1300" b="0"/>
              <a:t>Située à l’extrémité de la queue du poisson, elle sert à la propulsion.</a:t>
            </a:r>
            <a:endParaRPr sz="1300" b="0"/>
          </a:p>
        </p:txBody>
      </p:sp>
      <p:sp>
        <p:nvSpPr>
          <p:cNvPr id="236" name="Google Shape;236;p16"/>
          <p:cNvSpPr txBox="1">
            <a:spLocks noGrp="1"/>
          </p:cNvSpPr>
          <p:nvPr>
            <p:ph type="body" idx="1"/>
          </p:nvPr>
        </p:nvSpPr>
        <p:spPr>
          <a:xfrm>
            <a:off x="6519225" y="5616916"/>
            <a:ext cx="2185800" cy="93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1300"/>
              <a:t>Nageoire anale</a:t>
            </a:r>
            <a:endParaRPr sz="1300"/>
          </a:p>
          <a:p>
            <a:pPr marL="0" lvl="0" indent="0" algn="ctr" rtl="0">
              <a:spcBef>
                <a:spcPts val="0"/>
              </a:spcBef>
              <a:spcAft>
                <a:spcPts val="0"/>
              </a:spcAft>
              <a:buNone/>
            </a:pPr>
            <a:r>
              <a:rPr lang="fr-CA" sz="1300" b="0"/>
              <a:t>Située près de l’anus, elle tient lieu de gouvernail et de stabilisateur.</a:t>
            </a:r>
            <a:endParaRPr sz="1300" b="0"/>
          </a:p>
        </p:txBody>
      </p:sp>
      <p:sp>
        <p:nvSpPr>
          <p:cNvPr id="237" name="Google Shape;237;p16"/>
          <p:cNvSpPr txBox="1">
            <a:spLocks noGrp="1"/>
          </p:cNvSpPr>
          <p:nvPr>
            <p:ph type="body" idx="1"/>
          </p:nvPr>
        </p:nvSpPr>
        <p:spPr>
          <a:xfrm>
            <a:off x="4074775" y="5628226"/>
            <a:ext cx="2302200" cy="93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1300"/>
              <a:t>Nageoires pectorales</a:t>
            </a:r>
            <a:endParaRPr sz="1300"/>
          </a:p>
          <a:p>
            <a:pPr marL="0" lvl="0" indent="0" algn="ctr" rtl="0">
              <a:spcBef>
                <a:spcPts val="0"/>
              </a:spcBef>
              <a:spcAft>
                <a:spcPts val="0"/>
              </a:spcAft>
              <a:buNone/>
            </a:pPr>
            <a:r>
              <a:rPr lang="fr-CA" sz="1300" b="0"/>
              <a:t>Situées sur les côtés, elles jouent le rôle de stabilisateur.</a:t>
            </a:r>
            <a:endParaRPr sz="1300" b="0"/>
          </a:p>
        </p:txBody>
      </p:sp>
      <p:sp>
        <p:nvSpPr>
          <p:cNvPr id="238" name="Google Shape;238;p16"/>
          <p:cNvSpPr txBox="1">
            <a:spLocks noGrp="1"/>
          </p:cNvSpPr>
          <p:nvPr>
            <p:ph type="body" idx="1"/>
          </p:nvPr>
        </p:nvSpPr>
        <p:spPr>
          <a:xfrm>
            <a:off x="1604284" y="5779934"/>
            <a:ext cx="2376300" cy="93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sz="1300"/>
              <a:t>Nageoires pelviennes</a:t>
            </a:r>
            <a:endParaRPr sz="1300"/>
          </a:p>
          <a:p>
            <a:pPr marL="0" lvl="0" indent="0" algn="ctr" rtl="0">
              <a:spcBef>
                <a:spcPts val="0"/>
              </a:spcBef>
              <a:spcAft>
                <a:spcPts val="0"/>
              </a:spcAft>
              <a:buNone/>
            </a:pPr>
            <a:r>
              <a:rPr lang="fr-CA" sz="1300" b="0"/>
              <a:t>Situées sur le ventre, elles servent de gouvernail et de stabilisateur.</a:t>
            </a:r>
            <a:endParaRPr sz="1300" b="0"/>
          </a:p>
        </p:txBody>
      </p:sp>
      <p:sp>
        <p:nvSpPr>
          <p:cNvPr id="239" name="Google Shape;239;p16"/>
          <p:cNvSpPr txBox="1">
            <a:spLocks noGrp="1"/>
          </p:cNvSpPr>
          <p:nvPr>
            <p:ph type="body" idx="1"/>
          </p:nvPr>
        </p:nvSpPr>
        <p:spPr>
          <a:xfrm>
            <a:off x="47875" y="4730650"/>
            <a:ext cx="2629200" cy="93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sz="1300"/>
              <a:t>Opercules</a:t>
            </a:r>
            <a:endParaRPr sz="1300"/>
          </a:p>
          <a:p>
            <a:pPr marL="0" lvl="0" indent="0" algn="ctr" rtl="0">
              <a:spcBef>
                <a:spcPts val="0"/>
              </a:spcBef>
              <a:spcAft>
                <a:spcPts val="0"/>
              </a:spcAft>
              <a:buNone/>
            </a:pPr>
            <a:r>
              <a:rPr lang="fr-CA" sz="1300" b="0">
                <a:solidFill>
                  <a:schemeClr val="dk1"/>
                </a:solidFill>
              </a:rPr>
              <a:t>Ces replis cutanés soutenus par les os operculaires recouvrent les branchies, qui extraient l’oxygène de l’eau.</a:t>
            </a:r>
            <a:endParaRPr sz="1300" b="0"/>
          </a:p>
        </p:txBody>
      </p:sp>
      <p:sp>
        <p:nvSpPr>
          <p:cNvPr id="240" name="Google Shape;240;p16"/>
          <p:cNvSpPr txBox="1">
            <a:spLocks noGrp="1"/>
          </p:cNvSpPr>
          <p:nvPr>
            <p:ph type="body" idx="1"/>
          </p:nvPr>
        </p:nvSpPr>
        <p:spPr>
          <a:xfrm>
            <a:off x="77959" y="3027952"/>
            <a:ext cx="1933800" cy="122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1300"/>
              <a:t>Narines</a:t>
            </a:r>
            <a:endParaRPr sz="1300"/>
          </a:p>
          <a:p>
            <a:pPr marL="0" lvl="0" indent="0" algn="ctr" rtl="0">
              <a:spcBef>
                <a:spcPts val="0"/>
              </a:spcBef>
              <a:spcAft>
                <a:spcPts val="0"/>
              </a:spcAft>
              <a:buNone/>
            </a:pPr>
            <a:r>
              <a:rPr lang="fr-CA" sz="1300" b="0"/>
              <a:t>Situés sur la tête du poisson, ces organes sensoriels détectent les odeurs.</a:t>
            </a:r>
            <a:endParaRPr sz="1300" b="0"/>
          </a:p>
        </p:txBody>
      </p:sp>
      <p:sp>
        <p:nvSpPr>
          <p:cNvPr id="241" name="Google Shape;241;p16"/>
          <p:cNvSpPr txBox="1"/>
          <p:nvPr/>
        </p:nvSpPr>
        <p:spPr>
          <a:xfrm>
            <a:off x="8722875" y="6509675"/>
            <a:ext cx="447600" cy="360000"/>
          </a:xfrm>
          <a:prstGeom prst="rect">
            <a:avLst/>
          </a:prstGeom>
          <a:noFill/>
          <a:ln>
            <a:noFill/>
          </a:ln>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sz="1600" b="1">
                <a:solidFill>
                  <a:srgbClr val="181245"/>
                </a:solidFill>
                <a:highlight>
                  <a:srgbClr val="FFFFFF"/>
                </a:highlight>
                <a:latin typeface="Nunito"/>
                <a:ea typeface="Nunito"/>
                <a:cs typeface="Nunito"/>
                <a:sym typeface="Nunito"/>
              </a:rPr>
              <a:t>4</a:t>
            </a:fld>
            <a:endParaRPr sz="1600" b="1">
              <a:solidFill>
                <a:srgbClr val="181245"/>
              </a:solidFill>
              <a:highlight>
                <a:srgbClr val="FFFFFF"/>
              </a:highlight>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7"/>
          <p:cNvSpPr txBox="1">
            <a:spLocks noGrp="1"/>
          </p:cNvSpPr>
          <p:nvPr>
            <p:ph type="title"/>
          </p:nvPr>
        </p:nvSpPr>
        <p:spPr>
          <a:xfrm>
            <a:off x="175700" y="983575"/>
            <a:ext cx="26142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Diversité morphologique</a:t>
            </a:r>
            <a:endParaRPr/>
          </a:p>
        </p:txBody>
      </p:sp>
      <p:sp>
        <p:nvSpPr>
          <p:cNvPr id="247" name="Google Shape;247;p17"/>
          <p:cNvSpPr txBox="1">
            <a:spLocks noGrp="1"/>
          </p:cNvSpPr>
          <p:nvPr>
            <p:ph type="body" idx="1"/>
          </p:nvPr>
        </p:nvSpPr>
        <p:spPr>
          <a:xfrm>
            <a:off x="187050" y="1440779"/>
            <a:ext cx="8769900" cy="5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1400" b="1">
                <a:solidFill>
                  <a:schemeClr val="dk1"/>
                </a:solidFill>
              </a:rPr>
              <a:t>La morphologie du poisson implique de comprendre les parties de l’organisme et la façon dont elles aident le poisson à survivre dans son habitat.</a:t>
            </a:r>
            <a:endParaRPr>
              <a:highlight>
                <a:srgbClr val="FFFF00"/>
              </a:highlight>
            </a:endParaRPr>
          </a:p>
        </p:txBody>
      </p:sp>
      <p:sp>
        <p:nvSpPr>
          <p:cNvPr id="248" name="Google Shape;248;p17"/>
          <p:cNvSpPr txBox="1">
            <a:spLocks noGrp="1"/>
          </p:cNvSpPr>
          <p:nvPr>
            <p:ph type="body" idx="4"/>
          </p:nvPr>
        </p:nvSpPr>
        <p:spPr>
          <a:xfrm>
            <a:off x="294425" y="2082300"/>
            <a:ext cx="1976100" cy="43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a:t>Bouche</a:t>
            </a:r>
            <a:endParaRPr/>
          </a:p>
        </p:txBody>
      </p:sp>
      <p:pic>
        <p:nvPicPr>
          <p:cNvPr id="249" name="Google Shape;249;p17" descr="Dessin d’une tête de poisson qui présente une bouche supère : elle est située au haut de la tête et est dirigée vers le haut." title="Tête de poisson à bouche supère"/>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001049" y="2723825"/>
            <a:ext cx="543930" cy="521975"/>
          </a:xfrm>
          <a:prstGeom prst="rect">
            <a:avLst/>
          </a:prstGeom>
          <a:noFill/>
          <a:ln>
            <a:noFill/>
          </a:ln>
        </p:spPr>
      </p:pic>
      <p:sp>
        <p:nvSpPr>
          <p:cNvPr id="250" name="Google Shape;250;p17"/>
          <p:cNvSpPr txBox="1">
            <a:spLocks noGrp="1"/>
          </p:cNvSpPr>
          <p:nvPr>
            <p:ph type="body" idx="1"/>
          </p:nvPr>
        </p:nvSpPr>
        <p:spPr>
          <a:xfrm>
            <a:off x="332511" y="3208517"/>
            <a:ext cx="1904400" cy="706800"/>
          </a:xfrm>
          <a:prstGeom prst="rect">
            <a:avLst/>
          </a:prstGeom>
        </p:spPr>
        <p:txBody>
          <a:bodyPr spcFirstLastPara="1" wrap="square" lIns="36000" tIns="91425" rIns="36000" bIns="91425" anchor="t" anchorCtr="0">
            <a:noAutofit/>
          </a:bodyPr>
          <a:lstStyle/>
          <a:p>
            <a:pPr marL="0" lvl="0" indent="0" algn="ctr" rtl="0">
              <a:spcBef>
                <a:spcPts val="0"/>
              </a:spcBef>
              <a:spcAft>
                <a:spcPts val="0"/>
              </a:spcAft>
              <a:buNone/>
            </a:pPr>
            <a:r>
              <a:rPr lang="fr-CA" sz="1100" b="1">
                <a:solidFill>
                  <a:schemeClr val="dk1"/>
                </a:solidFill>
              </a:rPr>
              <a:t>Supère</a:t>
            </a:r>
            <a:endParaRPr sz="1100">
              <a:solidFill>
                <a:schemeClr val="dk1"/>
              </a:solidFill>
              <a:latin typeface="Nunito Medium"/>
              <a:ea typeface="Nunito Medium"/>
              <a:cs typeface="Nunito Medium"/>
              <a:sym typeface="Nunito Medium"/>
            </a:endParaRPr>
          </a:p>
          <a:p>
            <a:pPr marL="35999" marR="35999" lvl="0" indent="0" algn="ctr" rtl="0">
              <a:spcBef>
                <a:spcPts val="0"/>
              </a:spcBef>
              <a:spcAft>
                <a:spcPts val="0"/>
              </a:spcAft>
              <a:buNone/>
            </a:pPr>
            <a:r>
              <a:rPr lang="fr-CA" sz="1100">
                <a:solidFill>
                  <a:schemeClr val="dk1"/>
                </a:solidFill>
                <a:latin typeface="Nunito Medium"/>
                <a:ea typeface="Nunito Medium"/>
                <a:cs typeface="Nunito Medium"/>
                <a:sym typeface="Nunito Medium"/>
              </a:rPr>
              <a:t>Idéale pour se nourrir à la surface de l’eau.</a:t>
            </a:r>
            <a:endParaRPr sz="1100">
              <a:latin typeface="Nunito Medium"/>
              <a:ea typeface="Nunito Medium"/>
              <a:cs typeface="Nunito Medium"/>
              <a:sym typeface="Nunito Medium"/>
            </a:endParaRPr>
          </a:p>
        </p:txBody>
      </p:sp>
      <p:pic>
        <p:nvPicPr>
          <p:cNvPr id="251" name="Google Shape;251;p17" descr="Dessin d’une tête de poisson qui présente une bouche terminale : elle est située au bout de la tête et est dirigée vers l’avant." title="Tête de poisson à bouche terminale"/>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931663" y="3945359"/>
            <a:ext cx="682711" cy="489183"/>
          </a:xfrm>
          <a:prstGeom prst="rect">
            <a:avLst/>
          </a:prstGeom>
          <a:noFill/>
          <a:ln>
            <a:noFill/>
          </a:ln>
        </p:spPr>
      </p:pic>
      <p:sp>
        <p:nvSpPr>
          <p:cNvPr id="252" name="Google Shape;252;p17"/>
          <p:cNvSpPr txBox="1">
            <a:spLocks noGrp="1"/>
          </p:cNvSpPr>
          <p:nvPr>
            <p:ph type="body" idx="1"/>
          </p:nvPr>
        </p:nvSpPr>
        <p:spPr>
          <a:xfrm>
            <a:off x="332500" y="4459699"/>
            <a:ext cx="1904400" cy="817500"/>
          </a:xfrm>
          <a:prstGeom prst="rect">
            <a:avLst/>
          </a:prstGeom>
        </p:spPr>
        <p:txBody>
          <a:bodyPr spcFirstLastPara="1" wrap="square" lIns="36000" tIns="91425" rIns="36000" bIns="91425" anchor="t" anchorCtr="0">
            <a:noAutofit/>
          </a:bodyPr>
          <a:lstStyle/>
          <a:p>
            <a:pPr marL="0" lvl="0" indent="0" algn="ctr" rtl="0">
              <a:spcBef>
                <a:spcPts val="0"/>
              </a:spcBef>
              <a:spcAft>
                <a:spcPts val="0"/>
              </a:spcAft>
              <a:buNone/>
            </a:pPr>
            <a:r>
              <a:rPr lang="fr-CA" sz="1100" b="1">
                <a:solidFill>
                  <a:schemeClr val="dk1"/>
                </a:solidFill>
              </a:rPr>
              <a:t>Terminale</a:t>
            </a:r>
            <a:endParaRPr sz="1100">
              <a:solidFill>
                <a:schemeClr val="dk1"/>
              </a:solidFill>
              <a:latin typeface="Nunito Medium"/>
              <a:ea typeface="Nunito Medium"/>
              <a:cs typeface="Nunito Medium"/>
              <a:sym typeface="Nunito Medium"/>
            </a:endParaRPr>
          </a:p>
          <a:p>
            <a:pPr marL="35999" marR="35999" lvl="0" indent="0" algn="ctr" rtl="0">
              <a:spcBef>
                <a:spcPts val="0"/>
              </a:spcBef>
              <a:spcAft>
                <a:spcPts val="0"/>
              </a:spcAft>
              <a:buNone/>
            </a:pPr>
            <a:r>
              <a:rPr lang="fr-CA" sz="1100">
                <a:solidFill>
                  <a:schemeClr val="dk1"/>
                </a:solidFill>
                <a:latin typeface="Nunito Medium"/>
                <a:ea typeface="Nunito Medium"/>
                <a:cs typeface="Nunito Medium"/>
                <a:sym typeface="Nunito Medium"/>
              </a:rPr>
              <a:t>Idéale pour les carnassiers qui chassent leurs proies en pleine eau.</a:t>
            </a:r>
            <a:endParaRPr sz="1100">
              <a:latin typeface="Nunito Medium"/>
              <a:ea typeface="Nunito Medium"/>
              <a:cs typeface="Nunito Medium"/>
              <a:sym typeface="Nunito Medium"/>
            </a:endParaRPr>
          </a:p>
        </p:txBody>
      </p:sp>
      <p:pic>
        <p:nvPicPr>
          <p:cNvPr id="253" name="Google Shape;253;p17" descr="Dessin d’une tête de poisson qui présente une bouche infère : elle est située au bas de la tête et est dirigée vers le bas." title="Tête de poisson à bouche infère"/>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935700" y="5327945"/>
            <a:ext cx="674626" cy="572272"/>
          </a:xfrm>
          <a:prstGeom prst="rect">
            <a:avLst/>
          </a:prstGeom>
          <a:noFill/>
          <a:ln>
            <a:noFill/>
          </a:ln>
        </p:spPr>
      </p:pic>
      <p:sp>
        <p:nvSpPr>
          <p:cNvPr id="254" name="Google Shape;254;p17"/>
          <p:cNvSpPr txBox="1">
            <a:spLocks noGrp="1"/>
          </p:cNvSpPr>
          <p:nvPr>
            <p:ph type="body" idx="1"/>
          </p:nvPr>
        </p:nvSpPr>
        <p:spPr>
          <a:xfrm>
            <a:off x="330150" y="5806200"/>
            <a:ext cx="1904400" cy="706800"/>
          </a:xfrm>
          <a:prstGeom prst="rect">
            <a:avLst/>
          </a:prstGeom>
        </p:spPr>
        <p:txBody>
          <a:bodyPr spcFirstLastPara="1" wrap="square" lIns="36000" tIns="91425" rIns="36000" bIns="91425" anchor="t" anchorCtr="0">
            <a:noAutofit/>
          </a:bodyPr>
          <a:lstStyle/>
          <a:p>
            <a:pPr marL="0" lvl="0" indent="0" algn="ctr" rtl="0">
              <a:spcBef>
                <a:spcPts val="0"/>
              </a:spcBef>
              <a:spcAft>
                <a:spcPts val="0"/>
              </a:spcAft>
              <a:buNone/>
            </a:pPr>
            <a:r>
              <a:rPr lang="fr-CA" sz="1100" b="1">
                <a:solidFill>
                  <a:schemeClr val="dk1"/>
                </a:solidFill>
              </a:rPr>
              <a:t>Infère</a:t>
            </a:r>
            <a:endParaRPr sz="1100">
              <a:solidFill>
                <a:schemeClr val="dk1"/>
              </a:solidFill>
              <a:latin typeface="Nunito Medium"/>
              <a:ea typeface="Nunito Medium"/>
              <a:cs typeface="Nunito Medium"/>
              <a:sym typeface="Nunito Medium"/>
            </a:endParaRPr>
          </a:p>
          <a:p>
            <a:pPr marL="35999" marR="35999" lvl="0" indent="0" algn="ctr" rtl="0">
              <a:spcBef>
                <a:spcPts val="0"/>
              </a:spcBef>
              <a:spcAft>
                <a:spcPts val="0"/>
              </a:spcAft>
              <a:buNone/>
            </a:pPr>
            <a:r>
              <a:rPr lang="fr-CA" sz="1100">
                <a:solidFill>
                  <a:schemeClr val="dk1"/>
                </a:solidFill>
                <a:latin typeface="Nunito Medium"/>
                <a:ea typeface="Nunito Medium"/>
                <a:cs typeface="Nunito Medium"/>
                <a:sym typeface="Nunito Medium"/>
              </a:rPr>
              <a:t>Idéale pour les espèces se nourrissant au fond.</a:t>
            </a:r>
            <a:endParaRPr sz="1100">
              <a:latin typeface="Nunito Medium"/>
              <a:ea typeface="Nunito Medium"/>
              <a:cs typeface="Nunito Medium"/>
              <a:sym typeface="Nunito Medium"/>
            </a:endParaRPr>
          </a:p>
        </p:txBody>
      </p:sp>
      <p:sp>
        <p:nvSpPr>
          <p:cNvPr id="255" name="Google Shape;255;p17"/>
          <p:cNvSpPr txBox="1">
            <a:spLocks noGrp="1"/>
          </p:cNvSpPr>
          <p:nvPr>
            <p:ph type="body" idx="4"/>
          </p:nvPr>
        </p:nvSpPr>
        <p:spPr>
          <a:xfrm>
            <a:off x="2648850" y="2082300"/>
            <a:ext cx="1976100" cy="43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a:t>Corps</a:t>
            </a:r>
            <a:endParaRPr/>
          </a:p>
        </p:txBody>
      </p:sp>
      <p:pic>
        <p:nvPicPr>
          <p:cNvPr id="256" name="Google Shape;256;p17" descr="Dessin d’un corps de poisson allongé, long et mince." title="Corps allongé"/>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175200" y="2750763"/>
            <a:ext cx="979750" cy="489864"/>
          </a:xfrm>
          <a:prstGeom prst="rect">
            <a:avLst/>
          </a:prstGeom>
          <a:noFill/>
          <a:ln>
            <a:noFill/>
          </a:ln>
        </p:spPr>
      </p:pic>
      <p:sp>
        <p:nvSpPr>
          <p:cNvPr id="257" name="Google Shape;257;p17"/>
          <p:cNvSpPr txBox="1">
            <a:spLocks noGrp="1"/>
          </p:cNvSpPr>
          <p:nvPr>
            <p:ph type="body" idx="1"/>
          </p:nvPr>
        </p:nvSpPr>
        <p:spPr>
          <a:xfrm>
            <a:off x="2685911" y="3155667"/>
            <a:ext cx="1904400" cy="706800"/>
          </a:xfrm>
          <a:prstGeom prst="rect">
            <a:avLst/>
          </a:prstGeom>
        </p:spPr>
        <p:txBody>
          <a:bodyPr spcFirstLastPara="1" wrap="square" lIns="36000" tIns="91425" rIns="36000" bIns="91425" anchor="t" anchorCtr="0">
            <a:noAutofit/>
          </a:bodyPr>
          <a:lstStyle/>
          <a:p>
            <a:pPr marL="0" lvl="0" indent="0" algn="ctr" rtl="0">
              <a:spcBef>
                <a:spcPts val="0"/>
              </a:spcBef>
              <a:spcAft>
                <a:spcPts val="0"/>
              </a:spcAft>
              <a:buNone/>
            </a:pPr>
            <a:r>
              <a:rPr lang="fr-CA" sz="1100" b="1">
                <a:solidFill>
                  <a:schemeClr val="dk1"/>
                </a:solidFill>
              </a:rPr>
              <a:t>Allongé</a:t>
            </a:r>
            <a:r>
              <a:rPr lang="fr-CA" sz="1100">
                <a:solidFill>
                  <a:schemeClr val="dk1"/>
                </a:solidFill>
                <a:latin typeface="Nunito Medium"/>
                <a:ea typeface="Nunito Medium"/>
                <a:cs typeface="Nunito Medium"/>
                <a:sym typeface="Nunito Medium"/>
              </a:rPr>
              <a:t/>
            </a:r>
            <a:br>
              <a:rPr lang="fr-CA" sz="1100">
                <a:solidFill>
                  <a:schemeClr val="dk1"/>
                </a:solidFill>
                <a:latin typeface="Nunito Medium"/>
                <a:ea typeface="Nunito Medium"/>
                <a:cs typeface="Nunito Medium"/>
                <a:sym typeface="Nunito Medium"/>
              </a:rPr>
            </a:br>
            <a:r>
              <a:rPr lang="fr-CA" sz="1100">
                <a:solidFill>
                  <a:schemeClr val="dk1"/>
                </a:solidFill>
                <a:latin typeface="Nunito Medium"/>
                <a:ea typeface="Nunito Medium"/>
                <a:cs typeface="Nunito Medium"/>
                <a:sym typeface="Nunito Medium"/>
              </a:rPr>
              <a:t>Idéal pour les sprints courts et l’embuscade d’une proie.</a:t>
            </a:r>
            <a:endParaRPr sz="1100">
              <a:latin typeface="Nunito Medium"/>
              <a:ea typeface="Nunito Medium"/>
              <a:cs typeface="Nunito Medium"/>
              <a:sym typeface="Nunito Medium"/>
            </a:endParaRPr>
          </a:p>
        </p:txBody>
      </p:sp>
      <p:pic>
        <p:nvPicPr>
          <p:cNvPr id="258" name="Google Shape;258;p17" descr="Dessin d’un corps de poisson fusiforme, soit arrondi ou en forme de torpille." title="Corps fusiforme"/>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3116634" y="3892506"/>
            <a:ext cx="979750" cy="687925"/>
          </a:xfrm>
          <a:prstGeom prst="rect">
            <a:avLst/>
          </a:prstGeom>
          <a:noFill/>
          <a:ln>
            <a:noFill/>
          </a:ln>
        </p:spPr>
      </p:pic>
      <p:sp>
        <p:nvSpPr>
          <p:cNvPr id="259" name="Google Shape;259;p17"/>
          <p:cNvSpPr txBox="1">
            <a:spLocks noGrp="1"/>
          </p:cNvSpPr>
          <p:nvPr>
            <p:ph type="body" idx="1"/>
          </p:nvPr>
        </p:nvSpPr>
        <p:spPr>
          <a:xfrm>
            <a:off x="2685911" y="4526740"/>
            <a:ext cx="1904400" cy="706800"/>
          </a:xfrm>
          <a:prstGeom prst="rect">
            <a:avLst/>
          </a:prstGeom>
        </p:spPr>
        <p:txBody>
          <a:bodyPr spcFirstLastPara="1" wrap="square" lIns="36000" tIns="91425" rIns="36000" bIns="91425" anchor="t" anchorCtr="0">
            <a:noAutofit/>
          </a:bodyPr>
          <a:lstStyle/>
          <a:p>
            <a:pPr marL="0" lvl="0" indent="0" algn="ctr" rtl="0">
              <a:spcBef>
                <a:spcPts val="0"/>
              </a:spcBef>
              <a:spcAft>
                <a:spcPts val="0"/>
              </a:spcAft>
              <a:buNone/>
            </a:pPr>
            <a:r>
              <a:rPr lang="fr-CA" sz="1100" b="1">
                <a:solidFill>
                  <a:schemeClr val="dk1"/>
                </a:solidFill>
              </a:rPr>
              <a:t>Fusiforme</a:t>
            </a:r>
            <a:r>
              <a:rPr lang="fr-CA" sz="1100">
                <a:solidFill>
                  <a:schemeClr val="dk1"/>
                </a:solidFill>
                <a:latin typeface="Nunito Medium"/>
                <a:ea typeface="Nunito Medium"/>
                <a:cs typeface="Nunito Medium"/>
                <a:sym typeface="Nunito Medium"/>
              </a:rPr>
              <a:t/>
            </a:r>
            <a:br>
              <a:rPr lang="fr-CA" sz="1100">
                <a:solidFill>
                  <a:schemeClr val="dk1"/>
                </a:solidFill>
                <a:latin typeface="Nunito Medium"/>
                <a:ea typeface="Nunito Medium"/>
                <a:cs typeface="Nunito Medium"/>
                <a:sym typeface="Nunito Medium"/>
              </a:rPr>
            </a:br>
            <a:r>
              <a:rPr lang="fr-CA" sz="1100">
                <a:solidFill>
                  <a:schemeClr val="dk1"/>
                </a:solidFill>
                <a:latin typeface="Nunito Medium"/>
                <a:ea typeface="Nunito Medium"/>
                <a:cs typeface="Nunito Medium"/>
                <a:sym typeface="Nunito Medium"/>
              </a:rPr>
              <a:t>Idéal pour les longues périodes de nage.</a:t>
            </a:r>
            <a:endParaRPr sz="1100">
              <a:latin typeface="Nunito Medium"/>
              <a:ea typeface="Nunito Medium"/>
              <a:cs typeface="Nunito Medium"/>
              <a:sym typeface="Nunito Medium"/>
            </a:endParaRPr>
          </a:p>
        </p:txBody>
      </p:sp>
      <p:pic>
        <p:nvPicPr>
          <p:cNvPr id="260" name="Google Shape;260;p17" descr="Dessin d’un corps de poisson plat ou ovale, donc aplati des deux côtés. " title="Corps plat ou ovale"/>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3410378" y="5195541"/>
            <a:ext cx="418499" cy="486951"/>
          </a:xfrm>
          <a:prstGeom prst="rect">
            <a:avLst/>
          </a:prstGeom>
          <a:noFill/>
          <a:ln>
            <a:noFill/>
          </a:ln>
        </p:spPr>
      </p:pic>
      <p:sp>
        <p:nvSpPr>
          <p:cNvPr id="261" name="Google Shape;261;p17"/>
          <p:cNvSpPr txBox="1">
            <a:spLocks noGrp="1"/>
          </p:cNvSpPr>
          <p:nvPr>
            <p:ph type="body" idx="1"/>
          </p:nvPr>
        </p:nvSpPr>
        <p:spPr>
          <a:xfrm>
            <a:off x="2648875" y="5699001"/>
            <a:ext cx="1976100" cy="817500"/>
          </a:xfrm>
          <a:prstGeom prst="rect">
            <a:avLst/>
          </a:prstGeom>
        </p:spPr>
        <p:txBody>
          <a:bodyPr spcFirstLastPara="1" wrap="square" lIns="36000" tIns="91425" rIns="36000" bIns="91425" anchor="t" anchorCtr="0">
            <a:noAutofit/>
          </a:bodyPr>
          <a:lstStyle/>
          <a:p>
            <a:pPr marL="0" lvl="0" indent="0" algn="ctr" rtl="0">
              <a:spcBef>
                <a:spcPts val="0"/>
              </a:spcBef>
              <a:spcAft>
                <a:spcPts val="0"/>
              </a:spcAft>
              <a:buNone/>
            </a:pPr>
            <a:r>
              <a:rPr lang="fr-CA" sz="1100" b="1">
                <a:solidFill>
                  <a:schemeClr val="dk1"/>
                </a:solidFill>
              </a:rPr>
              <a:t>Plat ou ovale</a:t>
            </a:r>
            <a:endParaRPr sz="1100" b="1">
              <a:solidFill>
                <a:schemeClr val="dk1"/>
              </a:solidFill>
            </a:endParaRPr>
          </a:p>
          <a:p>
            <a:pPr marL="0" lvl="0" indent="0" algn="ctr" rtl="0">
              <a:spcBef>
                <a:spcPts val="0"/>
              </a:spcBef>
              <a:spcAft>
                <a:spcPts val="0"/>
              </a:spcAft>
              <a:buNone/>
            </a:pPr>
            <a:r>
              <a:rPr lang="fr-CA" sz="1100">
                <a:solidFill>
                  <a:schemeClr val="dk1"/>
                </a:solidFill>
                <a:latin typeface="Nunito Medium"/>
                <a:ea typeface="Nunito Medium"/>
                <a:cs typeface="Nunito Medium"/>
                <a:sym typeface="Nunito Medium"/>
              </a:rPr>
              <a:t>Idéal pour les manœuvres rapides et en fait une proie difficile à attraper.</a:t>
            </a:r>
            <a:endParaRPr sz="1100">
              <a:solidFill>
                <a:schemeClr val="dk1"/>
              </a:solidFill>
              <a:latin typeface="Nunito Medium"/>
              <a:ea typeface="Nunito Medium"/>
              <a:cs typeface="Nunito Medium"/>
              <a:sym typeface="Nunito Medium"/>
            </a:endParaRPr>
          </a:p>
          <a:p>
            <a:pPr marL="0" lvl="0" indent="0" algn="ctr" rtl="0">
              <a:spcBef>
                <a:spcPts val="0"/>
              </a:spcBef>
              <a:spcAft>
                <a:spcPts val="0"/>
              </a:spcAft>
              <a:buNone/>
            </a:pPr>
            <a:r>
              <a:rPr lang="fr-CA" sz="1100">
                <a:solidFill>
                  <a:schemeClr val="dk1"/>
                </a:solidFill>
                <a:latin typeface="Nunito Medium"/>
                <a:ea typeface="Nunito Medium"/>
                <a:cs typeface="Nunito Medium"/>
                <a:sym typeface="Nunito Medium"/>
              </a:rPr>
              <a:t> </a:t>
            </a:r>
            <a:endParaRPr sz="1100">
              <a:solidFill>
                <a:schemeClr val="dk1"/>
              </a:solidFill>
              <a:latin typeface="Nunito Medium"/>
              <a:ea typeface="Nunito Medium"/>
              <a:cs typeface="Nunito Medium"/>
              <a:sym typeface="Nunito Medium"/>
            </a:endParaRPr>
          </a:p>
        </p:txBody>
      </p:sp>
      <p:sp>
        <p:nvSpPr>
          <p:cNvPr id="262" name="Google Shape;262;p17"/>
          <p:cNvSpPr txBox="1">
            <a:spLocks noGrp="1"/>
          </p:cNvSpPr>
          <p:nvPr>
            <p:ph type="body" idx="4"/>
          </p:nvPr>
        </p:nvSpPr>
        <p:spPr>
          <a:xfrm>
            <a:off x="5916650" y="2082300"/>
            <a:ext cx="1976100" cy="43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a:t>Nageoire caudale</a:t>
            </a:r>
            <a:endParaRPr/>
          </a:p>
        </p:txBody>
      </p:sp>
      <p:pic>
        <p:nvPicPr>
          <p:cNvPr id="263" name="Google Shape;263;p17" descr="Dessin d’une nageoire caudale, ou queue, fourchue, c’est-à-dire divisée en deux branches." title="Nageoire caudale fourchue"/>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5648810" y="2686649"/>
            <a:ext cx="679584" cy="589551"/>
          </a:xfrm>
          <a:prstGeom prst="rect">
            <a:avLst/>
          </a:prstGeom>
          <a:noFill/>
          <a:ln>
            <a:noFill/>
          </a:ln>
        </p:spPr>
      </p:pic>
      <p:sp>
        <p:nvSpPr>
          <p:cNvPr id="264" name="Google Shape;264;p17"/>
          <p:cNvSpPr txBox="1">
            <a:spLocks noGrp="1"/>
          </p:cNvSpPr>
          <p:nvPr>
            <p:ph type="body" idx="1"/>
          </p:nvPr>
        </p:nvSpPr>
        <p:spPr>
          <a:xfrm>
            <a:off x="5131681" y="3284725"/>
            <a:ext cx="1718100" cy="706800"/>
          </a:xfrm>
          <a:prstGeom prst="rect">
            <a:avLst/>
          </a:prstGeom>
        </p:spPr>
        <p:txBody>
          <a:bodyPr spcFirstLastPara="1" wrap="square" lIns="36000" tIns="91425" rIns="36000" bIns="91425" anchor="t" anchorCtr="0">
            <a:noAutofit/>
          </a:bodyPr>
          <a:lstStyle/>
          <a:p>
            <a:pPr marL="35999" marR="35999" lvl="0" indent="0" algn="ctr" rtl="0">
              <a:spcBef>
                <a:spcPts val="0"/>
              </a:spcBef>
              <a:spcAft>
                <a:spcPts val="0"/>
              </a:spcAft>
              <a:buNone/>
            </a:pPr>
            <a:r>
              <a:rPr lang="fr-CA" sz="1100" b="1">
                <a:solidFill>
                  <a:schemeClr val="dk1"/>
                </a:solidFill>
              </a:rPr>
              <a:t>Fourchue</a:t>
            </a:r>
            <a:endParaRPr sz="1100" b="1">
              <a:solidFill>
                <a:schemeClr val="dk1"/>
              </a:solidFill>
            </a:endParaRPr>
          </a:p>
          <a:p>
            <a:pPr marL="35999" marR="35999" lvl="0" indent="0" algn="ctr" rtl="0">
              <a:spcBef>
                <a:spcPts val="0"/>
              </a:spcBef>
              <a:spcAft>
                <a:spcPts val="0"/>
              </a:spcAft>
              <a:buNone/>
            </a:pPr>
            <a:r>
              <a:rPr lang="fr-CA" sz="1100">
                <a:solidFill>
                  <a:schemeClr val="dk1"/>
                </a:solidFill>
                <a:latin typeface="Nunito Medium"/>
                <a:ea typeface="Nunito Medium"/>
                <a:cs typeface="Nunito Medium"/>
                <a:sym typeface="Nunito Medium"/>
              </a:rPr>
              <a:t>Idéale pour la nage très rapide.</a:t>
            </a:r>
            <a:endParaRPr sz="1100">
              <a:solidFill>
                <a:schemeClr val="dk1"/>
              </a:solidFill>
              <a:latin typeface="Nunito Medium"/>
              <a:ea typeface="Nunito Medium"/>
              <a:cs typeface="Nunito Medium"/>
              <a:sym typeface="Nunito Medium"/>
            </a:endParaRPr>
          </a:p>
        </p:txBody>
      </p:sp>
      <p:pic>
        <p:nvPicPr>
          <p:cNvPr id="265" name="Google Shape;265;p17" descr="Dessin d’une nageoire caudale, ou queue, tronquée, de la forme d’un triangle plat." title="Nageoire caudale tronquée"/>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5598645" y="4010175"/>
            <a:ext cx="631925" cy="483644"/>
          </a:xfrm>
          <a:prstGeom prst="rect">
            <a:avLst/>
          </a:prstGeom>
          <a:noFill/>
          <a:ln>
            <a:noFill/>
          </a:ln>
        </p:spPr>
      </p:pic>
      <p:sp>
        <p:nvSpPr>
          <p:cNvPr id="266" name="Google Shape;266;p17"/>
          <p:cNvSpPr txBox="1">
            <a:spLocks noGrp="1"/>
          </p:cNvSpPr>
          <p:nvPr>
            <p:ph type="body" idx="1"/>
          </p:nvPr>
        </p:nvSpPr>
        <p:spPr>
          <a:xfrm>
            <a:off x="5131681" y="4503254"/>
            <a:ext cx="1718100" cy="706800"/>
          </a:xfrm>
          <a:prstGeom prst="rect">
            <a:avLst/>
          </a:prstGeom>
        </p:spPr>
        <p:txBody>
          <a:bodyPr spcFirstLastPara="1" wrap="square" lIns="36000" tIns="91425" rIns="36000" bIns="91425" anchor="t" anchorCtr="0">
            <a:noAutofit/>
          </a:bodyPr>
          <a:lstStyle/>
          <a:p>
            <a:pPr marL="35999" marR="35999" lvl="0" indent="0" algn="ctr" rtl="0">
              <a:spcBef>
                <a:spcPts val="0"/>
              </a:spcBef>
              <a:spcAft>
                <a:spcPts val="0"/>
              </a:spcAft>
              <a:buNone/>
            </a:pPr>
            <a:r>
              <a:rPr lang="fr-CA" sz="1100" b="1">
                <a:solidFill>
                  <a:schemeClr val="dk1"/>
                </a:solidFill>
              </a:rPr>
              <a:t>Tronquée</a:t>
            </a:r>
            <a:endParaRPr sz="1100" b="1">
              <a:solidFill>
                <a:schemeClr val="dk1"/>
              </a:solidFill>
            </a:endParaRPr>
          </a:p>
          <a:p>
            <a:pPr marL="35999" marR="35999" lvl="0" indent="0" algn="ctr" rtl="0">
              <a:spcBef>
                <a:spcPts val="0"/>
              </a:spcBef>
              <a:spcAft>
                <a:spcPts val="0"/>
              </a:spcAft>
              <a:buNone/>
            </a:pPr>
            <a:r>
              <a:rPr lang="fr-CA" sz="1100">
                <a:solidFill>
                  <a:schemeClr val="dk1"/>
                </a:solidFill>
                <a:latin typeface="Nunito Medium"/>
                <a:ea typeface="Nunito Medium"/>
                <a:cs typeface="Nunito Medium"/>
                <a:sym typeface="Nunito Medium"/>
              </a:rPr>
              <a:t>Idéale pour tourner et accélérer.</a:t>
            </a:r>
            <a:endParaRPr sz="1100">
              <a:solidFill>
                <a:schemeClr val="dk1"/>
              </a:solidFill>
              <a:latin typeface="Nunito Medium"/>
              <a:ea typeface="Nunito Medium"/>
              <a:cs typeface="Nunito Medium"/>
              <a:sym typeface="Nunito Medium"/>
            </a:endParaRPr>
          </a:p>
          <a:p>
            <a:pPr marL="35999" marR="35999" lvl="0" indent="0" algn="ctr" rtl="0">
              <a:spcBef>
                <a:spcPts val="0"/>
              </a:spcBef>
              <a:spcAft>
                <a:spcPts val="0"/>
              </a:spcAft>
              <a:buNone/>
            </a:pPr>
            <a:endParaRPr sz="1100">
              <a:solidFill>
                <a:schemeClr val="dk1"/>
              </a:solidFill>
              <a:latin typeface="Nunito Medium"/>
              <a:ea typeface="Nunito Medium"/>
              <a:cs typeface="Nunito Medium"/>
              <a:sym typeface="Nunito Medium"/>
            </a:endParaRPr>
          </a:p>
        </p:txBody>
      </p:sp>
      <p:pic>
        <p:nvPicPr>
          <p:cNvPr id="267" name="Google Shape;267;p17" descr="Dessin d’une nageoire caudale, ou queue, hétérocerque, c’est-à-dire dont les lobes inférieurs et supérieurs ne sont pas de la même taille." title="Nageoire caudale hétérocerque"/>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5465386" y="5304010"/>
            <a:ext cx="898463" cy="467757"/>
          </a:xfrm>
          <a:prstGeom prst="rect">
            <a:avLst/>
          </a:prstGeom>
          <a:noFill/>
          <a:ln>
            <a:noFill/>
          </a:ln>
        </p:spPr>
      </p:pic>
      <p:sp>
        <p:nvSpPr>
          <p:cNvPr id="268" name="Google Shape;268;p17"/>
          <p:cNvSpPr txBox="1">
            <a:spLocks noGrp="1"/>
          </p:cNvSpPr>
          <p:nvPr>
            <p:ph type="body" idx="1"/>
          </p:nvPr>
        </p:nvSpPr>
        <p:spPr>
          <a:xfrm>
            <a:off x="5129550" y="5779742"/>
            <a:ext cx="1718100" cy="706800"/>
          </a:xfrm>
          <a:prstGeom prst="rect">
            <a:avLst/>
          </a:prstGeom>
        </p:spPr>
        <p:txBody>
          <a:bodyPr spcFirstLastPara="1" wrap="square" lIns="36000" tIns="91425" rIns="36000" bIns="91425" anchor="t" anchorCtr="0">
            <a:noAutofit/>
          </a:bodyPr>
          <a:lstStyle/>
          <a:p>
            <a:pPr marL="35999" marR="35999" lvl="0" indent="0" algn="ctr" rtl="0">
              <a:spcBef>
                <a:spcPts val="0"/>
              </a:spcBef>
              <a:spcAft>
                <a:spcPts val="0"/>
              </a:spcAft>
              <a:buNone/>
            </a:pPr>
            <a:r>
              <a:rPr lang="fr-CA" sz="1100" b="1">
                <a:solidFill>
                  <a:schemeClr val="dk1"/>
                </a:solidFill>
              </a:rPr>
              <a:t>Hétérocerque</a:t>
            </a:r>
            <a:endParaRPr sz="1100" b="1">
              <a:solidFill>
                <a:schemeClr val="dk1"/>
              </a:solidFill>
            </a:endParaRPr>
          </a:p>
          <a:p>
            <a:pPr marL="35999" marR="35999" lvl="0" indent="0" algn="ctr" rtl="0">
              <a:spcBef>
                <a:spcPts val="0"/>
              </a:spcBef>
              <a:spcAft>
                <a:spcPts val="0"/>
              </a:spcAft>
              <a:buNone/>
            </a:pPr>
            <a:r>
              <a:rPr lang="fr-CA" sz="1100">
                <a:solidFill>
                  <a:schemeClr val="dk1"/>
                </a:solidFill>
                <a:latin typeface="Nunito Medium"/>
                <a:ea typeface="Nunito Medium"/>
                <a:cs typeface="Nunito Medium"/>
                <a:sym typeface="Nunito Medium"/>
              </a:rPr>
              <a:t>Idéale pour la nage rapide et prolongée.</a:t>
            </a:r>
            <a:endParaRPr sz="1100">
              <a:solidFill>
                <a:schemeClr val="dk1"/>
              </a:solidFill>
              <a:latin typeface="Nunito Medium"/>
              <a:ea typeface="Nunito Medium"/>
              <a:cs typeface="Nunito Medium"/>
              <a:sym typeface="Nunito Medium"/>
            </a:endParaRPr>
          </a:p>
        </p:txBody>
      </p:sp>
      <p:pic>
        <p:nvPicPr>
          <p:cNvPr id="269" name="Google Shape;269;p17" descr="Dessin d’une nageoire caudale, ou queue, en croissant, courbée et pointue à chaque extrémité." title="Nageoire caudale en croissant"/>
          <p:cNvPicPr preferRelativeResize="0"/>
          <p:nvPr/>
        </p:nvPicPr>
        <p:blipFill>
          <a:blip r:embed="rId12" cstate="screen">
            <a:alphaModFix/>
            <a:extLst>
              <a:ext uri="{28A0092B-C50C-407E-A947-70E740481C1C}">
                <a14:useLocalDpi xmlns:a14="http://schemas.microsoft.com/office/drawing/2010/main"/>
              </a:ext>
            </a:extLst>
          </a:blip>
          <a:stretch>
            <a:fillRect/>
          </a:stretch>
        </p:blipFill>
        <p:spPr>
          <a:xfrm>
            <a:off x="7572402" y="2737725"/>
            <a:ext cx="489989" cy="521975"/>
          </a:xfrm>
          <a:prstGeom prst="rect">
            <a:avLst/>
          </a:prstGeom>
          <a:noFill/>
          <a:ln>
            <a:noFill/>
          </a:ln>
        </p:spPr>
      </p:pic>
      <p:sp>
        <p:nvSpPr>
          <p:cNvPr id="270" name="Google Shape;270;p17"/>
          <p:cNvSpPr txBox="1">
            <a:spLocks noGrp="1"/>
          </p:cNvSpPr>
          <p:nvPr>
            <p:ph type="body" idx="1"/>
          </p:nvPr>
        </p:nvSpPr>
        <p:spPr>
          <a:xfrm>
            <a:off x="6960481" y="3284725"/>
            <a:ext cx="1718100" cy="706800"/>
          </a:xfrm>
          <a:prstGeom prst="rect">
            <a:avLst/>
          </a:prstGeom>
        </p:spPr>
        <p:txBody>
          <a:bodyPr spcFirstLastPara="1" wrap="square" lIns="36000" tIns="91425" rIns="36000" bIns="91425" anchor="t" anchorCtr="0">
            <a:noAutofit/>
          </a:bodyPr>
          <a:lstStyle/>
          <a:p>
            <a:pPr marL="35999" marR="35999" lvl="0" indent="0" algn="ctr" rtl="0">
              <a:spcBef>
                <a:spcPts val="0"/>
              </a:spcBef>
              <a:spcAft>
                <a:spcPts val="0"/>
              </a:spcAft>
              <a:buNone/>
            </a:pPr>
            <a:r>
              <a:rPr lang="fr-CA" sz="1100" b="1">
                <a:solidFill>
                  <a:schemeClr val="dk1"/>
                </a:solidFill>
              </a:rPr>
              <a:t>En croissant</a:t>
            </a:r>
            <a:endParaRPr sz="1100" b="1">
              <a:solidFill>
                <a:schemeClr val="dk1"/>
              </a:solidFill>
            </a:endParaRPr>
          </a:p>
          <a:p>
            <a:pPr marL="35999" marR="35999" lvl="0" indent="0" algn="ctr" rtl="0">
              <a:spcBef>
                <a:spcPts val="0"/>
              </a:spcBef>
              <a:spcAft>
                <a:spcPts val="0"/>
              </a:spcAft>
              <a:buNone/>
            </a:pPr>
            <a:r>
              <a:rPr lang="fr-CA" sz="1100">
                <a:solidFill>
                  <a:schemeClr val="dk1"/>
                </a:solidFill>
                <a:latin typeface="Nunito Medium"/>
                <a:ea typeface="Nunito Medium"/>
                <a:cs typeface="Nunito Medium"/>
                <a:sym typeface="Nunito Medium"/>
              </a:rPr>
              <a:t>Idéale pour nager sur de longues distances.</a:t>
            </a:r>
            <a:endParaRPr sz="1100">
              <a:solidFill>
                <a:schemeClr val="dk1"/>
              </a:solidFill>
              <a:latin typeface="Nunito Medium"/>
              <a:ea typeface="Nunito Medium"/>
              <a:cs typeface="Nunito Medium"/>
              <a:sym typeface="Nunito Medium"/>
            </a:endParaRPr>
          </a:p>
        </p:txBody>
      </p:sp>
      <p:pic>
        <p:nvPicPr>
          <p:cNvPr id="271" name="Google Shape;271;p17" descr="Dessin d’une nageoire caudale, ou queue, arrondie, en forme de palette." title="Nageoire caudale arrondie"/>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7445912" y="4017666"/>
            <a:ext cx="747231" cy="468656"/>
          </a:xfrm>
          <a:prstGeom prst="rect">
            <a:avLst/>
          </a:prstGeom>
          <a:noFill/>
          <a:ln>
            <a:noFill/>
          </a:ln>
        </p:spPr>
      </p:pic>
      <p:sp>
        <p:nvSpPr>
          <p:cNvPr id="272" name="Google Shape;272;p17"/>
          <p:cNvSpPr txBox="1">
            <a:spLocks noGrp="1"/>
          </p:cNvSpPr>
          <p:nvPr>
            <p:ph type="body" idx="1"/>
          </p:nvPr>
        </p:nvSpPr>
        <p:spPr>
          <a:xfrm>
            <a:off x="6960481" y="4503254"/>
            <a:ext cx="1718100" cy="706800"/>
          </a:xfrm>
          <a:prstGeom prst="rect">
            <a:avLst/>
          </a:prstGeom>
        </p:spPr>
        <p:txBody>
          <a:bodyPr spcFirstLastPara="1" wrap="square" lIns="36000" tIns="91425" rIns="36000" bIns="91425" anchor="t" anchorCtr="0">
            <a:noAutofit/>
          </a:bodyPr>
          <a:lstStyle/>
          <a:p>
            <a:pPr marL="35999" marR="35999" lvl="0" indent="0" algn="ctr" rtl="0">
              <a:spcBef>
                <a:spcPts val="0"/>
              </a:spcBef>
              <a:spcAft>
                <a:spcPts val="0"/>
              </a:spcAft>
              <a:buNone/>
            </a:pPr>
            <a:r>
              <a:rPr lang="fr-CA" sz="1100" b="1">
                <a:solidFill>
                  <a:schemeClr val="dk1"/>
                </a:solidFill>
              </a:rPr>
              <a:t>Arrondie</a:t>
            </a:r>
            <a:endParaRPr sz="1100" b="1">
              <a:solidFill>
                <a:schemeClr val="dk1"/>
              </a:solidFill>
            </a:endParaRPr>
          </a:p>
          <a:p>
            <a:pPr marL="35999" marR="35999" lvl="0" indent="0" algn="ctr" rtl="0">
              <a:spcBef>
                <a:spcPts val="0"/>
              </a:spcBef>
              <a:spcAft>
                <a:spcPts val="0"/>
              </a:spcAft>
              <a:buNone/>
            </a:pPr>
            <a:r>
              <a:rPr lang="fr-CA" sz="1100">
                <a:solidFill>
                  <a:schemeClr val="dk1"/>
                </a:solidFill>
                <a:latin typeface="Nunito Medium"/>
                <a:ea typeface="Nunito Medium"/>
                <a:cs typeface="Nunito Medium"/>
                <a:sym typeface="Nunito Medium"/>
              </a:rPr>
              <a:t>Idéale pour tourner et faire un sprint.</a:t>
            </a:r>
            <a:endParaRPr sz="1100">
              <a:solidFill>
                <a:schemeClr val="dk1"/>
              </a:solidFill>
              <a:latin typeface="Nunito Medium"/>
              <a:ea typeface="Nunito Medium"/>
              <a:cs typeface="Nunito Medium"/>
              <a:sym typeface="Nunito Medium"/>
            </a:endParaRPr>
          </a:p>
        </p:txBody>
      </p:sp>
      <p:pic>
        <p:nvPicPr>
          <p:cNvPr id="273" name="Google Shape;273;p17" descr="Dessin d’une nageoire caudale, ou queue, pointue, avec une fin à une seule branche." title="Nageoire caudale pointue"/>
          <p:cNvPicPr preferRelativeResize="0"/>
          <p:nvPr/>
        </p:nvPicPr>
        <p:blipFill>
          <a:blip r:embed="rId14" cstate="screen">
            <a:alphaModFix/>
            <a:extLst>
              <a:ext uri="{28A0092B-C50C-407E-A947-70E740481C1C}">
                <a14:useLocalDpi xmlns:a14="http://schemas.microsoft.com/office/drawing/2010/main"/>
              </a:ext>
            </a:extLst>
          </a:blip>
          <a:stretch>
            <a:fillRect/>
          </a:stretch>
        </p:blipFill>
        <p:spPr>
          <a:xfrm>
            <a:off x="7473201" y="5320489"/>
            <a:ext cx="692648" cy="434777"/>
          </a:xfrm>
          <a:prstGeom prst="rect">
            <a:avLst/>
          </a:prstGeom>
          <a:noFill/>
          <a:ln>
            <a:noFill/>
          </a:ln>
        </p:spPr>
      </p:pic>
      <p:sp>
        <p:nvSpPr>
          <p:cNvPr id="274" name="Google Shape;274;p17"/>
          <p:cNvSpPr txBox="1">
            <a:spLocks noGrp="1"/>
          </p:cNvSpPr>
          <p:nvPr>
            <p:ph type="body" idx="1"/>
          </p:nvPr>
        </p:nvSpPr>
        <p:spPr>
          <a:xfrm>
            <a:off x="6958350" y="5779742"/>
            <a:ext cx="1718100" cy="706800"/>
          </a:xfrm>
          <a:prstGeom prst="rect">
            <a:avLst/>
          </a:prstGeom>
        </p:spPr>
        <p:txBody>
          <a:bodyPr spcFirstLastPara="1" wrap="square" lIns="36000" tIns="91425" rIns="36000" bIns="91425" anchor="t" anchorCtr="0">
            <a:noAutofit/>
          </a:bodyPr>
          <a:lstStyle/>
          <a:p>
            <a:pPr marL="35999" marR="35999" lvl="0" indent="0" algn="ctr" rtl="0">
              <a:spcBef>
                <a:spcPts val="0"/>
              </a:spcBef>
              <a:spcAft>
                <a:spcPts val="0"/>
              </a:spcAft>
              <a:buNone/>
            </a:pPr>
            <a:r>
              <a:rPr lang="fr-CA" sz="1100" b="1">
                <a:solidFill>
                  <a:schemeClr val="dk1"/>
                </a:solidFill>
              </a:rPr>
              <a:t>Pointue</a:t>
            </a:r>
            <a:endParaRPr sz="1100" b="1">
              <a:solidFill>
                <a:schemeClr val="dk1"/>
              </a:solidFill>
            </a:endParaRPr>
          </a:p>
          <a:p>
            <a:pPr marL="35999" marR="35999" lvl="0" indent="0" algn="ctr" rtl="0">
              <a:spcBef>
                <a:spcPts val="0"/>
              </a:spcBef>
              <a:spcAft>
                <a:spcPts val="0"/>
              </a:spcAft>
              <a:buNone/>
            </a:pPr>
            <a:r>
              <a:rPr lang="fr-CA" sz="1100">
                <a:solidFill>
                  <a:schemeClr val="dk1"/>
                </a:solidFill>
                <a:latin typeface="Nunito Medium"/>
                <a:ea typeface="Nunito Medium"/>
                <a:cs typeface="Nunito Medium"/>
                <a:sym typeface="Nunito Medium"/>
              </a:rPr>
              <a:t>Idéale pour se faufiler dans les anfractuosités.</a:t>
            </a:r>
            <a:endParaRPr sz="1100">
              <a:solidFill>
                <a:schemeClr val="dk1"/>
              </a:solidFill>
              <a:latin typeface="Nunito Medium"/>
              <a:ea typeface="Nunito Medium"/>
              <a:cs typeface="Nunito Medium"/>
              <a:sym typeface="Nunito Medium"/>
            </a:endParaRPr>
          </a:p>
        </p:txBody>
      </p:sp>
      <p:sp>
        <p:nvSpPr>
          <p:cNvPr id="275" name="Google Shape;275;p17"/>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8"/>
          <p:cNvSpPr txBox="1">
            <a:spLocks noGrp="1"/>
          </p:cNvSpPr>
          <p:nvPr>
            <p:ph type="title"/>
          </p:nvPr>
        </p:nvSpPr>
        <p:spPr>
          <a:xfrm>
            <a:off x="175700" y="983575"/>
            <a:ext cx="5978212"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dirty="0"/>
              <a:t>C’est maintenant votre tour. Comment ces poissons vivent-ils?</a:t>
            </a:r>
            <a:endParaRPr dirty="0"/>
          </a:p>
        </p:txBody>
      </p:sp>
      <p:sp>
        <p:nvSpPr>
          <p:cNvPr id="281" name="Google Shape;281;p18"/>
          <p:cNvSpPr txBox="1">
            <a:spLocks noGrp="1"/>
          </p:cNvSpPr>
          <p:nvPr>
            <p:ph type="body" idx="1"/>
          </p:nvPr>
        </p:nvSpPr>
        <p:spPr>
          <a:xfrm>
            <a:off x="193575" y="1576350"/>
            <a:ext cx="8787900" cy="6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1400" b="1">
                <a:solidFill>
                  <a:schemeClr val="dk1"/>
                </a:solidFill>
              </a:rPr>
              <a:t>En vous reportant aux renseignements précisés à la </a:t>
            </a:r>
            <a:r>
              <a:rPr lang="fr-CA" sz="1400" b="1" u="sng">
                <a:solidFill>
                  <a:schemeClr val="hlink"/>
                </a:solidFill>
                <a:hlinkClick r:id="rId3" action="ppaction://hlinksldjump"/>
              </a:rPr>
              <a:t>diapositive 5</a:t>
            </a:r>
            <a:r>
              <a:rPr lang="fr-CA" sz="1400" b="1">
                <a:solidFill>
                  <a:schemeClr val="dk1"/>
                </a:solidFill>
              </a:rPr>
              <a:t>, tentez de discerner comment mangent ces poissons, comment ils nagent et comment ils se protègent.</a:t>
            </a:r>
            <a:endParaRPr>
              <a:solidFill>
                <a:schemeClr val="dk1"/>
              </a:solidFill>
            </a:endParaRPr>
          </a:p>
        </p:txBody>
      </p:sp>
      <p:sp>
        <p:nvSpPr>
          <p:cNvPr id="282" name="Google Shape;282;p18"/>
          <p:cNvSpPr txBox="1"/>
          <p:nvPr/>
        </p:nvSpPr>
        <p:spPr>
          <a:xfrm>
            <a:off x="175700" y="2405025"/>
            <a:ext cx="2703300" cy="43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sz="1200" b="1">
                <a:solidFill>
                  <a:schemeClr val="lt1"/>
                </a:solidFill>
              </a:rPr>
              <a:t>Poisson</a:t>
            </a:r>
            <a:endParaRPr/>
          </a:p>
        </p:txBody>
      </p:sp>
      <p:sp>
        <p:nvSpPr>
          <p:cNvPr id="283" name="Google Shape;283;p18"/>
          <p:cNvSpPr txBox="1"/>
          <p:nvPr/>
        </p:nvSpPr>
        <p:spPr>
          <a:xfrm>
            <a:off x="2879000" y="2405025"/>
            <a:ext cx="2023500" cy="43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sz="1200" b="1">
                <a:solidFill>
                  <a:schemeClr val="lt1"/>
                </a:solidFill>
              </a:rPr>
              <a:t>Mode d’alimentation</a:t>
            </a:r>
            <a:endParaRPr/>
          </a:p>
        </p:txBody>
      </p:sp>
      <p:sp>
        <p:nvSpPr>
          <p:cNvPr id="284" name="Google Shape;284;p18"/>
          <p:cNvSpPr txBox="1"/>
          <p:nvPr/>
        </p:nvSpPr>
        <p:spPr>
          <a:xfrm>
            <a:off x="4902500" y="2405025"/>
            <a:ext cx="2023500" cy="43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sz="1200" b="1">
                <a:solidFill>
                  <a:schemeClr val="lt1"/>
                </a:solidFill>
              </a:rPr>
              <a:t>Façon de nager</a:t>
            </a:r>
            <a:endParaRPr/>
          </a:p>
        </p:txBody>
      </p:sp>
      <p:sp>
        <p:nvSpPr>
          <p:cNvPr id="285" name="Google Shape;285;p18"/>
          <p:cNvSpPr txBox="1"/>
          <p:nvPr/>
        </p:nvSpPr>
        <p:spPr>
          <a:xfrm>
            <a:off x="6926000" y="2405025"/>
            <a:ext cx="2023500" cy="43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sz="1200" b="1">
                <a:solidFill>
                  <a:schemeClr val="lt1"/>
                </a:solidFill>
              </a:rPr>
              <a:t>Mode de protection</a:t>
            </a:r>
            <a:endParaRPr/>
          </a:p>
        </p:txBody>
      </p:sp>
      <p:sp>
        <p:nvSpPr>
          <p:cNvPr id="286" name="Google Shape;286;p18"/>
          <p:cNvSpPr txBox="1"/>
          <p:nvPr/>
        </p:nvSpPr>
        <p:spPr>
          <a:xfrm>
            <a:off x="175700" y="2842425"/>
            <a:ext cx="2703300" cy="127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b="1"/>
              <a:t>Crapet</a:t>
            </a:r>
            <a:endParaRPr>
              <a:solidFill>
                <a:srgbClr val="111111"/>
              </a:solidFill>
            </a:endParaRPr>
          </a:p>
        </p:txBody>
      </p:sp>
      <p:pic>
        <p:nvPicPr>
          <p:cNvPr id="287" name="Google Shape;287;p18" descr="Poisson à corps haut et comprimé sur les côtés, qui présente de grandes nageoires pectorales, une nageoire dorsale épineuse et une queue fourchue. Il a le dos noir et le ventre orangé, et affiche des raies vert foncé sur tout le corps. Sa bouche est terminale." title="Crapet"/>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29874" y="2973318"/>
            <a:ext cx="1847626" cy="1142917"/>
          </a:xfrm>
          <a:prstGeom prst="rect">
            <a:avLst/>
          </a:prstGeom>
          <a:noFill/>
          <a:ln>
            <a:noFill/>
          </a:ln>
        </p:spPr>
      </p:pic>
      <p:sp>
        <p:nvSpPr>
          <p:cNvPr id="288" name="Google Shape;288;p18" title="Décrivez le mode d’alimentation du crapet dans cette boîte de texte."/>
          <p:cNvSpPr txBox="1">
            <a:spLocks noGrp="1"/>
          </p:cNvSpPr>
          <p:nvPr>
            <p:ph type="body" idx="2"/>
          </p:nvPr>
        </p:nvSpPr>
        <p:spPr>
          <a:xfrm>
            <a:off x="2857500" y="2856175"/>
            <a:ext cx="2031900" cy="12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18" title="Dans cette boîte de texte, décrivez la façon de nager du crapet."/>
          <p:cNvSpPr txBox="1">
            <a:spLocks noGrp="1"/>
          </p:cNvSpPr>
          <p:nvPr>
            <p:ph type="body" idx="3"/>
          </p:nvPr>
        </p:nvSpPr>
        <p:spPr>
          <a:xfrm>
            <a:off x="4899950" y="2855875"/>
            <a:ext cx="2031900" cy="12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18" title="Dans cette boîte de texte, décrivez le mode de protection du crapet."/>
          <p:cNvSpPr txBox="1">
            <a:spLocks noGrp="1"/>
          </p:cNvSpPr>
          <p:nvPr>
            <p:ph type="body" idx="4"/>
          </p:nvPr>
        </p:nvSpPr>
        <p:spPr>
          <a:xfrm>
            <a:off x="6931850" y="2856175"/>
            <a:ext cx="2031900" cy="12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18"/>
          <p:cNvSpPr txBox="1"/>
          <p:nvPr/>
        </p:nvSpPr>
        <p:spPr>
          <a:xfrm>
            <a:off x="175700" y="4116225"/>
            <a:ext cx="2703300" cy="127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b="1"/>
              <a:t>Esturgeon</a:t>
            </a:r>
            <a:endParaRPr>
              <a:solidFill>
                <a:srgbClr val="111111"/>
              </a:solidFill>
            </a:endParaRPr>
          </a:p>
        </p:txBody>
      </p:sp>
      <p:pic>
        <p:nvPicPr>
          <p:cNvPr id="292" name="Google Shape;292;p18" descr="Poisson au corps gris long et étroit qui présente des plaques osseuses à la manière d’une armure. Son museau est long et muni de filaments. Sa bouche est infère. Sa queue fourchue se compose d’un lobe supérieur plus grand que l’autre. " title="Esturgeon"/>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41550" y="4531300"/>
            <a:ext cx="2473701" cy="563275"/>
          </a:xfrm>
          <a:prstGeom prst="rect">
            <a:avLst/>
          </a:prstGeom>
          <a:noFill/>
          <a:ln>
            <a:noFill/>
          </a:ln>
        </p:spPr>
      </p:pic>
      <p:sp>
        <p:nvSpPr>
          <p:cNvPr id="293" name="Google Shape;293;p18" title="Décrivez le mode d’alimentation de l’esturgeon dans cette boîte de texte."/>
          <p:cNvSpPr txBox="1">
            <a:spLocks noGrp="1"/>
          </p:cNvSpPr>
          <p:nvPr>
            <p:ph type="body" idx="5"/>
          </p:nvPr>
        </p:nvSpPr>
        <p:spPr>
          <a:xfrm>
            <a:off x="2862775" y="4124350"/>
            <a:ext cx="2031900" cy="12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8" title="Dans cette boîte de texte, décrivez la façon de nager de l’esturgeon."/>
          <p:cNvSpPr txBox="1">
            <a:spLocks noGrp="1"/>
          </p:cNvSpPr>
          <p:nvPr>
            <p:ph type="body" idx="6"/>
          </p:nvPr>
        </p:nvSpPr>
        <p:spPr>
          <a:xfrm>
            <a:off x="4905225" y="4124050"/>
            <a:ext cx="2031900" cy="12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18" title="Dans cette boîte de texte, décrivez le mode de protection de l’esturgeon."/>
          <p:cNvSpPr txBox="1">
            <a:spLocks noGrp="1"/>
          </p:cNvSpPr>
          <p:nvPr>
            <p:ph type="body" idx="7"/>
          </p:nvPr>
        </p:nvSpPr>
        <p:spPr>
          <a:xfrm>
            <a:off x="6937125" y="4124350"/>
            <a:ext cx="2031900" cy="12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18"/>
          <p:cNvSpPr txBox="1"/>
          <p:nvPr/>
        </p:nvSpPr>
        <p:spPr>
          <a:xfrm>
            <a:off x="175700" y="5391925"/>
            <a:ext cx="2703300" cy="127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b="1"/>
              <a:t>Perchaude</a:t>
            </a:r>
            <a:endParaRPr>
              <a:solidFill>
                <a:srgbClr val="111111"/>
              </a:solidFill>
            </a:endParaRPr>
          </a:p>
        </p:txBody>
      </p:sp>
      <p:pic>
        <p:nvPicPr>
          <p:cNvPr id="297" name="Google Shape;297;p18" descr="Poisson à corps jaune et ventre blanc, avec plusieurs bandes verticales brun-vert sur le dos. Munie d’épines défensives, la haute nageoire dorsale est d’un brun-vert plus sombre. Plus petites, les autres nageoires sont grisâtres. La queue est fourchue et la bouche, terminale. " title="Perchaude"/>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559763" y="5688619"/>
            <a:ext cx="2149424" cy="927550"/>
          </a:xfrm>
          <a:prstGeom prst="rect">
            <a:avLst/>
          </a:prstGeom>
          <a:noFill/>
          <a:ln>
            <a:noFill/>
          </a:ln>
        </p:spPr>
      </p:pic>
      <p:sp>
        <p:nvSpPr>
          <p:cNvPr id="298" name="Google Shape;298;p18" title="Décrivez le mode d’alimentation de la perchaude dans cette boîte de texte."/>
          <p:cNvSpPr txBox="1">
            <a:spLocks noGrp="1"/>
          </p:cNvSpPr>
          <p:nvPr>
            <p:ph type="body" idx="8"/>
          </p:nvPr>
        </p:nvSpPr>
        <p:spPr>
          <a:xfrm>
            <a:off x="2868050" y="5392825"/>
            <a:ext cx="2031900" cy="12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9" name="Google Shape;299;p18" title=" Dans cette boîte de texte, décrivez la façon de nager de la perchaude."/>
          <p:cNvSpPr txBox="1">
            <a:spLocks noGrp="1"/>
          </p:cNvSpPr>
          <p:nvPr>
            <p:ph type="body" idx="9"/>
          </p:nvPr>
        </p:nvSpPr>
        <p:spPr>
          <a:xfrm>
            <a:off x="4910500" y="5392525"/>
            <a:ext cx="2031900" cy="12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p18" title="Dans cette boîte de texte, décrivez le mode de protection de la perchaude."/>
          <p:cNvSpPr txBox="1">
            <a:spLocks noGrp="1"/>
          </p:cNvSpPr>
          <p:nvPr>
            <p:ph type="body" idx="13"/>
          </p:nvPr>
        </p:nvSpPr>
        <p:spPr>
          <a:xfrm>
            <a:off x="6942400" y="5392825"/>
            <a:ext cx="2031900" cy="12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18"/>
          <p:cNvSpPr txBox="1"/>
          <p:nvPr/>
        </p:nvSpPr>
        <p:spPr>
          <a:xfrm>
            <a:off x="8722875" y="6509675"/>
            <a:ext cx="447600" cy="360000"/>
          </a:xfrm>
          <a:prstGeom prst="rect">
            <a:avLst/>
          </a:prstGeom>
          <a:noFill/>
          <a:ln>
            <a:noFill/>
          </a:ln>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sz="1600" b="1">
                <a:solidFill>
                  <a:srgbClr val="181245"/>
                </a:solidFill>
                <a:highlight>
                  <a:srgbClr val="FFFFFF"/>
                </a:highlight>
                <a:latin typeface="Nunito"/>
                <a:ea typeface="Nunito"/>
                <a:cs typeface="Nunito"/>
                <a:sym typeface="Nunito"/>
              </a:rPr>
              <a:t>6</a:t>
            </a:fld>
            <a:endParaRPr sz="1600" b="1">
              <a:solidFill>
                <a:srgbClr val="181245"/>
              </a:solidFill>
              <a:highlight>
                <a:srgbClr val="FFFFFF"/>
              </a:highlight>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9"/>
          <p:cNvSpPr txBox="1">
            <a:spLocks noGrp="1"/>
          </p:cNvSpPr>
          <p:nvPr>
            <p:ph type="title"/>
          </p:nvPr>
        </p:nvSpPr>
        <p:spPr>
          <a:xfrm>
            <a:off x="175700" y="983575"/>
            <a:ext cx="41379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Informez-vous sur trois habitats différents</a:t>
            </a:r>
            <a:endParaRPr/>
          </a:p>
        </p:txBody>
      </p:sp>
      <p:sp>
        <p:nvSpPr>
          <p:cNvPr id="307" name="Google Shape;307;p19"/>
          <p:cNvSpPr txBox="1">
            <a:spLocks noGrp="1"/>
          </p:cNvSpPr>
          <p:nvPr>
            <p:ph type="body" idx="1"/>
          </p:nvPr>
        </p:nvSpPr>
        <p:spPr>
          <a:xfrm>
            <a:off x="193575" y="1571453"/>
            <a:ext cx="87879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1400" b="1">
                <a:solidFill>
                  <a:schemeClr val="dk1"/>
                </a:solidFill>
              </a:rPr>
              <a:t>La morphologie d’un poisson dépend de son habitat! Voici trois exemples d’habitats.</a:t>
            </a:r>
            <a:endParaRPr sz="1400" b="1">
              <a:solidFill>
                <a:schemeClr val="dk1"/>
              </a:solidFill>
            </a:endParaRPr>
          </a:p>
          <a:p>
            <a:pPr marL="0" lvl="0" indent="0" algn="l" rtl="0">
              <a:spcBef>
                <a:spcPts val="0"/>
              </a:spcBef>
              <a:spcAft>
                <a:spcPts val="0"/>
              </a:spcAft>
              <a:buNone/>
            </a:pPr>
            <a:endParaRPr sz="1400" b="1">
              <a:solidFill>
                <a:schemeClr val="dk1"/>
              </a:solidFill>
            </a:endParaRPr>
          </a:p>
        </p:txBody>
      </p:sp>
      <p:pic>
        <p:nvPicPr>
          <p:cNvPr id="308" name="Google Shape;308;p19" descr="Cette illustration montre le fond rocailleux et sombre de l’Arctique. Le fond marin est couvert de roches et de rochers. Un crabe, un escargot et un oursin violet sont posés sur le fond tandis qu’un calmar géant rouge nage au-dessus. " title="Vue sous-marine de l’océan Arctique "/>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180300" y="2131550"/>
            <a:ext cx="2814300" cy="1928100"/>
          </a:xfrm>
          <a:prstGeom prst="roundRect">
            <a:avLst>
              <a:gd name="adj" fmla="val 16667"/>
            </a:avLst>
          </a:prstGeom>
          <a:noFill/>
          <a:ln>
            <a:noFill/>
          </a:ln>
        </p:spPr>
      </p:pic>
      <p:sp>
        <p:nvSpPr>
          <p:cNvPr id="309" name="Google Shape;309;p19"/>
          <p:cNvSpPr txBox="1">
            <a:spLocks noGrp="1"/>
          </p:cNvSpPr>
          <p:nvPr>
            <p:ph type="body" idx="2"/>
          </p:nvPr>
        </p:nvSpPr>
        <p:spPr>
          <a:xfrm>
            <a:off x="284225" y="4194964"/>
            <a:ext cx="2601000" cy="235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L’océan Arctique</a:t>
            </a:r>
            <a:endParaRPr/>
          </a:p>
          <a:p>
            <a:pPr marL="0" lvl="0" indent="0" algn="l" rtl="0">
              <a:spcBef>
                <a:spcPts val="1000"/>
              </a:spcBef>
              <a:spcAft>
                <a:spcPts val="0"/>
              </a:spcAft>
              <a:buNone/>
            </a:pPr>
            <a:r>
              <a:rPr lang="fr-CA" sz="1150" b="0"/>
              <a:t>Dans l’Arctique, l’eau est froide, habituellement à -1,8 °C. Le fond marin est rocheux et peut atteindre 5 000 m de profondeur. Étant donné qu’il y a très peu de lumière, la végétation est pratiquement inexistante au fond de la mer. Parmi les espèces qui y vivent, on trouve le crabe, le calmar géant et nombre de petits invertébrés aquatiques.</a:t>
            </a:r>
            <a:endParaRPr sz="1150" b="0"/>
          </a:p>
        </p:txBody>
      </p:sp>
      <p:pic>
        <p:nvPicPr>
          <p:cNvPr id="310" name="Google Shape;310;p19" descr="Illustration d’un environnement de récif corallien. On y voit des récifs coralliens colorés et un terrain sablonneux au centre, en bas. Deux méduses violettes et un requin à pointes noires nagent dans la colonne d’eau. L’eau est très lumineuse et limpide. " title="Vue sous-marine de la mer des Antilles "/>
          <p:cNvPicPr preferRelativeResize="0">
            <a:picLocks noGrp="1"/>
          </p:cNvPicPr>
          <p:nvPr>
            <p:ph type="pic" idx="3"/>
          </p:nvPr>
        </p:nvPicPr>
        <p:blipFill rotWithShape="1">
          <a:blip r:embed="rId4" cstate="screen">
            <a:alphaModFix/>
            <a:extLst>
              <a:ext uri="{28A0092B-C50C-407E-A947-70E740481C1C}">
                <a14:useLocalDpi xmlns:a14="http://schemas.microsoft.com/office/drawing/2010/main"/>
              </a:ext>
            </a:extLst>
          </a:blip>
          <a:srcRect/>
          <a:stretch/>
        </p:blipFill>
        <p:spPr>
          <a:xfrm>
            <a:off x="3164800" y="2131550"/>
            <a:ext cx="2814300" cy="1928100"/>
          </a:xfrm>
          <a:prstGeom prst="roundRect">
            <a:avLst>
              <a:gd name="adj" fmla="val 16667"/>
            </a:avLst>
          </a:prstGeom>
          <a:noFill/>
          <a:ln>
            <a:noFill/>
          </a:ln>
        </p:spPr>
      </p:pic>
      <p:sp>
        <p:nvSpPr>
          <p:cNvPr id="311" name="Google Shape;311;p19"/>
          <p:cNvSpPr txBox="1">
            <a:spLocks noGrp="1"/>
          </p:cNvSpPr>
          <p:nvPr>
            <p:ph type="body" idx="2"/>
          </p:nvPr>
        </p:nvSpPr>
        <p:spPr>
          <a:xfrm>
            <a:off x="3274450" y="4189589"/>
            <a:ext cx="2601000" cy="235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La mer des Antilles</a:t>
            </a:r>
            <a:endParaRPr/>
          </a:p>
          <a:p>
            <a:pPr marL="0" lvl="0" indent="0" algn="l" rtl="0">
              <a:spcBef>
                <a:spcPts val="1000"/>
              </a:spcBef>
              <a:spcAft>
                <a:spcPts val="0"/>
              </a:spcAft>
              <a:buNone/>
            </a:pPr>
            <a:r>
              <a:rPr lang="fr-CA" sz="1150" b="0"/>
              <a:t>Dans la mer des Antilles, l’eau est limpide et chaude, habituellement à 27 °C. Le fond marin est sablonneux, parsemé de coraux et d’algues. L’activité volcanique et les vents forts causent de puissants courants marins dans la région. Parmi les espèces qui y vivent, on trouve des bancs de poissons aux couleurs vives, des requins et certaines méduses.</a:t>
            </a:r>
            <a:endParaRPr sz="1150" b="0"/>
          </a:p>
        </p:txBody>
      </p:sp>
      <p:pic>
        <p:nvPicPr>
          <p:cNvPr id="312" name="Google Shape;312;p19" descr="Illustration du lac Ontario montrant quantité de végétation aquatique verte accrochée aux rochers ou poussant dans la boue du fond. Un brochet vert et brun nage dans la colonne d’eau trouble. En bas se trouve un escargot jaune, et il y a un petit banc de moules zébrées sur les rochers. L’eau est verte et bourbeuse. " title="Vue sous-marine du lac Ontario"/>
          <p:cNvPicPr preferRelativeResize="0">
            <a:picLocks noGrp="1"/>
          </p:cNvPicPr>
          <p:nvPr>
            <p:ph type="pic" idx="4"/>
          </p:nvPr>
        </p:nvPicPr>
        <p:blipFill rotWithShape="1">
          <a:blip r:embed="rId5" cstate="screen">
            <a:alphaModFix/>
            <a:extLst>
              <a:ext uri="{28A0092B-C50C-407E-A947-70E740481C1C}">
                <a14:useLocalDpi xmlns:a14="http://schemas.microsoft.com/office/drawing/2010/main"/>
              </a:ext>
            </a:extLst>
          </a:blip>
          <a:srcRect/>
          <a:stretch/>
        </p:blipFill>
        <p:spPr>
          <a:xfrm>
            <a:off x="6149300" y="2131550"/>
            <a:ext cx="2814300" cy="1928100"/>
          </a:xfrm>
          <a:prstGeom prst="roundRect">
            <a:avLst>
              <a:gd name="adj" fmla="val 16667"/>
            </a:avLst>
          </a:prstGeom>
          <a:noFill/>
          <a:ln>
            <a:noFill/>
          </a:ln>
        </p:spPr>
      </p:pic>
      <p:sp>
        <p:nvSpPr>
          <p:cNvPr id="313" name="Google Shape;313;p19"/>
          <p:cNvSpPr txBox="1">
            <a:spLocks noGrp="1"/>
          </p:cNvSpPr>
          <p:nvPr>
            <p:ph type="body" idx="2"/>
          </p:nvPr>
        </p:nvSpPr>
        <p:spPr>
          <a:xfrm>
            <a:off x="6253225" y="4189600"/>
            <a:ext cx="2646900" cy="235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Lac Ontario</a:t>
            </a:r>
            <a:endParaRPr/>
          </a:p>
          <a:p>
            <a:pPr marL="0" lvl="0" indent="0" algn="l" rtl="0">
              <a:spcBef>
                <a:spcPts val="0"/>
              </a:spcBef>
              <a:spcAft>
                <a:spcPts val="0"/>
              </a:spcAft>
              <a:buNone/>
            </a:pPr>
            <a:r>
              <a:rPr lang="fr-CA" sz="1100" b="0"/>
              <a:t>Dans le lac Ontario, la température de l’eau varie entre 4 °C et 20 °C. L’eau y est trouble, car elle est riche en matière organique qui provient des sédiments ramenés à la surface en raison des fortes rafales de vent. La végétation aquatique est dense et riche en microalgues. Parmi les espèces qui y vivent, on trouve les poissons d’eau douce, le zooplancton et nombre de petits invertébrés aquatiques.</a:t>
            </a:r>
            <a:endParaRPr sz="1100" b="0"/>
          </a:p>
        </p:txBody>
      </p:sp>
      <p:sp>
        <p:nvSpPr>
          <p:cNvPr id="314" name="Google Shape;314;p19"/>
          <p:cNvSpPr txBox="1"/>
          <p:nvPr/>
        </p:nvSpPr>
        <p:spPr>
          <a:xfrm>
            <a:off x="8722875" y="6509675"/>
            <a:ext cx="447600" cy="360000"/>
          </a:xfrm>
          <a:prstGeom prst="rect">
            <a:avLst/>
          </a:prstGeom>
          <a:noFill/>
          <a:ln>
            <a:noFill/>
          </a:ln>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sz="1600" b="1">
                <a:solidFill>
                  <a:srgbClr val="181245"/>
                </a:solidFill>
                <a:highlight>
                  <a:srgbClr val="FFFFFF"/>
                </a:highlight>
                <a:latin typeface="Nunito"/>
                <a:ea typeface="Nunito"/>
                <a:cs typeface="Nunito"/>
                <a:sym typeface="Nunito"/>
              </a:rPr>
              <a:t>7</a:t>
            </a:fld>
            <a:endParaRPr sz="1600" b="1">
              <a:solidFill>
                <a:srgbClr val="181245"/>
              </a:solidFill>
              <a:highlight>
                <a:srgbClr val="FFFFFF"/>
              </a:highlight>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0"/>
          <p:cNvSpPr txBox="1">
            <a:spLocks noGrp="1"/>
          </p:cNvSpPr>
          <p:nvPr>
            <p:ph type="title"/>
          </p:nvPr>
        </p:nvSpPr>
        <p:spPr>
          <a:xfrm>
            <a:off x="175700" y="983575"/>
            <a:ext cx="25782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Concevez votre poisson</a:t>
            </a:r>
            <a:endParaRPr/>
          </a:p>
        </p:txBody>
      </p:sp>
      <p:sp>
        <p:nvSpPr>
          <p:cNvPr id="320" name="Google Shape;320;p20"/>
          <p:cNvSpPr txBox="1">
            <a:spLocks noGrp="1"/>
          </p:cNvSpPr>
          <p:nvPr>
            <p:ph type="body" idx="4"/>
          </p:nvPr>
        </p:nvSpPr>
        <p:spPr>
          <a:xfrm>
            <a:off x="332675" y="1652550"/>
            <a:ext cx="8426100" cy="79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sz="1300"/>
              <a:t>En vous inspirant de ce que vous savez maintenant de l’anatomie, de la morphologie et de l’habitat du poisson, concevez vous-même un poisson adapté à l’océan Arctique, à la mer des Antilles ou au lac Ontario.</a:t>
            </a:r>
            <a:endParaRPr sz="1300"/>
          </a:p>
        </p:txBody>
      </p:sp>
      <p:sp>
        <p:nvSpPr>
          <p:cNvPr id="321" name="Google Shape;321;p20"/>
          <p:cNvSpPr txBox="1">
            <a:spLocks noGrp="1"/>
          </p:cNvSpPr>
          <p:nvPr>
            <p:ph type="body" idx="4"/>
          </p:nvPr>
        </p:nvSpPr>
        <p:spPr>
          <a:xfrm>
            <a:off x="416225" y="2451625"/>
            <a:ext cx="2578200" cy="55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Choisissez pour lui un habitat de la </a:t>
            </a:r>
            <a:r>
              <a:rPr lang="fr-CA" u="sng">
                <a:solidFill>
                  <a:schemeClr val="hlink"/>
                </a:solidFill>
                <a:hlinkClick r:id="rId3" action="ppaction://hlinksldjump"/>
              </a:rPr>
              <a:t>diapositive 7</a:t>
            </a:r>
            <a:r>
              <a:rPr lang="fr-CA"/>
              <a:t> :</a:t>
            </a:r>
            <a:endParaRPr/>
          </a:p>
        </p:txBody>
      </p:sp>
      <p:sp>
        <p:nvSpPr>
          <p:cNvPr id="322" name="Google Shape;322;p20"/>
          <p:cNvSpPr txBox="1">
            <a:spLocks noGrp="1"/>
          </p:cNvSpPr>
          <p:nvPr>
            <p:ph type="body" idx="3"/>
          </p:nvPr>
        </p:nvSpPr>
        <p:spPr>
          <a:xfrm>
            <a:off x="2994390" y="2505900"/>
            <a:ext cx="5728500" cy="47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b="0">
              <a:solidFill>
                <a:srgbClr val="111111"/>
              </a:solidFill>
              <a:latin typeface="Arial"/>
              <a:ea typeface="Arial"/>
              <a:cs typeface="Arial"/>
              <a:sym typeface="Arial"/>
            </a:endParaRPr>
          </a:p>
        </p:txBody>
      </p:sp>
      <p:sp>
        <p:nvSpPr>
          <p:cNvPr id="323" name="Google Shape;323;p20"/>
          <p:cNvSpPr txBox="1">
            <a:spLocks noGrp="1"/>
          </p:cNvSpPr>
          <p:nvPr>
            <p:ph type="body" idx="4"/>
          </p:nvPr>
        </p:nvSpPr>
        <p:spPr>
          <a:xfrm>
            <a:off x="416225" y="3307175"/>
            <a:ext cx="83067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b="0"/>
              <a:t>Concevez votre poisson en copiant-collant des éléments morphologiques de la </a:t>
            </a:r>
            <a:r>
              <a:rPr lang="fr-CA" b="0" u="sng">
                <a:solidFill>
                  <a:schemeClr val="hlink"/>
                </a:solidFill>
                <a:hlinkClick r:id="rId4" action="ppaction://hlinksldjump"/>
              </a:rPr>
              <a:t>diapositive 5</a:t>
            </a:r>
            <a:r>
              <a:rPr lang="fr-CA" b="0"/>
              <a:t>.</a:t>
            </a:r>
            <a:endParaRPr b="0"/>
          </a:p>
        </p:txBody>
      </p:sp>
      <p:sp>
        <p:nvSpPr>
          <p:cNvPr id="324" name="Google Shape;324;p20"/>
          <p:cNvSpPr txBox="1">
            <a:spLocks noGrp="1"/>
          </p:cNvSpPr>
          <p:nvPr>
            <p:ph type="body" idx="4"/>
          </p:nvPr>
        </p:nvSpPr>
        <p:spPr>
          <a:xfrm>
            <a:off x="497724" y="5759925"/>
            <a:ext cx="2256175" cy="558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a:t>Baptisez votre poisson :</a:t>
            </a:r>
            <a:endParaRPr/>
          </a:p>
        </p:txBody>
      </p:sp>
      <p:sp>
        <p:nvSpPr>
          <p:cNvPr id="325" name="Google Shape;325;p20"/>
          <p:cNvSpPr txBox="1">
            <a:spLocks noGrp="1"/>
          </p:cNvSpPr>
          <p:nvPr>
            <p:ph type="body" idx="3"/>
          </p:nvPr>
        </p:nvSpPr>
        <p:spPr>
          <a:xfrm>
            <a:off x="2697325" y="5814200"/>
            <a:ext cx="5798100" cy="47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b="0">
              <a:solidFill>
                <a:srgbClr val="111111"/>
              </a:solidFill>
              <a:latin typeface="Arial"/>
              <a:ea typeface="Arial"/>
              <a:cs typeface="Arial"/>
              <a:sym typeface="Arial"/>
            </a:endParaRPr>
          </a:p>
        </p:txBody>
      </p:sp>
      <p:sp>
        <p:nvSpPr>
          <p:cNvPr id="326" name="Google Shape;326;p20"/>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1"/>
          <p:cNvSpPr txBox="1">
            <a:spLocks noGrp="1"/>
          </p:cNvSpPr>
          <p:nvPr>
            <p:ph type="title"/>
          </p:nvPr>
        </p:nvSpPr>
        <p:spPr>
          <a:xfrm>
            <a:off x="175700" y="983575"/>
            <a:ext cx="24669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Décrivez votre poisson</a:t>
            </a:r>
            <a:endParaRPr/>
          </a:p>
        </p:txBody>
      </p:sp>
      <p:sp>
        <p:nvSpPr>
          <p:cNvPr id="332" name="Google Shape;332;p21"/>
          <p:cNvSpPr txBox="1">
            <a:spLocks noGrp="1"/>
          </p:cNvSpPr>
          <p:nvPr>
            <p:ph type="body" idx="1"/>
          </p:nvPr>
        </p:nvSpPr>
        <p:spPr>
          <a:xfrm>
            <a:off x="183700" y="1567859"/>
            <a:ext cx="8787900" cy="48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En vous reportant aux renseignements précisés à la </a:t>
            </a:r>
            <a:r>
              <a:rPr lang="fr-CA" u="sng">
                <a:solidFill>
                  <a:schemeClr val="hlink"/>
                </a:solidFill>
                <a:hlinkClick r:id="rId3" action="ppaction://hlinksldjump"/>
              </a:rPr>
              <a:t>diapositive 5</a:t>
            </a:r>
            <a:r>
              <a:rPr lang="fr-CA"/>
              <a:t> et à votre poisson, répondez aux questions que voici.</a:t>
            </a:r>
            <a:endParaRPr/>
          </a:p>
        </p:txBody>
      </p:sp>
      <p:sp>
        <p:nvSpPr>
          <p:cNvPr id="333" name="Google Shape;333;p21"/>
          <p:cNvSpPr txBox="1">
            <a:spLocks noGrp="1"/>
          </p:cNvSpPr>
          <p:nvPr>
            <p:ph type="body" idx="2"/>
          </p:nvPr>
        </p:nvSpPr>
        <p:spPr>
          <a:xfrm>
            <a:off x="273100" y="2137150"/>
            <a:ext cx="3639300" cy="7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a:t>Où votre poisson s’alimente-t-il?</a:t>
            </a:r>
            <a:endParaRPr/>
          </a:p>
        </p:txBody>
      </p:sp>
      <p:sp>
        <p:nvSpPr>
          <p:cNvPr id="334" name="Google Shape;334;p21"/>
          <p:cNvSpPr txBox="1">
            <a:spLocks noGrp="1"/>
          </p:cNvSpPr>
          <p:nvPr>
            <p:ph type="body" idx="3"/>
          </p:nvPr>
        </p:nvSpPr>
        <p:spPr>
          <a:xfrm>
            <a:off x="269700" y="2985800"/>
            <a:ext cx="4104300" cy="12498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fr-CA"/>
              <a:t>P. ex. : Ayant une bouche infère, mon poisson peut manger des aliments trouvés sur le fond marin.</a:t>
            </a:r>
            <a:endParaRPr/>
          </a:p>
        </p:txBody>
      </p:sp>
      <p:sp>
        <p:nvSpPr>
          <p:cNvPr id="335" name="Google Shape;335;p21"/>
          <p:cNvSpPr txBox="1">
            <a:spLocks noGrp="1"/>
          </p:cNvSpPr>
          <p:nvPr>
            <p:ph type="body" idx="4"/>
          </p:nvPr>
        </p:nvSpPr>
        <p:spPr>
          <a:xfrm>
            <a:off x="273100" y="4535725"/>
            <a:ext cx="3639300" cy="7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a:t>Que mange votre poisson?</a:t>
            </a:r>
            <a:endParaRPr/>
          </a:p>
        </p:txBody>
      </p:sp>
      <p:sp>
        <p:nvSpPr>
          <p:cNvPr id="336" name="Google Shape;336;p21"/>
          <p:cNvSpPr txBox="1">
            <a:spLocks noGrp="1"/>
          </p:cNvSpPr>
          <p:nvPr>
            <p:ph type="body" idx="5"/>
          </p:nvPr>
        </p:nvSpPr>
        <p:spPr>
          <a:xfrm>
            <a:off x="273100" y="5384375"/>
            <a:ext cx="4104300" cy="11553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21"/>
          <p:cNvSpPr txBox="1">
            <a:spLocks noGrp="1"/>
          </p:cNvSpPr>
          <p:nvPr>
            <p:ph type="body" idx="6"/>
          </p:nvPr>
        </p:nvSpPr>
        <p:spPr>
          <a:xfrm>
            <a:off x="4770000" y="2137075"/>
            <a:ext cx="3639300" cy="7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a:t>Comment se déplace-t-il?</a:t>
            </a:r>
            <a:endParaRPr/>
          </a:p>
        </p:txBody>
      </p:sp>
      <p:sp>
        <p:nvSpPr>
          <p:cNvPr id="338" name="Google Shape;338;p21"/>
          <p:cNvSpPr txBox="1">
            <a:spLocks noGrp="1"/>
          </p:cNvSpPr>
          <p:nvPr>
            <p:ph type="body" idx="7"/>
          </p:nvPr>
        </p:nvSpPr>
        <p:spPr>
          <a:xfrm>
            <a:off x="4764125" y="2985800"/>
            <a:ext cx="4104300" cy="12498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21"/>
          <p:cNvSpPr txBox="1">
            <a:spLocks noGrp="1"/>
          </p:cNvSpPr>
          <p:nvPr>
            <p:ph type="body" idx="8"/>
          </p:nvPr>
        </p:nvSpPr>
        <p:spPr>
          <a:xfrm>
            <a:off x="4770000" y="4549840"/>
            <a:ext cx="3639300" cy="722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a:t>Comment se défend-il?</a:t>
            </a:r>
            <a:endParaRPr/>
          </a:p>
        </p:txBody>
      </p:sp>
      <p:sp>
        <p:nvSpPr>
          <p:cNvPr id="340" name="Google Shape;340;p21"/>
          <p:cNvSpPr txBox="1">
            <a:spLocks noGrp="1"/>
          </p:cNvSpPr>
          <p:nvPr>
            <p:ph type="body" idx="9"/>
          </p:nvPr>
        </p:nvSpPr>
        <p:spPr>
          <a:xfrm>
            <a:off x="4770000" y="5384719"/>
            <a:ext cx="4104300" cy="11553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p21"/>
          <p:cNvSpPr txBox="1"/>
          <p:nvPr/>
        </p:nvSpPr>
        <p:spPr>
          <a:xfrm>
            <a:off x="8722875" y="6509675"/>
            <a:ext cx="447600" cy="360000"/>
          </a:xfrm>
          <a:prstGeom prst="rect">
            <a:avLst/>
          </a:prstGeom>
          <a:noFill/>
          <a:ln>
            <a:noFill/>
          </a:ln>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sz="1600" b="1">
                <a:solidFill>
                  <a:srgbClr val="181245"/>
                </a:solidFill>
                <a:highlight>
                  <a:srgbClr val="FFFFFF"/>
                </a:highlight>
                <a:latin typeface="Nunito"/>
                <a:ea typeface="Nunito"/>
                <a:cs typeface="Nunito"/>
                <a:sym typeface="Nunito"/>
              </a:rPr>
              <a:t>9</a:t>
            </a:fld>
            <a:endParaRPr sz="1600" b="1">
              <a:solidFill>
                <a:srgbClr val="181245"/>
              </a:solidFill>
              <a:highlight>
                <a:srgbClr val="FFFFFF"/>
              </a:highlight>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name="Ocean School 2.0">
  <a:themeElements>
    <a:clrScheme name="Simple Light">
      <a:dk1>
        <a:srgbClr val="181245"/>
      </a:dk1>
      <a:lt1>
        <a:srgbClr val="FFFFFF"/>
      </a:lt1>
      <a:dk2>
        <a:srgbClr val="EDA226"/>
      </a:dk2>
      <a:lt2>
        <a:srgbClr val="FFFFFF"/>
      </a:lt2>
      <a:accent1>
        <a:srgbClr val="5CC61E"/>
      </a:accent1>
      <a:accent2>
        <a:srgbClr val="A7E84C"/>
      </a:accent2>
      <a:accent3>
        <a:srgbClr val="34A2DE"/>
      </a:accent3>
      <a:accent4>
        <a:srgbClr val="4ECBC3"/>
      </a:accent4>
      <a:accent5>
        <a:srgbClr val="584DD7"/>
      </a:accent5>
      <a:accent6>
        <a:srgbClr val="A566DF"/>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1030</Words>
  <Application>Microsoft Office PowerPoint</Application>
  <PresentationFormat>On-screen Show (4:3)</PresentationFormat>
  <Paragraphs>113</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Archivo Black</vt:lpstr>
      <vt:lpstr>Helvetica Neue</vt:lpstr>
      <vt:lpstr>Nunito Medium</vt:lpstr>
      <vt:lpstr>Nunito</vt:lpstr>
      <vt:lpstr>Ocean School 2.0</vt:lpstr>
      <vt:lpstr>ARPENTER LE FLEUVE</vt:lpstr>
      <vt:lpstr>Voici votre défi :</vt:lpstr>
      <vt:lpstr>Taxonomie des poissons</vt:lpstr>
      <vt:lpstr>Anatomie du poisson</vt:lpstr>
      <vt:lpstr>Diversité morphologique</vt:lpstr>
      <vt:lpstr>C’est maintenant votre tour. Comment ces poissons vivent-ils?</vt:lpstr>
      <vt:lpstr>Informez-vous sur trois habitats différents</vt:lpstr>
      <vt:lpstr>Concevez votre poisson</vt:lpstr>
      <vt:lpstr>Décrivez votre poisson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ARPENTER LE FLEUVE</dc:title>
  <dc:creator>Lenovo</dc:creator>
  <cp:lastModifiedBy>Lenovo</cp:lastModifiedBy>
  <cp:revision>2</cp:revision>
  <dcterms:modified xsi:type="dcterms:W3CDTF">2024-05-01T19:50:23Z</dcterms:modified>
</cp:coreProperties>
</file>