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8" r:id="rId3"/>
    <p:sldId id="259" r:id="rId4"/>
    <p:sldId id="260" r:id="rId5"/>
    <p:sldId id="262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19-10-2024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என் கன்மலையே</a:t>
            </a:r>
          </a:p>
          <a:p>
            <a:r>
              <a:rPr lang="en-US" dirty="0"/>
              <a:t>Slide 2 - </a:t>
            </a:r>
            <a:r>
              <a:rPr lang="ta-IN" dirty="0"/>
              <a:t>உமக்கு நிகர்</a:t>
            </a:r>
          </a:p>
          <a:p>
            <a:r>
              <a:rPr lang="en-US" dirty="0"/>
              <a:t>Slide 3 - </a:t>
            </a:r>
            <a:r>
              <a:rPr lang="ta-IN" dirty="0"/>
              <a:t>புயலின் நேரத்தில்</a:t>
            </a:r>
          </a:p>
          <a:p>
            <a:r>
              <a:rPr lang="en-US" dirty="0"/>
              <a:t>Slide 4 - </a:t>
            </a:r>
            <a:r>
              <a:rPr lang="ta-IN" dirty="0"/>
              <a:t>தோல்வியின் நேரத்தில்</a:t>
            </a:r>
          </a:p>
          <a:p>
            <a:r>
              <a:rPr lang="en-US" dirty="0"/>
              <a:t>Slide 5 - </a:t>
            </a:r>
            <a:r>
              <a:rPr lang="ta-IN" dirty="0"/>
              <a:t>தடுக்கின நேரத்தில்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881199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என் கன்மலையே</a:t>
            </a:r>
          </a:p>
          <a:p>
            <a:r>
              <a:rPr lang="en-US" dirty="0"/>
              <a:t>Slide 2 - </a:t>
            </a:r>
            <a:r>
              <a:rPr lang="ta-IN" dirty="0"/>
              <a:t>உமக்கு நிகர்</a:t>
            </a:r>
          </a:p>
          <a:p>
            <a:r>
              <a:rPr lang="en-US" dirty="0"/>
              <a:t>Slide 3 - </a:t>
            </a:r>
            <a:r>
              <a:rPr lang="ta-IN" dirty="0"/>
              <a:t>புயலின் நேரத்தில்</a:t>
            </a:r>
          </a:p>
          <a:p>
            <a:r>
              <a:rPr lang="en-US" dirty="0"/>
              <a:t>Slide 4 - </a:t>
            </a:r>
            <a:r>
              <a:rPr lang="ta-IN" dirty="0"/>
              <a:t>தோல்வியின் நேரத்தில்</a:t>
            </a:r>
          </a:p>
          <a:p>
            <a:r>
              <a:rPr lang="en-US" dirty="0"/>
              <a:t>Slide 5 - </a:t>
            </a:r>
            <a:r>
              <a:rPr lang="ta-IN" dirty="0"/>
              <a:t>தடுக்கின நேரத்தில்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481072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என் கன்மலையே</a:t>
            </a:r>
          </a:p>
          <a:p>
            <a:r>
              <a:rPr lang="en-US" dirty="0"/>
              <a:t>Slide 2 - </a:t>
            </a:r>
            <a:r>
              <a:rPr lang="ta-IN" dirty="0"/>
              <a:t>உமக்கு நிகர்</a:t>
            </a:r>
          </a:p>
          <a:p>
            <a:r>
              <a:rPr lang="en-US" dirty="0"/>
              <a:t>Slide 3 - </a:t>
            </a:r>
            <a:r>
              <a:rPr lang="ta-IN" dirty="0"/>
              <a:t>புயலின் நேரத்தில்</a:t>
            </a:r>
          </a:p>
          <a:p>
            <a:r>
              <a:rPr lang="en-US" dirty="0"/>
              <a:t>Slide 4 - </a:t>
            </a:r>
            <a:r>
              <a:rPr lang="ta-IN" dirty="0"/>
              <a:t>தோல்வியின் நேரத்தில்</a:t>
            </a:r>
          </a:p>
          <a:p>
            <a:r>
              <a:rPr lang="en-US" dirty="0"/>
              <a:t>Slide 5 - </a:t>
            </a:r>
            <a:r>
              <a:rPr lang="ta-IN" dirty="0"/>
              <a:t>தடுக்கின நேரத்தில்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392397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என் கன்மலையே</a:t>
            </a:r>
          </a:p>
          <a:p>
            <a:r>
              <a:rPr lang="en-US" dirty="0"/>
              <a:t>Slide 2 - </a:t>
            </a:r>
            <a:r>
              <a:rPr lang="ta-IN" dirty="0"/>
              <a:t>உமக்கு நிகர்</a:t>
            </a:r>
          </a:p>
          <a:p>
            <a:r>
              <a:rPr lang="en-US" dirty="0"/>
              <a:t>Slide 3 - </a:t>
            </a:r>
            <a:r>
              <a:rPr lang="ta-IN" dirty="0"/>
              <a:t>புயலின் நேரத்தில்</a:t>
            </a:r>
          </a:p>
          <a:p>
            <a:r>
              <a:rPr lang="en-US" dirty="0"/>
              <a:t>Slide 4 - </a:t>
            </a:r>
            <a:r>
              <a:rPr lang="ta-IN" dirty="0"/>
              <a:t>தோல்வியின் நேரத்தில்</a:t>
            </a:r>
          </a:p>
          <a:p>
            <a:r>
              <a:rPr lang="en-US" dirty="0"/>
              <a:t>Slide 5 - </a:t>
            </a:r>
            <a:r>
              <a:rPr lang="ta-IN" dirty="0"/>
              <a:t>தடுக்கின நேரத்தில்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742845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என் கன்மலையே</a:t>
            </a:r>
          </a:p>
          <a:p>
            <a:r>
              <a:rPr lang="en-US" dirty="0"/>
              <a:t>Slide 2 - </a:t>
            </a:r>
            <a:r>
              <a:rPr lang="ta-IN" dirty="0"/>
              <a:t>உமக்கு நிகர்</a:t>
            </a:r>
          </a:p>
          <a:p>
            <a:r>
              <a:rPr lang="en-US" dirty="0"/>
              <a:t>Slide 3 - </a:t>
            </a:r>
            <a:r>
              <a:rPr lang="ta-IN" dirty="0"/>
              <a:t>புயலின் நேரத்தில்</a:t>
            </a:r>
          </a:p>
          <a:p>
            <a:r>
              <a:rPr lang="en-US" dirty="0"/>
              <a:t>Slide 4 - </a:t>
            </a:r>
            <a:r>
              <a:rPr lang="ta-IN" dirty="0"/>
              <a:t>தோல்வியின் நேரத்தில்</a:t>
            </a:r>
          </a:p>
          <a:p>
            <a:r>
              <a:rPr lang="en-US" dirty="0"/>
              <a:t>Slide 5 - </a:t>
            </a:r>
            <a:r>
              <a:rPr lang="ta-IN" dirty="0"/>
              <a:t>தடுக்கின நேரத்தில்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213675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9936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370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51600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463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D98BDBA-EAFE-BAA3-9819-955B17356426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299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0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45773" y="6351103"/>
            <a:ext cx="3101009" cy="477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20185B7F-4100-1594-9FE2-2F2A03E251B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304CAC8B-84C3-1657-1363-C6EB1691D50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05518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A65AA431-719B-10E6-4AC8-AD03FB7E011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27087540-460A-1C1E-6D89-9A27632FF2D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1F1CE-76CA-3050-5968-898CAD3234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2D54D10D-7DC6-FADE-B8A0-601CE2CF511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890255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CA538D3-8287-4482-95E2-EB18A9784E5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CE7BA09-3778-40CC-932A-0958B8D7E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130</Words>
  <Application>Microsoft Office PowerPoint</Application>
  <PresentationFormat>Widescreen</PresentationFormat>
  <Paragraphs>30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2024-03-12T00:49:17Z</dcterms:created>
  <dcterms:modified xsi:type="dcterms:W3CDTF">2024-10-19T15:16:14Z</dcterms:modified>
</cp:coreProperties>
</file>