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6"/>
  </p:notesMasterIdLst>
  <p:sldIdLst>
    <p:sldId id="256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17-07-2024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IN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IN" dirty="0"/>
              <a:t>Slide 3 - </a:t>
            </a:r>
            <a:r>
              <a:rPr lang="ta-IN" dirty="0"/>
              <a:t>இன்பம் தரும்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IN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IN" dirty="0"/>
              <a:t>Slide 3 - </a:t>
            </a:r>
            <a:r>
              <a:rPr lang="ta-IN" dirty="0"/>
              <a:t>இன்பம் தரும்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நல்லவரே </a:t>
            </a:r>
          </a:p>
          <a:p>
            <a:r>
              <a:rPr lang="en-IN" dirty="0"/>
              <a:t>Slide 2 - </a:t>
            </a:r>
            <a:r>
              <a:rPr lang="ta-IN" dirty="0"/>
              <a:t>சிறுமையில் இருந்தேன் </a:t>
            </a:r>
          </a:p>
          <a:p>
            <a:r>
              <a:rPr lang="en-IN" dirty="0"/>
              <a:t>Slide 3 - </a:t>
            </a:r>
            <a:r>
              <a:rPr lang="ta-IN" dirty="0"/>
              <a:t>இன்பம் தரும்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F9AFB2-0AA0-0119-BE9B-C3A6DE372F2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BF96894-8D12-3592-841F-7B0D331F81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D94D415-9E68-BB3C-063A-87C813F721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1317DC2-6F06-6FCD-51B5-BB95A0ACE3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48</Words>
  <Application>Microsoft Office PowerPoint</Application>
  <PresentationFormat>On-screen Show (4:3)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2024-07-17T13:11:36Z</dcterms:modified>
</cp:coreProperties>
</file>