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91" r:id="rId4"/>
    <p:sldId id="292" r:id="rId5"/>
    <p:sldId id="275" r:id="rId6"/>
    <p:sldId id="293" r:id="rId7"/>
    <p:sldId id="29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16/05/2025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16/05/2025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16/05/2025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16/05/2025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16/05/2025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16/05/2025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16/05/2025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16/05/2025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16/05/2025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16/05/2025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16/05/2025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16/05/2025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HAI NGƯỜI TIÊN PHONG</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609397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Hai người tiên phong, hai sao sáng đi đôi và hai tướng anh hùng. Xưa đã chối Chúa ba lần trong đêm tối, xưa đem ngựa truy nã Chúa, nhưng từ ngày Chúa chiếm hai lòng,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80304"/>
            <a:ext cx="11011412" cy="6866915"/>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6000" b="1" dirty="0"/>
              <a:t>hai lòng cùng hối, hai lòng cùng mến, hai lòng cùng nóng. Ngư phủ dùng chài bắt muôn linh hồn người xưa hy sinh cho Chúa nên tông đồ gương.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46794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PK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000" b="1" dirty="0"/>
              <a:t>Bàn thạch Phêrô trường tồn thay! Ðồng trụ Phaolô trường tồn thay! Ðồng đá xây Rôma vinh cường, và Ðức Tin yêu trong tâm hồn.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48583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437881"/>
            <a:ext cx="11204596" cy="757130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PK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Phù hộ con trên đường đầy gai, và Việt nam trên đường ngày mai. Vì Chúa đem lửa yêu cho đời, nguồn tin mới cho đời sáng tươi.</a:t>
            </a:r>
            <a:r>
              <a:rPr lang="vi-VN" sz="6000" b="1" dirty="0"/>
              <a:t/>
            </a:r>
            <a:br>
              <a:rPr lang="vi-VN" sz="6000" b="1" dirty="0"/>
            </a:br>
            <a:r>
              <a:rPr lang="vi-VN" sz="6000" b="1" dirty="0"/>
              <a:t/>
            </a:r>
            <a:br>
              <a:rPr lang="vi-VN" sz="6000" b="1" dirty="0"/>
            </a:b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43732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93183"/>
            <a:ext cx="11075807" cy="609397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Hai người tiên phong, hai sao sáng đi đôi và hai tướng anh hùng. Xưa đã chối Chúa ba lần trong đêm tối, xưa đem ngựa truy nã Chúa, nhưng từ ngày Chúa chiếm hai lòng,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4196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425027" y="180304"/>
            <a:ext cx="11011412" cy="6866915"/>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vi-VN" sz="6000" b="1" dirty="0"/>
              <a:t>hai lòng cùng hối, hai lòng cùng mến, hai lòng cùng nóng. Ngư phủ dùng chài bắt muôn linh hồn người xưa hy sinh cho Chúa nên tông đồ gương.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35382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102</TotalTime>
  <Words>48</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HAI NGƯỜI TIÊN PHONG</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40</cp:revision>
  <dcterms:created xsi:type="dcterms:W3CDTF">2024-12-09T14:38:56Z</dcterms:created>
  <dcterms:modified xsi:type="dcterms:W3CDTF">2025-05-16T10:22:07Z</dcterms:modified>
</cp:coreProperties>
</file>