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13716000" cx="24387025"/>
  <p:notesSz cx="13716000" cy="24387025"/>
  <p:embeddedFontLst>
    <p:embeddedFont>
      <p:font typeface="Rajdhani SemiBold"/>
      <p:regular r:id="rId22"/>
      <p:bold r:id="rId23"/>
    </p:embeddedFont>
    <p:embeddedFont>
      <p:font typeface="Poppins"/>
      <p:regular r:id="rId24"/>
      <p:bold r:id="rId25"/>
      <p:italic r:id="rId26"/>
      <p:boldItalic r:id="rId27"/>
    </p:embeddedFont>
    <p:embeddedFont>
      <p:font typeface="Rajdhani"/>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iN0hku9sBGRP5WafuaJMNkZ1Cq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ajdhaniSemiBold-regular.fntdata"/><Relationship Id="rId21" Type="http://schemas.openxmlformats.org/officeDocument/2006/relationships/slide" Target="slides/slide17.xml"/><Relationship Id="rId24" Type="http://schemas.openxmlformats.org/officeDocument/2006/relationships/font" Target="fonts/Poppins-regular.fntdata"/><Relationship Id="rId23" Type="http://schemas.openxmlformats.org/officeDocument/2006/relationships/font" Target="fonts/Rajdhani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italic.fntdata"/><Relationship Id="rId25" Type="http://schemas.openxmlformats.org/officeDocument/2006/relationships/font" Target="fonts/Poppins-bold.fntdata"/><Relationship Id="rId28" Type="http://schemas.openxmlformats.org/officeDocument/2006/relationships/font" Target="fonts/Rajdhani-bold.fntdata"/><Relationship Id="rId27" Type="http://schemas.openxmlformats.org/officeDocument/2006/relationships/font" Target="fonts/Poppins-boldItalic.fntdata"/><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png"/><Relationship Id="rId13" Type="http://schemas.openxmlformats.org/officeDocument/2006/relationships/image" Target="../media/image17.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6.png"/><Relationship Id="rId15" Type="http://schemas.openxmlformats.org/officeDocument/2006/relationships/image" Target="../media/image1.png"/><Relationship Id="rId1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24.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75.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04.png"/><Relationship Id="rId8" Type="http://schemas.openxmlformats.org/officeDocument/2006/relationships/image" Target="../media/image19.png"/><Relationship Id="rId11" Type="http://schemas.openxmlformats.org/officeDocument/2006/relationships/image" Target="../media/image174.png"/><Relationship Id="rId10" Type="http://schemas.openxmlformats.org/officeDocument/2006/relationships/image" Target="../media/image188.png"/><Relationship Id="rId13" Type="http://schemas.openxmlformats.org/officeDocument/2006/relationships/image" Target="../media/image29.png"/><Relationship Id="rId12" Type="http://schemas.openxmlformats.org/officeDocument/2006/relationships/image" Target="../media/image2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77.png"/><Relationship Id="rId9"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57.png"/><Relationship Id="rId8" Type="http://schemas.openxmlformats.org/officeDocument/2006/relationships/image" Target="../media/image62.png"/><Relationship Id="rId11" Type="http://schemas.openxmlformats.org/officeDocument/2006/relationships/image" Target="../media/image208.png"/><Relationship Id="rId10"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19.png"/><Relationship Id="rId9" Type="http://schemas.openxmlformats.org/officeDocument/2006/relationships/image" Target="../media/image193.png"/><Relationship Id="rId5" Type="http://schemas.openxmlformats.org/officeDocument/2006/relationships/image" Target="../media/image1.png"/><Relationship Id="rId6" Type="http://schemas.openxmlformats.org/officeDocument/2006/relationships/image" Target="../media/image141.png"/><Relationship Id="rId7" Type="http://schemas.openxmlformats.org/officeDocument/2006/relationships/image" Target="../media/image103.png"/><Relationship Id="rId8" Type="http://schemas.openxmlformats.org/officeDocument/2006/relationships/image" Target="../media/image201.png"/><Relationship Id="rId11" Type="http://schemas.openxmlformats.org/officeDocument/2006/relationships/image" Target="../media/image198.png"/><Relationship Id="rId10" Type="http://schemas.openxmlformats.org/officeDocument/2006/relationships/image" Target="../media/image19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82.png"/><Relationship Id="rId9" Type="http://schemas.openxmlformats.org/officeDocument/2006/relationships/image" Target="../media/image214.png"/><Relationship Id="rId5" Type="http://schemas.openxmlformats.org/officeDocument/2006/relationships/image" Target="../media/image1.png"/><Relationship Id="rId6" Type="http://schemas.openxmlformats.org/officeDocument/2006/relationships/image" Target="../media/image78.png"/><Relationship Id="rId7" Type="http://schemas.openxmlformats.org/officeDocument/2006/relationships/image" Target="../media/image108.png"/><Relationship Id="rId8" Type="http://schemas.openxmlformats.org/officeDocument/2006/relationships/image" Target="../media/image47.png"/><Relationship Id="rId11" Type="http://schemas.openxmlformats.org/officeDocument/2006/relationships/image" Target="../media/image215.png"/><Relationship Id="rId10" Type="http://schemas.openxmlformats.org/officeDocument/2006/relationships/image" Target="../media/image19.png"/><Relationship Id="rId13" Type="http://schemas.openxmlformats.org/officeDocument/2006/relationships/image" Target="../media/image52.png"/><Relationship Id="rId12" Type="http://schemas.openxmlformats.org/officeDocument/2006/relationships/image" Target="../media/image46.png"/><Relationship Id="rId14" Type="http://schemas.openxmlformats.org/officeDocument/2006/relationships/image" Target="../media/image2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19.png"/><Relationship Id="rId9" Type="http://schemas.openxmlformats.org/officeDocument/2006/relationships/image" Target="../media/image221.png"/><Relationship Id="rId5" Type="http://schemas.openxmlformats.org/officeDocument/2006/relationships/image" Target="../media/image1.png"/><Relationship Id="rId6" Type="http://schemas.openxmlformats.org/officeDocument/2006/relationships/image" Target="../media/image141.png"/><Relationship Id="rId7" Type="http://schemas.openxmlformats.org/officeDocument/2006/relationships/image" Target="../media/image103.png"/><Relationship Id="rId8" Type="http://schemas.openxmlformats.org/officeDocument/2006/relationships/image" Target="../media/image236.png"/><Relationship Id="rId11" Type="http://schemas.openxmlformats.org/officeDocument/2006/relationships/image" Target="../media/image217.png"/><Relationship Id="rId10" Type="http://schemas.openxmlformats.org/officeDocument/2006/relationships/image" Target="../media/image2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81.png"/><Relationship Id="rId9" Type="http://schemas.openxmlformats.org/officeDocument/2006/relationships/image" Target="../media/image79.png"/><Relationship Id="rId5" Type="http://schemas.openxmlformats.org/officeDocument/2006/relationships/image" Target="../media/image1.png"/><Relationship Id="rId6" Type="http://schemas.openxmlformats.org/officeDocument/2006/relationships/image" Target="../media/image256.png"/><Relationship Id="rId7" Type="http://schemas.openxmlformats.org/officeDocument/2006/relationships/image" Target="../media/image242.png"/><Relationship Id="rId8" Type="http://schemas.openxmlformats.org/officeDocument/2006/relationships/image" Target="../media/image57.png"/><Relationship Id="rId11" Type="http://schemas.openxmlformats.org/officeDocument/2006/relationships/image" Target="../media/image54.png"/><Relationship Id="rId10" Type="http://schemas.openxmlformats.org/officeDocument/2006/relationships/image" Target="../media/image41.png"/><Relationship Id="rId12" Type="http://schemas.openxmlformats.org/officeDocument/2006/relationships/image" Target="../media/image2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82.png"/><Relationship Id="rId9" Type="http://schemas.openxmlformats.org/officeDocument/2006/relationships/image" Target="../media/image242.png"/><Relationship Id="rId5" Type="http://schemas.openxmlformats.org/officeDocument/2006/relationships/image" Target="../media/image1.png"/><Relationship Id="rId6" Type="http://schemas.openxmlformats.org/officeDocument/2006/relationships/image" Target="../media/image78.png"/><Relationship Id="rId7" Type="http://schemas.openxmlformats.org/officeDocument/2006/relationships/image" Target="../media/image108.png"/><Relationship Id="rId8" Type="http://schemas.openxmlformats.org/officeDocument/2006/relationships/image" Target="../media/image234.png"/><Relationship Id="rId11" Type="http://schemas.openxmlformats.org/officeDocument/2006/relationships/image" Target="../media/image253.png"/><Relationship Id="rId10" Type="http://schemas.openxmlformats.org/officeDocument/2006/relationships/image" Target="../media/image255.png"/></Relationships>
</file>

<file path=ppt/slides/_rels/slide17.xml.rels><?xml version="1.0" encoding="UTF-8" standalone="yes"?><Relationships xmlns="http://schemas.openxmlformats.org/package/2006/relationships"><Relationship Id="rId2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241.png"/><Relationship Id="rId5" Type="http://schemas.openxmlformats.org/officeDocument/2006/relationships/image" Target="../media/image12.png"/><Relationship Id="rId6" Type="http://schemas.openxmlformats.org/officeDocument/2006/relationships/image" Target="../media/image104.png"/><Relationship Id="rId7" Type="http://schemas.openxmlformats.org/officeDocument/2006/relationships/image" Target="../media/image245.png"/><Relationship Id="rId8" Type="http://schemas.openxmlformats.org/officeDocument/2006/relationships/image" Target="../media/image240.png"/><Relationship Id="rId11" Type="http://schemas.openxmlformats.org/officeDocument/2006/relationships/image" Target="../media/image257.png"/><Relationship Id="rId10" Type="http://schemas.openxmlformats.org/officeDocument/2006/relationships/image" Target="../media/image247.png"/><Relationship Id="rId13" Type="http://schemas.openxmlformats.org/officeDocument/2006/relationships/hyperlink" Target="https://www.instagram.com/eatemp._/" TargetMode="External"/><Relationship Id="rId12" Type="http://schemas.openxmlformats.org/officeDocument/2006/relationships/image" Target="../media/image249.png"/><Relationship Id="rId15" Type="http://schemas.openxmlformats.org/officeDocument/2006/relationships/hyperlink" Target="https://www.pinterest.com/eatempofficial/" TargetMode="External"/><Relationship Id="rId14" Type="http://schemas.openxmlformats.org/officeDocument/2006/relationships/image" Target="../media/image250.png"/><Relationship Id="rId17" Type="http://schemas.openxmlformats.org/officeDocument/2006/relationships/hyperlink" Target="https://www.youtube.com/@eatemp" TargetMode="External"/><Relationship Id="rId16" Type="http://schemas.openxmlformats.org/officeDocument/2006/relationships/image" Target="../media/image254.png"/><Relationship Id="rId19" Type="http://schemas.openxmlformats.org/officeDocument/2006/relationships/hyperlink" Target="https://www.tiktok.com/@eatemp.official" TargetMode="External"/><Relationship Id="rId18" Type="http://schemas.openxmlformats.org/officeDocument/2006/relationships/image" Target="../media/image258.png"/></Relationships>
</file>

<file path=ppt/slides/_rels/slide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33.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29.png"/></Relationships>
</file>

<file path=ppt/slides/_rels/slide3.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45.png"/><Relationship Id="rId5" Type="http://schemas.openxmlformats.org/officeDocument/2006/relationships/image" Target="../media/image14.png"/><Relationship Id="rId6" Type="http://schemas.openxmlformats.org/officeDocument/2006/relationships/image" Target="../media/image57.png"/><Relationship Id="rId7" Type="http://schemas.openxmlformats.org/officeDocument/2006/relationships/image" Target="../media/image31.png"/><Relationship Id="rId8" Type="http://schemas.openxmlformats.org/officeDocument/2006/relationships/image" Target="../media/image62.png"/></Relationships>
</file>

<file path=ppt/slides/_rels/slide4.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50.png"/><Relationship Id="rId13" Type="http://schemas.openxmlformats.org/officeDocument/2006/relationships/image" Target="../media/image53.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82.png"/><Relationship Id="rId9" Type="http://schemas.openxmlformats.org/officeDocument/2006/relationships/image" Target="../media/image19.png"/><Relationship Id="rId14" Type="http://schemas.openxmlformats.org/officeDocument/2006/relationships/image" Target="../media/image77.png"/><Relationship Id="rId5" Type="http://schemas.openxmlformats.org/officeDocument/2006/relationships/image" Target="../media/image1.png"/><Relationship Id="rId6" Type="http://schemas.openxmlformats.org/officeDocument/2006/relationships/image" Target="../media/image47.png"/><Relationship Id="rId7" Type="http://schemas.openxmlformats.org/officeDocument/2006/relationships/image" Target="../media/image78.png"/><Relationship Id="rId8" Type="http://schemas.openxmlformats.org/officeDocument/2006/relationships/image" Target="../media/image51.png"/></Relationships>
</file>

<file path=ppt/slides/_rels/slide5.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image" Target="../media/image66.png"/><Relationship Id="rId5" Type="http://schemas.openxmlformats.org/officeDocument/2006/relationships/image" Target="../media/image1.png"/><Relationship Id="rId6" Type="http://schemas.openxmlformats.org/officeDocument/2006/relationships/image" Target="../media/image103.png"/><Relationship Id="rId7" Type="http://schemas.openxmlformats.org/officeDocument/2006/relationships/image" Target="../media/image63.png"/><Relationship Id="rId8" Type="http://schemas.openxmlformats.org/officeDocument/2006/relationships/image" Target="../media/image65.png"/></Relationships>
</file>

<file path=ppt/slides/_rels/slide6.xml.rels><?xml version="1.0" encoding="UTF-8" standalone="yes"?><Relationships xmlns="http://schemas.openxmlformats.org/package/2006/relationships"><Relationship Id="rId11" Type="http://schemas.openxmlformats.org/officeDocument/2006/relationships/image" Target="../media/image120.png"/><Relationship Id="rId10"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81.png"/><Relationship Id="rId9"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57.png"/><Relationship Id="rId8" Type="http://schemas.openxmlformats.org/officeDocument/2006/relationships/image" Target="../media/image79.png"/></Relationships>
</file>

<file path=ppt/slides/_rels/slide7.xml.rels><?xml version="1.0" encoding="UTF-8" standalone="yes"?><Relationships xmlns="http://schemas.openxmlformats.org/package/2006/relationships"><Relationship Id="rId11" Type="http://schemas.openxmlformats.org/officeDocument/2006/relationships/image" Target="../media/image102.png"/><Relationship Id="rId10" Type="http://schemas.openxmlformats.org/officeDocument/2006/relationships/image" Target="../media/image29.png"/><Relationship Id="rId13" Type="http://schemas.openxmlformats.org/officeDocument/2006/relationships/image" Target="../media/image95.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8.png"/><Relationship Id="rId9" Type="http://schemas.openxmlformats.org/officeDocument/2006/relationships/image" Target="../media/image104.png"/><Relationship Id="rId15" Type="http://schemas.openxmlformats.org/officeDocument/2006/relationships/image" Target="../media/image22.png"/><Relationship Id="rId14" Type="http://schemas.openxmlformats.org/officeDocument/2006/relationships/image" Target="../media/image19.png"/><Relationship Id="rId5" Type="http://schemas.openxmlformats.org/officeDocument/2006/relationships/image" Target="../media/image89.png"/><Relationship Id="rId6" Type="http://schemas.openxmlformats.org/officeDocument/2006/relationships/image" Target="../media/image1.png"/><Relationship Id="rId7" Type="http://schemas.openxmlformats.org/officeDocument/2006/relationships/image" Target="../media/image14.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0"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24.png"/><Relationship Id="rId9" Type="http://schemas.openxmlformats.org/officeDocument/2006/relationships/image" Target="../media/image78.png"/><Relationship Id="rId5" Type="http://schemas.openxmlformats.org/officeDocument/2006/relationships/image" Target="../media/image119.png"/><Relationship Id="rId6" Type="http://schemas.openxmlformats.org/officeDocument/2006/relationships/image" Target="../media/image82.png"/><Relationship Id="rId7" Type="http://schemas.openxmlformats.org/officeDocument/2006/relationships/image" Target="../media/image1.png"/><Relationship Id="rId8" Type="http://schemas.openxmlformats.org/officeDocument/2006/relationships/image" Target="../media/image47.png"/></Relationships>
</file>

<file path=ppt/slides/_rels/slide9.xml.rels><?xml version="1.0" encoding="UTF-8" standalone="yes"?><Relationships xmlns="http://schemas.openxmlformats.org/package/2006/relationships"><Relationship Id="rId20" Type="http://schemas.openxmlformats.org/officeDocument/2006/relationships/image" Target="../media/image137.png"/><Relationship Id="rId22" Type="http://schemas.openxmlformats.org/officeDocument/2006/relationships/image" Target="../media/image143.png"/><Relationship Id="rId21" Type="http://schemas.openxmlformats.org/officeDocument/2006/relationships/image" Target="../media/image160.png"/><Relationship Id="rId24" Type="http://schemas.openxmlformats.org/officeDocument/2006/relationships/image" Target="../media/image142.png"/><Relationship Id="rId23"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image" Target="../media/image144.png"/><Relationship Id="rId26" Type="http://schemas.openxmlformats.org/officeDocument/2006/relationships/image" Target="../media/image145.png"/><Relationship Id="rId25" Type="http://schemas.openxmlformats.org/officeDocument/2006/relationships/image" Target="../media/image148.png"/><Relationship Id="rId27" Type="http://schemas.openxmlformats.org/officeDocument/2006/relationships/image" Target="../media/image187.png"/><Relationship Id="rId5" Type="http://schemas.openxmlformats.org/officeDocument/2006/relationships/image" Target="../media/image1.png"/><Relationship Id="rId6" Type="http://schemas.openxmlformats.org/officeDocument/2006/relationships/image" Target="../media/image141.png"/><Relationship Id="rId7" Type="http://schemas.openxmlformats.org/officeDocument/2006/relationships/image" Target="../media/image103.png"/><Relationship Id="rId8" Type="http://schemas.openxmlformats.org/officeDocument/2006/relationships/image" Target="../media/image114.png"/><Relationship Id="rId11" Type="http://schemas.openxmlformats.org/officeDocument/2006/relationships/image" Target="../media/image117.png"/><Relationship Id="rId10" Type="http://schemas.openxmlformats.org/officeDocument/2006/relationships/image" Target="../media/image111.png"/><Relationship Id="rId13" Type="http://schemas.openxmlformats.org/officeDocument/2006/relationships/image" Target="../media/image153.png"/><Relationship Id="rId12" Type="http://schemas.openxmlformats.org/officeDocument/2006/relationships/image" Target="../media/image127.png"/><Relationship Id="rId15" Type="http://schemas.openxmlformats.org/officeDocument/2006/relationships/image" Target="../media/image131.png"/><Relationship Id="rId14" Type="http://schemas.openxmlformats.org/officeDocument/2006/relationships/image" Target="../media/image134.png"/><Relationship Id="rId17" Type="http://schemas.openxmlformats.org/officeDocument/2006/relationships/image" Target="../media/image166.png"/><Relationship Id="rId16" Type="http://schemas.openxmlformats.org/officeDocument/2006/relationships/image" Target="../media/image157.png"/><Relationship Id="rId19" Type="http://schemas.openxmlformats.org/officeDocument/2006/relationships/image" Target="../media/image138.png"/><Relationship Id="rId18"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5263458" y="-8178800"/>
            <a:ext cx="2946768" cy="2692400"/>
          </a:xfrm>
          <a:prstGeom prst="rect">
            <a:avLst/>
          </a:prstGeom>
          <a:noFill/>
          <a:ln>
            <a:noFill/>
          </a:ln>
        </p:spPr>
      </p:pic>
      <p:sp>
        <p:nvSpPr>
          <p:cNvPr id="18" name="Google Shape;18;p1"/>
          <p:cNvSpPr/>
          <p:nvPr/>
        </p:nvSpPr>
        <p:spPr>
          <a:xfrm>
            <a:off x="-11101187" y="3797300"/>
            <a:ext cx="1600400" cy="3314700"/>
          </a:xfrm>
          <a:prstGeom prst="rect">
            <a:avLst/>
          </a:prstGeom>
          <a:solidFill>
            <a:srgbClr val="2570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5">
            <a:alphaModFix/>
          </a:blip>
          <a:srcRect b="0" l="0" r="0" t="0"/>
          <a:stretch/>
        </p:blipFill>
        <p:spPr>
          <a:xfrm>
            <a:off x="15236987" y="0"/>
            <a:ext cx="9150061" cy="4567726"/>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0" y="8200904"/>
            <a:ext cx="11416271" cy="5515096"/>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9529586" y="10109200"/>
            <a:ext cx="495362" cy="419100"/>
          </a:xfrm>
          <a:prstGeom prst="rect">
            <a:avLst/>
          </a:prstGeom>
          <a:noFill/>
          <a:ln>
            <a:noFill/>
          </a:ln>
        </p:spPr>
      </p:pic>
      <p:pic>
        <p:nvPicPr>
          <p:cNvPr descr=" " id="22" name="Google Shape;22;p1"/>
          <p:cNvPicPr preferRelativeResize="0"/>
          <p:nvPr/>
        </p:nvPicPr>
        <p:blipFill rotWithShape="1">
          <a:blip r:embed="rId4">
            <a:alphaModFix/>
          </a:blip>
          <a:srcRect b="0" l="0" r="0" t="0"/>
          <a:stretch/>
        </p:blipFill>
        <p:spPr>
          <a:xfrm>
            <a:off x="-2663938" y="8915400"/>
            <a:ext cx="520765" cy="419100"/>
          </a:xfrm>
          <a:prstGeom prst="rect">
            <a:avLst/>
          </a:prstGeom>
          <a:noFill/>
          <a:ln>
            <a:noFill/>
          </a:ln>
        </p:spPr>
      </p:pic>
      <p:pic>
        <p:nvPicPr>
          <p:cNvPr descr=" " id="23" name="Google Shape;23;p1"/>
          <p:cNvPicPr preferRelativeResize="0"/>
          <p:nvPr/>
        </p:nvPicPr>
        <p:blipFill rotWithShape="1">
          <a:blip r:embed="rId8">
            <a:alphaModFix/>
          </a:blip>
          <a:srcRect b="0" l="0" r="0" t="0"/>
          <a:stretch/>
        </p:blipFill>
        <p:spPr>
          <a:xfrm>
            <a:off x="13368043" y="977900"/>
            <a:ext cx="500869" cy="867560"/>
          </a:xfrm>
          <a:prstGeom prst="rect">
            <a:avLst/>
          </a:prstGeom>
          <a:noFill/>
          <a:ln>
            <a:noFill/>
          </a:ln>
        </p:spPr>
      </p:pic>
      <p:pic>
        <p:nvPicPr>
          <p:cNvPr descr=" " id="24" name="Google Shape;24;p1"/>
          <p:cNvPicPr preferRelativeResize="0"/>
          <p:nvPr/>
        </p:nvPicPr>
        <p:blipFill rotWithShape="1">
          <a:blip r:embed="rId9">
            <a:alphaModFix/>
          </a:blip>
          <a:srcRect b="0" l="0" r="0" t="0"/>
          <a:stretch/>
        </p:blipFill>
        <p:spPr>
          <a:xfrm>
            <a:off x="15994694" y="13144500"/>
            <a:ext cx="495362" cy="495300"/>
          </a:xfrm>
          <a:prstGeom prst="rect">
            <a:avLst/>
          </a:prstGeom>
          <a:noFill/>
          <a:ln>
            <a:noFill/>
          </a:ln>
        </p:spPr>
      </p:pic>
      <p:pic>
        <p:nvPicPr>
          <p:cNvPr descr=" " id="25" name="Google Shape;25;p1"/>
          <p:cNvPicPr preferRelativeResize="0"/>
          <p:nvPr/>
        </p:nvPicPr>
        <p:blipFill rotWithShape="1">
          <a:blip r:embed="rId10">
            <a:alphaModFix/>
          </a:blip>
          <a:srcRect b="0" l="0" r="0" t="0"/>
          <a:stretch/>
        </p:blipFill>
        <p:spPr>
          <a:xfrm>
            <a:off x="3394719" y="12242800"/>
            <a:ext cx="482660" cy="469900"/>
          </a:xfrm>
          <a:prstGeom prst="rect">
            <a:avLst/>
          </a:prstGeom>
          <a:noFill/>
          <a:ln>
            <a:noFill/>
          </a:ln>
        </p:spPr>
      </p:pic>
      <p:pic>
        <p:nvPicPr>
          <p:cNvPr descr=" " id="26" name="Google Shape;26;p1"/>
          <p:cNvPicPr preferRelativeResize="0"/>
          <p:nvPr/>
        </p:nvPicPr>
        <p:blipFill rotWithShape="1">
          <a:blip r:embed="rId11">
            <a:alphaModFix/>
          </a:blip>
          <a:srcRect b="0" l="0" r="0" t="0"/>
          <a:stretch/>
        </p:blipFill>
        <p:spPr>
          <a:xfrm>
            <a:off x="9234054" y="3360782"/>
            <a:ext cx="457257" cy="482600"/>
          </a:xfrm>
          <a:prstGeom prst="rect">
            <a:avLst/>
          </a:prstGeom>
          <a:noFill/>
          <a:ln>
            <a:noFill/>
          </a:ln>
        </p:spPr>
      </p:pic>
      <p:pic>
        <p:nvPicPr>
          <p:cNvPr descr=" " id="27" name="Google Shape;27;p1"/>
          <p:cNvPicPr preferRelativeResize="0"/>
          <p:nvPr/>
        </p:nvPicPr>
        <p:blipFill rotWithShape="1">
          <a:blip r:embed="rId12">
            <a:alphaModFix/>
          </a:blip>
          <a:srcRect b="0" l="0" r="0" t="0"/>
          <a:stretch/>
        </p:blipFill>
        <p:spPr>
          <a:xfrm>
            <a:off x="14203324" y="12180937"/>
            <a:ext cx="228629" cy="241300"/>
          </a:xfrm>
          <a:prstGeom prst="rect">
            <a:avLst/>
          </a:prstGeom>
          <a:noFill/>
          <a:ln>
            <a:noFill/>
          </a:ln>
        </p:spPr>
      </p:pic>
      <p:pic>
        <p:nvPicPr>
          <p:cNvPr descr=" " id="28" name="Google Shape;28;p1"/>
          <p:cNvPicPr preferRelativeResize="0"/>
          <p:nvPr/>
        </p:nvPicPr>
        <p:blipFill rotWithShape="1">
          <a:blip r:embed="rId13">
            <a:alphaModFix/>
          </a:blip>
          <a:srcRect b="0" l="0" r="0" t="0"/>
          <a:stretch/>
        </p:blipFill>
        <p:spPr>
          <a:xfrm>
            <a:off x="5855432" y="2298700"/>
            <a:ext cx="228629" cy="241300"/>
          </a:xfrm>
          <a:prstGeom prst="rect">
            <a:avLst/>
          </a:prstGeom>
          <a:noFill/>
          <a:ln>
            <a:noFill/>
          </a:ln>
        </p:spPr>
      </p:pic>
      <p:sp>
        <p:nvSpPr>
          <p:cNvPr id="29" name="Google Shape;2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1714714" y="3479800"/>
            <a:ext cx="12506830" cy="4682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ARTIFICIAL INTELLIGENCE (AI)</a:t>
            </a:r>
            <a:endParaRPr b="0" i="0" sz="12800" u="none" cap="none" strike="noStrike">
              <a:solidFill>
                <a:schemeClr val="dk1"/>
              </a:solidFill>
              <a:latin typeface="Calibri"/>
              <a:ea typeface="Calibri"/>
              <a:cs typeface="Calibri"/>
              <a:sym typeface="Calibri"/>
            </a:endParaRPr>
          </a:p>
        </p:txBody>
      </p:sp>
      <p:sp>
        <p:nvSpPr>
          <p:cNvPr id="31" name="Google Shape;31;p1"/>
          <p:cNvSpPr/>
          <p:nvPr/>
        </p:nvSpPr>
        <p:spPr>
          <a:xfrm>
            <a:off x="1714714" y="7632700"/>
            <a:ext cx="11219736" cy="131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Rajdhani SemiBold"/>
              <a:buNone/>
            </a:pPr>
            <a:r>
              <a:rPr b="0" i="0" lang="en-US" sz="6400" u="none" cap="none" strike="noStrike">
                <a:solidFill>
                  <a:srgbClr val="FFFFFF"/>
                </a:solidFill>
                <a:latin typeface="Rajdhani SemiBold"/>
                <a:ea typeface="Rajdhani SemiBold"/>
                <a:cs typeface="Rajdhani SemiBold"/>
                <a:sym typeface="Rajdhani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32" name="Google Shape;32;p1"/>
          <p:cNvPicPr preferRelativeResize="0"/>
          <p:nvPr/>
        </p:nvPicPr>
        <p:blipFill rotWithShape="1">
          <a:blip r:embed="rId14">
            <a:alphaModFix/>
          </a:blip>
          <a:srcRect b="0" l="0" r="0" t="0"/>
          <a:stretch/>
        </p:blipFill>
        <p:spPr>
          <a:xfrm>
            <a:off x="13793924" y="3225800"/>
            <a:ext cx="10250181" cy="8315412"/>
          </a:xfrm>
          <a:prstGeom prst="rect">
            <a:avLst/>
          </a:prstGeom>
          <a:noFill/>
          <a:ln>
            <a:noFill/>
          </a:ln>
        </p:spPr>
      </p:pic>
      <p:pic>
        <p:nvPicPr>
          <p:cNvPr descr=" " id="33" name="Google Shape;33;p1"/>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2" name="Shape 402"/>
        <p:cNvGrpSpPr/>
        <p:nvPr/>
      </p:nvGrpSpPr>
      <p:grpSpPr>
        <a:xfrm>
          <a:off x="0" y="0"/>
          <a:ext cx="0" cy="0"/>
          <a:chOff x="0" y="0"/>
          <a:chExt cx="0" cy="0"/>
        </a:xfrm>
      </p:grpSpPr>
      <p:pic>
        <p:nvPicPr>
          <p:cNvPr descr=" " id="403" name="Google Shape;403;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4" name="Google Shape;40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06" name="Google Shape;406;p10"/>
          <p:cNvPicPr preferRelativeResize="0"/>
          <p:nvPr/>
        </p:nvPicPr>
        <p:blipFill rotWithShape="1">
          <a:blip r:embed="rId5">
            <a:alphaModFix/>
          </a:blip>
          <a:srcRect b="0" l="0" r="0" t="0"/>
          <a:stretch/>
        </p:blipFill>
        <p:spPr>
          <a:xfrm>
            <a:off x="22329391" y="495300"/>
            <a:ext cx="1550815" cy="596193"/>
          </a:xfrm>
          <a:prstGeom prst="rect">
            <a:avLst/>
          </a:prstGeom>
          <a:noFill/>
          <a:ln>
            <a:noFill/>
          </a:ln>
        </p:spPr>
      </p:pic>
      <p:pic>
        <p:nvPicPr>
          <p:cNvPr descr=" " id="407" name="Google Shape;407;p10"/>
          <p:cNvPicPr preferRelativeResize="0"/>
          <p:nvPr/>
        </p:nvPicPr>
        <p:blipFill rotWithShape="1">
          <a:blip r:embed="rId6">
            <a:alphaModFix/>
          </a:blip>
          <a:srcRect b="0" l="0" r="0" t="0"/>
          <a:stretch/>
        </p:blipFill>
        <p:spPr>
          <a:xfrm>
            <a:off x="19446130" y="1092200"/>
            <a:ext cx="3438707" cy="1530474"/>
          </a:xfrm>
          <a:prstGeom prst="rect">
            <a:avLst/>
          </a:prstGeom>
          <a:noFill/>
          <a:ln>
            <a:noFill/>
          </a:ln>
        </p:spPr>
      </p:pic>
      <p:pic>
        <p:nvPicPr>
          <p:cNvPr descr=" " id="408" name="Google Shape;408;p10"/>
          <p:cNvPicPr preferRelativeResize="0"/>
          <p:nvPr/>
        </p:nvPicPr>
        <p:blipFill rotWithShape="1">
          <a:blip r:embed="rId7">
            <a:alphaModFix/>
          </a:blip>
          <a:srcRect b="0" l="0" r="0" t="0"/>
          <a:stretch/>
        </p:blipFill>
        <p:spPr>
          <a:xfrm>
            <a:off x="5207651" y="10820400"/>
            <a:ext cx="1582678" cy="2741389"/>
          </a:xfrm>
          <a:prstGeom prst="rect">
            <a:avLst/>
          </a:prstGeom>
          <a:noFill/>
          <a:ln>
            <a:noFill/>
          </a:ln>
        </p:spPr>
      </p:pic>
      <p:sp>
        <p:nvSpPr>
          <p:cNvPr id="409" name="Google Shape;409;p10"/>
          <p:cNvSpPr/>
          <p:nvPr/>
        </p:nvSpPr>
        <p:spPr>
          <a:xfrm>
            <a:off x="1638505" y="1206500"/>
            <a:ext cx="9483852" cy="1634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IN TRANSPORTATION</a:t>
            </a:r>
            <a:endParaRPr b="0" i="0" sz="8000" u="none" cap="none" strike="noStrike">
              <a:solidFill>
                <a:schemeClr val="dk1"/>
              </a:solidFill>
              <a:latin typeface="Calibri"/>
              <a:ea typeface="Calibri"/>
              <a:cs typeface="Calibri"/>
              <a:sym typeface="Calibri"/>
            </a:endParaRPr>
          </a:p>
        </p:txBody>
      </p:sp>
      <p:sp>
        <p:nvSpPr>
          <p:cNvPr id="410" name="Google Shape;410;p10"/>
          <p:cNvSpPr/>
          <p:nvPr/>
        </p:nvSpPr>
        <p:spPr>
          <a:xfrm>
            <a:off x="1638505" y="3035300"/>
            <a:ext cx="10212076"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0"/>
          <p:cNvSpPr/>
          <p:nvPr/>
        </p:nvSpPr>
        <p:spPr>
          <a:xfrm>
            <a:off x="1638505" y="3035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p10"/>
          <p:cNvPicPr preferRelativeResize="0"/>
          <p:nvPr/>
        </p:nvPicPr>
        <p:blipFill rotWithShape="1">
          <a:blip r:embed="rId8">
            <a:alphaModFix/>
          </a:blip>
          <a:srcRect b="0" l="0" r="0" t="0"/>
          <a:stretch/>
        </p:blipFill>
        <p:spPr>
          <a:xfrm>
            <a:off x="1638505" y="3035300"/>
            <a:ext cx="1625803" cy="1625600"/>
          </a:xfrm>
          <a:prstGeom prst="rect">
            <a:avLst/>
          </a:prstGeom>
          <a:noFill/>
          <a:ln>
            <a:noFill/>
          </a:ln>
        </p:spPr>
      </p:pic>
      <p:pic>
        <p:nvPicPr>
          <p:cNvPr descr=" " id="413" name="Google Shape;413;p10"/>
          <p:cNvPicPr preferRelativeResize="0"/>
          <p:nvPr/>
        </p:nvPicPr>
        <p:blipFill rotWithShape="1">
          <a:blip r:embed="rId9">
            <a:alphaModFix/>
          </a:blip>
          <a:srcRect b="0" l="0" r="0" t="0"/>
          <a:stretch/>
        </p:blipFill>
        <p:spPr>
          <a:xfrm>
            <a:off x="1803746" y="3200561"/>
            <a:ext cx="1295481" cy="1294929"/>
          </a:xfrm>
          <a:prstGeom prst="rect">
            <a:avLst/>
          </a:prstGeom>
          <a:noFill/>
          <a:ln>
            <a:noFill/>
          </a:ln>
        </p:spPr>
      </p:pic>
      <p:sp>
        <p:nvSpPr>
          <p:cNvPr id="414" name="Google Shape;414;p10"/>
          <p:cNvSpPr/>
          <p:nvPr/>
        </p:nvSpPr>
        <p:spPr>
          <a:xfrm>
            <a:off x="1638505" y="5270500"/>
            <a:ext cx="8179822" cy="7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0"/>
          <p:cNvSpPr/>
          <p:nvPr/>
        </p:nvSpPr>
        <p:spPr>
          <a:xfrm>
            <a:off x="1638505" y="5270500"/>
            <a:ext cx="8383048"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REDUCE 20% FUEL CONSUMPTION</a:t>
            </a:r>
            <a:endParaRPr b="0" i="0" sz="4800" u="none" cap="none" strike="noStrike">
              <a:solidFill>
                <a:schemeClr val="dk1"/>
              </a:solidFill>
              <a:latin typeface="Calibri"/>
              <a:ea typeface="Calibri"/>
              <a:cs typeface="Calibri"/>
              <a:sym typeface="Calibri"/>
            </a:endParaRPr>
          </a:p>
        </p:txBody>
      </p:sp>
      <p:sp>
        <p:nvSpPr>
          <p:cNvPr id="416" name="Google Shape;416;p10"/>
          <p:cNvSpPr/>
          <p:nvPr/>
        </p:nvSpPr>
        <p:spPr>
          <a:xfrm>
            <a:off x="1638505" y="6654800"/>
            <a:ext cx="10212076"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0"/>
          <p:cNvSpPr/>
          <p:nvPr/>
        </p:nvSpPr>
        <p:spPr>
          <a:xfrm>
            <a:off x="1638505" y="6654800"/>
            <a:ext cx="1034756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Self-driving trucks powered by AI have been shown to reduce fuel consumption by up to 20%, saving companies thousands of dollars per year.</a:t>
            </a:r>
            <a:endParaRPr b="0" i="0" sz="3200" u="none" cap="none" strike="noStrike">
              <a:solidFill>
                <a:schemeClr val="dk1"/>
              </a:solidFill>
              <a:latin typeface="Calibri"/>
              <a:ea typeface="Calibri"/>
              <a:cs typeface="Calibri"/>
              <a:sym typeface="Calibri"/>
            </a:endParaRPr>
          </a:p>
        </p:txBody>
      </p:sp>
      <p:pic>
        <p:nvPicPr>
          <p:cNvPr descr=" " id="418" name="Google Shape;418;p10"/>
          <p:cNvPicPr preferRelativeResize="0"/>
          <p:nvPr/>
        </p:nvPicPr>
        <p:blipFill rotWithShape="1">
          <a:blip r:embed="rId10">
            <a:alphaModFix/>
          </a:blip>
          <a:srcRect b="0" l="0" r="0" t="0"/>
          <a:stretch/>
        </p:blipFill>
        <p:spPr>
          <a:xfrm>
            <a:off x="1638505" y="8826500"/>
            <a:ext cx="10212076" cy="3238500"/>
          </a:xfrm>
          <a:prstGeom prst="rect">
            <a:avLst/>
          </a:prstGeom>
          <a:noFill/>
          <a:ln>
            <a:noFill/>
          </a:ln>
        </p:spPr>
      </p:pic>
      <p:sp>
        <p:nvSpPr>
          <p:cNvPr id="419" name="Google Shape;419;p10"/>
          <p:cNvSpPr/>
          <p:nvPr/>
        </p:nvSpPr>
        <p:spPr>
          <a:xfrm>
            <a:off x="12549168" y="3035300"/>
            <a:ext cx="10212076"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0"/>
          <p:cNvSpPr/>
          <p:nvPr/>
        </p:nvSpPr>
        <p:spPr>
          <a:xfrm>
            <a:off x="12549168" y="3035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0"/>
          <p:cNvPicPr preferRelativeResize="0"/>
          <p:nvPr/>
        </p:nvPicPr>
        <p:blipFill rotWithShape="1">
          <a:blip r:embed="rId8">
            <a:alphaModFix/>
          </a:blip>
          <a:srcRect b="0" l="0" r="0" t="0"/>
          <a:stretch/>
        </p:blipFill>
        <p:spPr>
          <a:xfrm>
            <a:off x="12549168" y="3035300"/>
            <a:ext cx="1625803" cy="1625600"/>
          </a:xfrm>
          <a:prstGeom prst="rect">
            <a:avLst/>
          </a:prstGeom>
          <a:noFill/>
          <a:ln>
            <a:noFill/>
          </a:ln>
        </p:spPr>
      </p:pic>
      <p:pic>
        <p:nvPicPr>
          <p:cNvPr descr=" " id="422" name="Google Shape;422;p10"/>
          <p:cNvPicPr preferRelativeResize="0"/>
          <p:nvPr/>
        </p:nvPicPr>
        <p:blipFill rotWithShape="1">
          <a:blip r:embed="rId11">
            <a:alphaModFix/>
          </a:blip>
          <a:srcRect b="0" l="0" r="0" t="0"/>
          <a:stretch/>
        </p:blipFill>
        <p:spPr>
          <a:xfrm>
            <a:off x="12701588" y="3263900"/>
            <a:ext cx="1244756" cy="1219200"/>
          </a:xfrm>
          <a:prstGeom prst="rect">
            <a:avLst/>
          </a:prstGeom>
          <a:noFill/>
          <a:ln>
            <a:noFill/>
          </a:ln>
        </p:spPr>
      </p:pic>
      <p:sp>
        <p:nvSpPr>
          <p:cNvPr id="423" name="Google Shape;423;p10"/>
          <p:cNvSpPr/>
          <p:nvPr/>
        </p:nvSpPr>
        <p:spPr>
          <a:xfrm>
            <a:off x="12549168" y="5270500"/>
            <a:ext cx="8548168" cy="7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0"/>
          <p:cNvSpPr/>
          <p:nvPr/>
        </p:nvSpPr>
        <p:spPr>
          <a:xfrm>
            <a:off x="12549168" y="5270500"/>
            <a:ext cx="8751394"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REDUCE 30% MAINTENANCE COSTS</a:t>
            </a:r>
            <a:endParaRPr b="0" i="0" sz="4800" u="none" cap="none" strike="noStrike">
              <a:solidFill>
                <a:schemeClr val="dk1"/>
              </a:solidFill>
              <a:latin typeface="Calibri"/>
              <a:ea typeface="Calibri"/>
              <a:cs typeface="Calibri"/>
              <a:sym typeface="Calibri"/>
            </a:endParaRPr>
          </a:p>
        </p:txBody>
      </p:sp>
      <p:sp>
        <p:nvSpPr>
          <p:cNvPr id="425" name="Google Shape;425;p10"/>
          <p:cNvSpPr/>
          <p:nvPr/>
        </p:nvSpPr>
        <p:spPr>
          <a:xfrm>
            <a:off x="12549168" y="6654800"/>
            <a:ext cx="10212076"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0"/>
          <p:cNvSpPr/>
          <p:nvPr/>
        </p:nvSpPr>
        <p:spPr>
          <a:xfrm>
            <a:off x="12549168" y="6654800"/>
            <a:ext cx="1034756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AI-powered predictive maintenance can reduce maintenance costs by up to 30%, and increase vehicle reliability and uptime.</a:t>
            </a:r>
            <a:endParaRPr b="0" i="0" sz="3200" u="none" cap="none" strike="noStrike">
              <a:solidFill>
                <a:schemeClr val="dk1"/>
              </a:solidFill>
              <a:latin typeface="Calibri"/>
              <a:ea typeface="Calibri"/>
              <a:cs typeface="Calibri"/>
              <a:sym typeface="Calibri"/>
            </a:endParaRPr>
          </a:p>
        </p:txBody>
      </p:sp>
      <p:pic>
        <p:nvPicPr>
          <p:cNvPr descr=" " id="427" name="Google Shape;427;p10"/>
          <p:cNvPicPr preferRelativeResize="0"/>
          <p:nvPr/>
        </p:nvPicPr>
        <p:blipFill rotWithShape="1">
          <a:blip r:embed="rId12">
            <a:alphaModFix/>
          </a:blip>
          <a:srcRect b="0" l="0" r="0" t="0"/>
          <a:stretch/>
        </p:blipFill>
        <p:spPr>
          <a:xfrm>
            <a:off x="12549168" y="8826500"/>
            <a:ext cx="10212076" cy="3238500"/>
          </a:xfrm>
          <a:prstGeom prst="rect">
            <a:avLst/>
          </a:prstGeom>
          <a:noFill/>
          <a:ln>
            <a:noFill/>
          </a:ln>
        </p:spPr>
      </p:pic>
      <p:pic>
        <p:nvPicPr>
          <p:cNvPr descr=" " id="428" name="Google Shape;428;p10"/>
          <p:cNvPicPr preferRelativeResize="0"/>
          <p:nvPr/>
        </p:nvPicPr>
        <p:blipFill rotWithShape="1">
          <a:blip r:embed="rId13">
            <a:alphaModFix/>
          </a:blip>
          <a:srcRect b="0" l="0" r="0" t="0"/>
          <a:stretch/>
        </p:blipFill>
        <p:spPr>
          <a:xfrm>
            <a:off x="431854" y="11544300"/>
            <a:ext cx="1511489" cy="1511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3" name="Shape 433"/>
        <p:cNvGrpSpPr/>
        <p:nvPr/>
      </p:nvGrpSpPr>
      <p:grpSpPr>
        <a:xfrm>
          <a:off x="0" y="0"/>
          <a:ext cx="0" cy="0"/>
          <a:chOff x="0" y="0"/>
          <a:chExt cx="0" cy="0"/>
        </a:xfrm>
      </p:grpSpPr>
      <p:pic>
        <p:nvPicPr>
          <p:cNvPr descr=" " id="434" name="Google Shape;434;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5" name="Google Shape;435;p11"/>
          <p:cNvPicPr preferRelativeResize="0"/>
          <p:nvPr/>
        </p:nvPicPr>
        <p:blipFill rotWithShape="1">
          <a:blip r:embed="rId4">
            <a:alphaModFix/>
          </a:blip>
          <a:srcRect b="0" l="0" r="0" t="0"/>
          <a:stretch/>
        </p:blipFill>
        <p:spPr>
          <a:xfrm>
            <a:off x="22354794" y="7569200"/>
            <a:ext cx="2032254" cy="6146800"/>
          </a:xfrm>
          <a:prstGeom prst="rect">
            <a:avLst/>
          </a:prstGeom>
          <a:noFill/>
          <a:ln>
            <a:noFill/>
          </a:ln>
        </p:spPr>
      </p:pic>
      <p:sp>
        <p:nvSpPr>
          <p:cNvPr id="436" name="Google Shape;43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38" name="Google Shape;438;p11"/>
          <p:cNvPicPr preferRelativeResize="0"/>
          <p:nvPr/>
        </p:nvPicPr>
        <p:blipFill rotWithShape="1">
          <a:blip r:embed="rId6">
            <a:alphaModFix/>
          </a:blip>
          <a:srcRect b="0" l="0" r="0" t="0"/>
          <a:stretch/>
        </p:blipFill>
        <p:spPr>
          <a:xfrm>
            <a:off x="12688886" y="1358900"/>
            <a:ext cx="1550812" cy="596193"/>
          </a:xfrm>
          <a:prstGeom prst="rect">
            <a:avLst/>
          </a:prstGeom>
          <a:noFill/>
          <a:ln>
            <a:noFill/>
          </a:ln>
        </p:spPr>
      </p:pic>
      <p:pic>
        <p:nvPicPr>
          <p:cNvPr descr=" " id="439" name="Google Shape;439;p11"/>
          <p:cNvPicPr preferRelativeResize="0"/>
          <p:nvPr/>
        </p:nvPicPr>
        <p:blipFill rotWithShape="1">
          <a:blip r:embed="rId7">
            <a:alphaModFix/>
          </a:blip>
          <a:srcRect b="0" l="0" r="0" t="0"/>
          <a:stretch/>
        </p:blipFill>
        <p:spPr>
          <a:xfrm>
            <a:off x="660483" y="11353800"/>
            <a:ext cx="3442384" cy="1530474"/>
          </a:xfrm>
          <a:prstGeom prst="rect">
            <a:avLst/>
          </a:prstGeom>
          <a:noFill/>
          <a:ln>
            <a:noFill/>
          </a:ln>
        </p:spPr>
      </p:pic>
      <p:pic>
        <p:nvPicPr>
          <p:cNvPr descr=" " id="440" name="Google Shape;440;p11"/>
          <p:cNvPicPr preferRelativeResize="0"/>
          <p:nvPr/>
        </p:nvPicPr>
        <p:blipFill rotWithShape="1">
          <a:blip r:embed="rId8">
            <a:alphaModFix/>
          </a:blip>
          <a:srcRect b="0" l="0" r="0" t="0"/>
          <a:stretch/>
        </p:blipFill>
        <p:spPr>
          <a:xfrm>
            <a:off x="0" y="0"/>
            <a:ext cx="3404025" cy="2870200"/>
          </a:xfrm>
          <a:prstGeom prst="rect">
            <a:avLst/>
          </a:prstGeom>
          <a:noFill/>
          <a:ln>
            <a:noFill/>
          </a:ln>
        </p:spPr>
      </p:pic>
      <p:sp>
        <p:nvSpPr>
          <p:cNvPr id="441" name="Google Shape;441;p11"/>
          <p:cNvSpPr/>
          <p:nvPr/>
        </p:nvSpPr>
        <p:spPr>
          <a:xfrm>
            <a:off x="12688886" y="3708400"/>
            <a:ext cx="9411876" cy="84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1"/>
          <p:cNvSpPr/>
          <p:nvPr/>
        </p:nvSpPr>
        <p:spPr>
          <a:xfrm>
            <a:off x="12688886" y="3708400"/>
            <a:ext cx="9411876" cy="84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1"/>
          <p:cNvSpPr/>
          <p:nvPr/>
        </p:nvSpPr>
        <p:spPr>
          <a:xfrm>
            <a:off x="12688886" y="3708400"/>
            <a:ext cx="9953811" cy="4682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SOCIAL IMPLICATIONS </a:t>
            </a:r>
            <a:endParaRPr b="0" i="0" sz="12800" u="none" cap="none" strike="noStrike">
              <a:solidFill>
                <a:schemeClr val="dk1"/>
              </a:solidFill>
              <a:latin typeface="Calibri"/>
              <a:ea typeface="Calibri"/>
              <a:cs typeface="Calibri"/>
              <a:sym typeface="Calibri"/>
            </a:endParaRPr>
          </a:p>
        </p:txBody>
      </p:sp>
      <p:sp>
        <p:nvSpPr>
          <p:cNvPr id="444" name="Google Shape;444;p11"/>
          <p:cNvSpPr/>
          <p:nvPr/>
        </p:nvSpPr>
        <p:spPr>
          <a:xfrm>
            <a:off x="12688886" y="7950200"/>
            <a:ext cx="9547360"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Explores the broader impact of AI beyond specific industries or applications. Considers ethical and societal implications such as job displacement, bias, privacy concerns, and potential impacts on democracy and human rights. Encourages a critical and thoughtful approach to AI development and deployment, taking into account the potential risks and benefits to individuals and society as a whole.</a:t>
            </a:r>
            <a:endParaRPr b="0" i="0" sz="3200" u="none" cap="none" strike="noStrike">
              <a:solidFill>
                <a:schemeClr val="dk1"/>
              </a:solidFill>
              <a:latin typeface="Calibri"/>
              <a:ea typeface="Calibri"/>
              <a:cs typeface="Calibri"/>
              <a:sym typeface="Calibri"/>
            </a:endParaRPr>
          </a:p>
        </p:txBody>
      </p:sp>
      <p:pic>
        <p:nvPicPr>
          <p:cNvPr descr=" " id="445" name="Google Shape;445;p11"/>
          <p:cNvPicPr preferRelativeResize="0"/>
          <p:nvPr/>
        </p:nvPicPr>
        <p:blipFill rotWithShape="1">
          <a:blip r:embed="rId9">
            <a:alphaModFix/>
          </a:blip>
          <a:srcRect b="0" l="0" r="0" t="0"/>
          <a:stretch/>
        </p:blipFill>
        <p:spPr>
          <a:xfrm>
            <a:off x="292137" y="838200"/>
            <a:ext cx="11621953" cy="11772900"/>
          </a:xfrm>
          <a:prstGeom prst="rect">
            <a:avLst/>
          </a:prstGeom>
          <a:noFill/>
          <a:ln>
            <a:noFill/>
          </a:ln>
        </p:spPr>
      </p:pic>
      <p:pic>
        <p:nvPicPr>
          <p:cNvPr descr=" " id="446" name="Google Shape;446;p11"/>
          <p:cNvPicPr preferRelativeResize="0"/>
          <p:nvPr/>
        </p:nvPicPr>
        <p:blipFill rotWithShape="1">
          <a:blip r:embed="rId10">
            <a:alphaModFix/>
          </a:blip>
          <a:srcRect b="0" l="0" r="0" t="0"/>
          <a:stretch/>
        </p:blipFill>
        <p:spPr>
          <a:xfrm>
            <a:off x="292137" y="838200"/>
            <a:ext cx="11621953" cy="11772900"/>
          </a:xfrm>
          <a:prstGeom prst="rect">
            <a:avLst/>
          </a:prstGeom>
          <a:noFill/>
          <a:ln>
            <a:noFill/>
          </a:ln>
        </p:spPr>
      </p:pic>
      <p:sp>
        <p:nvSpPr>
          <p:cNvPr id="447" name="Google Shape;447;p11"/>
          <p:cNvSpPr/>
          <p:nvPr/>
        </p:nvSpPr>
        <p:spPr>
          <a:xfrm>
            <a:off x="18010851" y="-2527300"/>
            <a:ext cx="8408451" cy="980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0"/>
              <a:buFont typeface="Rajdhani"/>
              <a:buNone/>
            </a:pPr>
            <a:r>
              <a:rPr b="1" i="0" lang="en-US" sz="48000" u="none" cap="none" strike="noStrike">
                <a:solidFill>
                  <a:srgbClr val="FFFFFF"/>
                </a:solidFill>
                <a:latin typeface="Rajdhani"/>
                <a:ea typeface="Rajdhani"/>
                <a:cs typeface="Rajdhani"/>
                <a:sym typeface="Rajdhani"/>
              </a:rPr>
              <a:t>03</a:t>
            </a:r>
            <a:endParaRPr b="0" i="0" sz="48000" u="none" cap="none" strike="noStrike">
              <a:solidFill>
                <a:schemeClr val="dk1"/>
              </a:solidFill>
              <a:latin typeface="Calibri"/>
              <a:ea typeface="Calibri"/>
              <a:cs typeface="Calibri"/>
              <a:sym typeface="Calibri"/>
            </a:endParaRPr>
          </a:p>
        </p:txBody>
      </p:sp>
      <p:pic>
        <p:nvPicPr>
          <p:cNvPr descr=" " id="448" name="Google Shape;448;p11"/>
          <p:cNvPicPr preferRelativeResize="0"/>
          <p:nvPr/>
        </p:nvPicPr>
        <p:blipFill rotWithShape="1">
          <a:blip r:embed="rId11">
            <a:alphaModFix/>
          </a:blip>
          <a:srcRect b="0" l="0" r="0" t="0"/>
          <a:stretch/>
        </p:blipFill>
        <p:spPr>
          <a:xfrm>
            <a:off x="787498" y="1358900"/>
            <a:ext cx="10466108" cy="10998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3" name="Shape 453"/>
        <p:cNvGrpSpPr/>
        <p:nvPr/>
      </p:nvGrpSpPr>
      <p:grpSpPr>
        <a:xfrm>
          <a:off x="0" y="0"/>
          <a:ext cx="0" cy="0"/>
          <a:chOff x="0" y="0"/>
          <a:chExt cx="0" cy="0"/>
        </a:xfrm>
      </p:grpSpPr>
      <p:pic>
        <p:nvPicPr>
          <p:cNvPr descr=" " id="454" name="Google Shape;454;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5" name="Google Shape;455;p12"/>
          <p:cNvPicPr preferRelativeResize="0"/>
          <p:nvPr/>
        </p:nvPicPr>
        <p:blipFill rotWithShape="1">
          <a:blip r:embed="rId4">
            <a:alphaModFix/>
          </a:blip>
          <a:srcRect b="0" l="0" r="0" t="0"/>
          <a:stretch/>
        </p:blipFill>
        <p:spPr>
          <a:xfrm>
            <a:off x="0" y="10820400"/>
            <a:ext cx="2807051" cy="2895600"/>
          </a:xfrm>
          <a:prstGeom prst="rect">
            <a:avLst/>
          </a:prstGeom>
          <a:noFill/>
          <a:ln>
            <a:noFill/>
          </a:ln>
        </p:spPr>
      </p:pic>
      <p:sp>
        <p:nvSpPr>
          <p:cNvPr id="456" name="Google Shape;456;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58" name="Google Shape;458;p12"/>
          <p:cNvPicPr preferRelativeResize="0"/>
          <p:nvPr/>
        </p:nvPicPr>
        <p:blipFill rotWithShape="1">
          <a:blip r:embed="rId6">
            <a:alphaModFix/>
          </a:blip>
          <a:srcRect b="0" l="0" r="0" t="0"/>
          <a:stretch/>
        </p:blipFill>
        <p:spPr>
          <a:xfrm>
            <a:off x="0" y="469900"/>
            <a:ext cx="3238905" cy="1716720"/>
          </a:xfrm>
          <a:prstGeom prst="rect">
            <a:avLst/>
          </a:prstGeom>
          <a:noFill/>
          <a:ln>
            <a:noFill/>
          </a:ln>
        </p:spPr>
      </p:pic>
      <p:pic>
        <p:nvPicPr>
          <p:cNvPr descr=" " id="459" name="Google Shape;459;p12"/>
          <p:cNvPicPr preferRelativeResize="0"/>
          <p:nvPr/>
        </p:nvPicPr>
        <p:blipFill rotWithShape="1">
          <a:blip r:embed="rId7">
            <a:alphaModFix/>
          </a:blip>
          <a:srcRect b="0" l="0" r="0" t="0"/>
          <a:stretch/>
        </p:blipFill>
        <p:spPr>
          <a:xfrm>
            <a:off x="21376772" y="2184400"/>
            <a:ext cx="3010276" cy="1943100"/>
          </a:xfrm>
          <a:prstGeom prst="rect">
            <a:avLst/>
          </a:prstGeom>
          <a:noFill/>
          <a:ln>
            <a:noFill/>
          </a:ln>
        </p:spPr>
      </p:pic>
      <p:sp>
        <p:nvSpPr>
          <p:cNvPr id="460" name="Google Shape;460;p12"/>
          <p:cNvSpPr/>
          <p:nvPr/>
        </p:nvSpPr>
        <p:spPr>
          <a:xfrm>
            <a:off x="7172163" y="901700"/>
            <a:ext cx="10042722" cy="1634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AI AND JOBS</a:t>
            </a:r>
            <a:endParaRPr b="0" i="0" sz="8000" u="none" cap="none" strike="noStrike">
              <a:solidFill>
                <a:schemeClr val="dk1"/>
              </a:solidFill>
              <a:latin typeface="Calibri"/>
              <a:ea typeface="Calibri"/>
              <a:cs typeface="Calibri"/>
              <a:sym typeface="Calibri"/>
            </a:endParaRPr>
          </a:p>
        </p:txBody>
      </p:sp>
      <p:sp>
        <p:nvSpPr>
          <p:cNvPr id="461" name="Google Shape;461;p12"/>
          <p:cNvSpPr/>
          <p:nvPr/>
        </p:nvSpPr>
        <p:spPr>
          <a:xfrm>
            <a:off x="4420152" y="3378200"/>
            <a:ext cx="6642930" cy="77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2"/>
          <p:cNvSpPr/>
          <p:nvPr/>
        </p:nvSpPr>
        <p:spPr>
          <a:xfrm>
            <a:off x="5290211" y="3378200"/>
            <a:ext cx="4902813" cy="97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JOBS AT HIGH RISK</a:t>
            </a:r>
            <a:endParaRPr b="0" i="0" sz="4800" u="none" cap="none" strike="noStrike">
              <a:solidFill>
                <a:schemeClr val="dk1"/>
              </a:solidFill>
              <a:latin typeface="Calibri"/>
              <a:ea typeface="Calibri"/>
              <a:cs typeface="Calibri"/>
              <a:sym typeface="Calibri"/>
            </a:endParaRPr>
          </a:p>
        </p:txBody>
      </p:sp>
      <p:sp>
        <p:nvSpPr>
          <p:cNvPr id="463" name="Google Shape;463;p12"/>
          <p:cNvSpPr/>
          <p:nvPr/>
        </p:nvSpPr>
        <p:spPr>
          <a:xfrm>
            <a:off x="4420152" y="44577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p12"/>
          <p:cNvPicPr preferRelativeResize="0"/>
          <p:nvPr/>
        </p:nvPicPr>
        <p:blipFill rotWithShape="1">
          <a:blip r:embed="rId8">
            <a:alphaModFix/>
          </a:blip>
          <a:srcRect b="0" l="0" r="0" t="0"/>
          <a:stretch/>
        </p:blipFill>
        <p:spPr>
          <a:xfrm>
            <a:off x="4420152" y="4457700"/>
            <a:ext cx="6642930" cy="6642100"/>
          </a:xfrm>
          <a:prstGeom prst="rect">
            <a:avLst/>
          </a:prstGeom>
          <a:noFill/>
          <a:ln>
            <a:noFill/>
          </a:ln>
        </p:spPr>
      </p:pic>
      <p:pic>
        <p:nvPicPr>
          <p:cNvPr descr=" " id="465" name="Google Shape;465;p12"/>
          <p:cNvPicPr preferRelativeResize="0"/>
          <p:nvPr/>
        </p:nvPicPr>
        <p:blipFill rotWithShape="1">
          <a:blip r:embed="rId9">
            <a:alphaModFix/>
          </a:blip>
          <a:srcRect b="0" l="0" r="0" t="0"/>
          <a:stretch/>
        </p:blipFill>
        <p:spPr>
          <a:xfrm>
            <a:off x="4420149" y="4457700"/>
            <a:ext cx="6642933" cy="6642100"/>
          </a:xfrm>
          <a:prstGeom prst="rect">
            <a:avLst/>
          </a:prstGeom>
          <a:noFill/>
          <a:ln>
            <a:noFill/>
          </a:ln>
        </p:spPr>
      </p:pic>
      <p:sp>
        <p:nvSpPr>
          <p:cNvPr id="466" name="Google Shape;466;p12"/>
          <p:cNvSpPr/>
          <p:nvPr/>
        </p:nvSpPr>
        <p:spPr>
          <a:xfrm>
            <a:off x="6427003" y="6737350"/>
            <a:ext cx="2629229" cy="20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2"/>
          <p:cNvSpPr/>
          <p:nvPr/>
        </p:nvSpPr>
        <p:spPr>
          <a:xfrm>
            <a:off x="6427003" y="6737350"/>
            <a:ext cx="3171163"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14%</a:t>
            </a:r>
            <a:endParaRPr b="0" i="0" sz="12800" u="none" cap="none" strike="noStrike">
              <a:solidFill>
                <a:schemeClr val="dk1"/>
              </a:solidFill>
              <a:latin typeface="Calibri"/>
              <a:ea typeface="Calibri"/>
              <a:cs typeface="Calibri"/>
              <a:sym typeface="Calibri"/>
            </a:endParaRPr>
          </a:p>
        </p:txBody>
      </p:sp>
      <p:sp>
        <p:nvSpPr>
          <p:cNvPr id="468" name="Google Shape;468;p12"/>
          <p:cNvSpPr/>
          <p:nvPr/>
        </p:nvSpPr>
        <p:spPr>
          <a:xfrm>
            <a:off x="13336667" y="3378200"/>
            <a:ext cx="6642930" cy="77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2"/>
          <p:cNvSpPr/>
          <p:nvPr/>
        </p:nvSpPr>
        <p:spPr>
          <a:xfrm>
            <a:off x="13266808" y="3378200"/>
            <a:ext cx="6782648" cy="97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JOBS AT SIGNIFICANT RISK</a:t>
            </a:r>
            <a:endParaRPr b="0" i="0" sz="4800" u="none" cap="none" strike="noStrike">
              <a:solidFill>
                <a:schemeClr val="dk1"/>
              </a:solidFill>
              <a:latin typeface="Calibri"/>
              <a:ea typeface="Calibri"/>
              <a:cs typeface="Calibri"/>
              <a:sym typeface="Calibri"/>
            </a:endParaRPr>
          </a:p>
        </p:txBody>
      </p:sp>
      <p:sp>
        <p:nvSpPr>
          <p:cNvPr id="470" name="Google Shape;470;p12"/>
          <p:cNvSpPr/>
          <p:nvPr/>
        </p:nvSpPr>
        <p:spPr>
          <a:xfrm>
            <a:off x="13336667" y="44577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p12"/>
          <p:cNvPicPr preferRelativeResize="0"/>
          <p:nvPr/>
        </p:nvPicPr>
        <p:blipFill rotWithShape="1">
          <a:blip r:embed="rId8">
            <a:alphaModFix/>
          </a:blip>
          <a:srcRect b="0" l="0" r="0" t="0"/>
          <a:stretch/>
        </p:blipFill>
        <p:spPr>
          <a:xfrm>
            <a:off x="13336667" y="4457700"/>
            <a:ext cx="6642930" cy="6642100"/>
          </a:xfrm>
          <a:prstGeom prst="rect">
            <a:avLst/>
          </a:prstGeom>
          <a:noFill/>
          <a:ln>
            <a:noFill/>
          </a:ln>
        </p:spPr>
      </p:pic>
      <p:pic>
        <p:nvPicPr>
          <p:cNvPr descr=" " id="472" name="Google Shape;472;p12"/>
          <p:cNvPicPr preferRelativeResize="0"/>
          <p:nvPr/>
        </p:nvPicPr>
        <p:blipFill rotWithShape="1">
          <a:blip r:embed="rId10">
            <a:alphaModFix/>
          </a:blip>
          <a:srcRect b="0" l="0" r="0" t="0"/>
          <a:stretch/>
        </p:blipFill>
        <p:spPr>
          <a:xfrm>
            <a:off x="13336667" y="4773774"/>
            <a:ext cx="6642930" cy="6326026"/>
          </a:xfrm>
          <a:prstGeom prst="rect">
            <a:avLst/>
          </a:prstGeom>
          <a:noFill/>
          <a:ln>
            <a:noFill/>
          </a:ln>
        </p:spPr>
      </p:pic>
      <p:sp>
        <p:nvSpPr>
          <p:cNvPr id="473" name="Google Shape;473;p12"/>
          <p:cNvSpPr/>
          <p:nvPr/>
        </p:nvSpPr>
        <p:spPr>
          <a:xfrm>
            <a:off x="15235554" y="6737350"/>
            <a:ext cx="2845156" cy="20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2"/>
          <p:cNvSpPr/>
          <p:nvPr/>
        </p:nvSpPr>
        <p:spPr>
          <a:xfrm>
            <a:off x="15235554" y="6737350"/>
            <a:ext cx="3387090"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32%</a:t>
            </a:r>
            <a:endParaRPr b="0" i="0" sz="12800" u="none" cap="none" strike="noStrike">
              <a:solidFill>
                <a:schemeClr val="dk1"/>
              </a:solidFill>
              <a:latin typeface="Calibri"/>
              <a:ea typeface="Calibri"/>
              <a:cs typeface="Calibri"/>
              <a:sym typeface="Calibri"/>
            </a:endParaRPr>
          </a:p>
        </p:txBody>
      </p:sp>
      <p:pic>
        <p:nvPicPr>
          <p:cNvPr descr=" " id="475" name="Google Shape;475;p12"/>
          <p:cNvPicPr preferRelativeResize="0"/>
          <p:nvPr/>
        </p:nvPicPr>
        <p:blipFill rotWithShape="1">
          <a:blip r:embed="rId11">
            <a:alphaModFix/>
          </a:blip>
          <a:srcRect b="0" l="0" r="0" t="0"/>
          <a:stretch/>
        </p:blipFill>
        <p:spPr>
          <a:xfrm>
            <a:off x="20474959" y="13360400"/>
            <a:ext cx="2576766" cy="355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0" name="Shape 480"/>
        <p:cNvGrpSpPr/>
        <p:nvPr/>
      </p:nvGrpSpPr>
      <p:grpSpPr>
        <a:xfrm>
          <a:off x="0" y="0"/>
          <a:ext cx="0" cy="0"/>
          <a:chOff x="0" y="0"/>
          <a:chExt cx="0" cy="0"/>
        </a:xfrm>
      </p:grpSpPr>
      <p:pic>
        <p:nvPicPr>
          <p:cNvPr descr=" " id="481" name="Google Shape;481;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2" name="Google Shape;482;p13"/>
          <p:cNvPicPr preferRelativeResize="0"/>
          <p:nvPr/>
        </p:nvPicPr>
        <p:blipFill rotWithShape="1">
          <a:blip r:embed="rId4">
            <a:alphaModFix/>
          </a:blip>
          <a:srcRect b="0" l="0" r="0" t="0"/>
          <a:stretch/>
        </p:blipFill>
        <p:spPr>
          <a:xfrm>
            <a:off x="22596124" y="0"/>
            <a:ext cx="1790924" cy="2679700"/>
          </a:xfrm>
          <a:prstGeom prst="rect">
            <a:avLst/>
          </a:prstGeom>
          <a:noFill/>
          <a:ln>
            <a:noFill/>
          </a:ln>
        </p:spPr>
      </p:pic>
      <p:sp>
        <p:nvSpPr>
          <p:cNvPr id="483" name="Google Shape;48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p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5" name="Google Shape;485;p13"/>
          <p:cNvPicPr preferRelativeResize="0"/>
          <p:nvPr/>
        </p:nvPicPr>
        <p:blipFill rotWithShape="1">
          <a:blip r:embed="rId6">
            <a:alphaModFix/>
          </a:blip>
          <a:srcRect b="0" l="0" r="0" t="0"/>
          <a:stretch/>
        </p:blipFill>
        <p:spPr>
          <a:xfrm>
            <a:off x="13590699" y="10922000"/>
            <a:ext cx="4798939" cy="2133600"/>
          </a:xfrm>
          <a:prstGeom prst="rect">
            <a:avLst/>
          </a:prstGeom>
          <a:noFill/>
          <a:ln>
            <a:noFill/>
          </a:ln>
        </p:spPr>
      </p:pic>
      <p:pic>
        <p:nvPicPr>
          <p:cNvPr descr=" " id="486" name="Google Shape;486;p13"/>
          <p:cNvPicPr preferRelativeResize="0"/>
          <p:nvPr/>
        </p:nvPicPr>
        <p:blipFill rotWithShape="1">
          <a:blip r:embed="rId7">
            <a:alphaModFix/>
          </a:blip>
          <a:srcRect b="0" l="0" r="0" t="0"/>
          <a:stretch/>
        </p:blipFill>
        <p:spPr>
          <a:xfrm>
            <a:off x="0" y="11002293"/>
            <a:ext cx="1943343" cy="2713707"/>
          </a:xfrm>
          <a:prstGeom prst="rect">
            <a:avLst/>
          </a:prstGeom>
          <a:noFill/>
          <a:ln>
            <a:noFill/>
          </a:ln>
        </p:spPr>
      </p:pic>
      <p:sp>
        <p:nvSpPr>
          <p:cNvPr id="487" name="Google Shape;487;p13"/>
          <p:cNvSpPr/>
          <p:nvPr/>
        </p:nvSpPr>
        <p:spPr>
          <a:xfrm>
            <a:off x="2489511" y="685800"/>
            <a:ext cx="10042722" cy="1634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AI ETHICS</a:t>
            </a:r>
            <a:endParaRPr b="0" i="0" sz="8000" u="none" cap="none" strike="noStrike">
              <a:solidFill>
                <a:schemeClr val="dk1"/>
              </a:solidFill>
              <a:latin typeface="Calibri"/>
              <a:ea typeface="Calibri"/>
              <a:cs typeface="Calibri"/>
              <a:sym typeface="Calibri"/>
            </a:endParaRPr>
          </a:p>
        </p:txBody>
      </p:sp>
      <p:pic>
        <p:nvPicPr>
          <p:cNvPr descr=" " id="488" name="Google Shape;488;p13"/>
          <p:cNvPicPr preferRelativeResize="0"/>
          <p:nvPr/>
        </p:nvPicPr>
        <p:blipFill rotWithShape="1">
          <a:blip r:embed="rId8">
            <a:alphaModFix/>
          </a:blip>
          <a:srcRect b="0" l="0" r="0" t="0"/>
          <a:stretch/>
        </p:blipFill>
        <p:spPr>
          <a:xfrm>
            <a:off x="0" y="825500"/>
            <a:ext cx="1538111" cy="596193"/>
          </a:xfrm>
          <a:prstGeom prst="rect">
            <a:avLst/>
          </a:prstGeom>
          <a:noFill/>
          <a:ln>
            <a:noFill/>
          </a:ln>
        </p:spPr>
      </p:pic>
      <p:pic>
        <p:nvPicPr>
          <p:cNvPr descr=" " id="489" name="Google Shape;489;p13"/>
          <p:cNvPicPr preferRelativeResize="0"/>
          <p:nvPr/>
        </p:nvPicPr>
        <p:blipFill rotWithShape="1">
          <a:blip r:embed="rId9">
            <a:alphaModFix/>
          </a:blip>
          <a:srcRect b="0" l="0" r="0" t="0"/>
          <a:stretch/>
        </p:blipFill>
        <p:spPr>
          <a:xfrm>
            <a:off x="8395749" y="1790700"/>
            <a:ext cx="7595549" cy="10147300"/>
          </a:xfrm>
          <a:prstGeom prst="rect">
            <a:avLst/>
          </a:prstGeom>
          <a:noFill/>
          <a:ln>
            <a:noFill/>
          </a:ln>
        </p:spPr>
      </p:pic>
      <p:sp>
        <p:nvSpPr>
          <p:cNvPr id="490" name="Google Shape;490;p13"/>
          <p:cNvSpPr/>
          <p:nvPr/>
        </p:nvSpPr>
        <p:spPr>
          <a:xfrm>
            <a:off x="2489511" y="2679700"/>
            <a:ext cx="5347368" cy="4978400"/>
          </a:xfrm>
          <a:prstGeom prst="roundRect">
            <a:avLst>
              <a:gd fmla="val 404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3"/>
          <p:cNvSpPr/>
          <p:nvPr/>
        </p:nvSpPr>
        <p:spPr>
          <a:xfrm>
            <a:off x="2895962" y="2984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p13"/>
          <p:cNvPicPr preferRelativeResize="0"/>
          <p:nvPr/>
        </p:nvPicPr>
        <p:blipFill rotWithShape="1">
          <a:blip r:embed="rId10">
            <a:alphaModFix/>
          </a:blip>
          <a:srcRect b="0" l="0" r="0" t="0"/>
          <a:stretch/>
        </p:blipFill>
        <p:spPr>
          <a:xfrm>
            <a:off x="2895962" y="2984500"/>
            <a:ext cx="1625803" cy="1625600"/>
          </a:xfrm>
          <a:prstGeom prst="rect">
            <a:avLst/>
          </a:prstGeom>
          <a:noFill/>
          <a:ln>
            <a:noFill/>
          </a:ln>
        </p:spPr>
      </p:pic>
      <p:pic>
        <p:nvPicPr>
          <p:cNvPr descr=" " id="493" name="Google Shape;493;p13"/>
          <p:cNvPicPr preferRelativeResize="0"/>
          <p:nvPr/>
        </p:nvPicPr>
        <p:blipFill rotWithShape="1">
          <a:blip r:embed="rId11">
            <a:alphaModFix/>
          </a:blip>
          <a:srcRect b="0" l="0" r="0" t="0"/>
          <a:stretch/>
        </p:blipFill>
        <p:spPr>
          <a:xfrm>
            <a:off x="3051612" y="3175074"/>
            <a:ext cx="1314509" cy="1244526"/>
          </a:xfrm>
          <a:prstGeom prst="rect">
            <a:avLst/>
          </a:prstGeom>
          <a:noFill/>
          <a:ln>
            <a:noFill/>
          </a:ln>
        </p:spPr>
      </p:pic>
      <p:sp>
        <p:nvSpPr>
          <p:cNvPr id="494" name="Google Shape;494;p13"/>
          <p:cNvSpPr/>
          <p:nvPr/>
        </p:nvSpPr>
        <p:spPr>
          <a:xfrm>
            <a:off x="2895962" y="4914900"/>
            <a:ext cx="453446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3"/>
          <p:cNvSpPr/>
          <p:nvPr/>
        </p:nvSpPr>
        <p:spPr>
          <a:xfrm>
            <a:off x="2895962" y="4914900"/>
            <a:ext cx="4737692"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81%</a:t>
            </a:r>
            <a:endParaRPr b="0" i="0" sz="4800" u="none" cap="none" strike="noStrike">
              <a:solidFill>
                <a:schemeClr val="dk1"/>
              </a:solidFill>
              <a:latin typeface="Calibri"/>
              <a:ea typeface="Calibri"/>
              <a:cs typeface="Calibri"/>
              <a:sym typeface="Calibri"/>
            </a:endParaRPr>
          </a:p>
        </p:txBody>
      </p:sp>
      <p:sp>
        <p:nvSpPr>
          <p:cNvPr id="496" name="Google Shape;496;p13"/>
          <p:cNvSpPr/>
          <p:nvPr/>
        </p:nvSpPr>
        <p:spPr>
          <a:xfrm>
            <a:off x="2895962" y="5791200"/>
            <a:ext cx="466995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People believe that companies should prioritize ethical considerations</a:t>
            </a:r>
            <a:endParaRPr b="0" i="0" sz="3200" u="none" cap="none" strike="noStrike">
              <a:solidFill>
                <a:schemeClr val="dk1"/>
              </a:solidFill>
              <a:latin typeface="Calibri"/>
              <a:ea typeface="Calibri"/>
              <a:cs typeface="Calibri"/>
              <a:sym typeface="Calibri"/>
            </a:endParaRPr>
          </a:p>
        </p:txBody>
      </p:sp>
      <p:pic>
        <p:nvPicPr>
          <p:cNvPr descr=" " id="497" name="Google Shape;497;p13"/>
          <p:cNvPicPr preferRelativeResize="0"/>
          <p:nvPr/>
        </p:nvPicPr>
        <p:blipFill rotWithShape="1">
          <a:blip r:embed="rId12">
            <a:alphaModFix/>
          </a:blip>
          <a:srcRect b="0" l="0" r="0" t="0"/>
          <a:stretch/>
        </p:blipFill>
        <p:spPr>
          <a:xfrm>
            <a:off x="2495862" y="2679700"/>
            <a:ext cx="5347368" cy="4978400"/>
          </a:xfrm>
          <a:prstGeom prst="rect">
            <a:avLst/>
          </a:prstGeom>
          <a:noFill/>
          <a:ln>
            <a:noFill/>
          </a:ln>
        </p:spPr>
      </p:pic>
      <p:pic>
        <p:nvPicPr>
          <p:cNvPr descr=" " id="498" name="Google Shape;498;p13"/>
          <p:cNvPicPr preferRelativeResize="0"/>
          <p:nvPr/>
        </p:nvPicPr>
        <p:blipFill rotWithShape="1">
          <a:blip r:embed="rId13">
            <a:alphaModFix/>
          </a:blip>
          <a:srcRect b="0" l="0" r="0" t="0"/>
          <a:stretch/>
        </p:blipFill>
        <p:spPr>
          <a:xfrm>
            <a:off x="2495862" y="2679700"/>
            <a:ext cx="5347368" cy="4978400"/>
          </a:xfrm>
          <a:prstGeom prst="rect">
            <a:avLst/>
          </a:prstGeom>
          <a:noFill/>
          <a:ln>
            <a:noFill/>
          </a:ln>
        </p:spPr>
      </p:pic>
      <p:sp>
        <p:nvSpPr>
          <p:cNvPr id="499" name="Google Shape;499;p13"/>
          <p:cNvSpPr/>
          <p:nvPr/>
        </p:nvSpPr>
        <p:spPr>
          <a:xfrm>
            <a:off x="16550169" y="5943600"/>
            <a:ext cx="5347368" cy="4978400"/>
          </a:xfrm>
          <a:prstGeom prst="roundRect">
            <a:avLst>
              <a:gd fmla="val 404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3"/>
          <p:cNvSpPr/>
          <p:nvPr/>
        </p:nvSpPr>
        <p:spPr>
          <a:xfrm>
            <a:off x="16956619" y="62484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p13"/>
          <p:cNvPicPr preferRelativeResize="0"/>
          <p:nvPr/>
        </p:nvPicPr>
        <p:blipFill rotWithShape="1">
          <a:blip r:embed="rId10">
            <a:alphaModFix/>
          </a:blip>
          <a:srcRect b="0" l="0" r="0" t="0"/>
          <a:stretch/>
        </p:blipFill>
        <p:spPr>
          <a:xfrm>
            <a:off x="16956619" y="6248400"/>
            <a:ext cx="1625803" cy="1625600"/>
          </a:xfrm>
          <a:prstGeom prst="rect">
            <a:avLst/>
          </a:prstGeom>
          <a:noFill/>
          <a:ln>
            <a:noFill/>
          </a:ln>
        </p:spPr>
      </p:pic>
      <p:pic>
        <p:nvPicPr>
          <p:cNvPr descr=" " id="502" name="Google Shape;502;p13"/>
          <p:cNvPicPr preferRelativeResize="0"/>
          <p:nvPr/>
        </p:nvPicPr>
        <p:blipFill rotWithShape="1">
          <a:blip r:embed="rId14">
            <a:alphaModFix/>
          </a:blip>
          <a:srcRect b="0" l="0" r="0" t="0"/>
          <a:stretch/>
        </p:blipFill>
        <p:spPr>
          <a:xfrm>
            <a:off x="17245580" y="6350000"/>
            <a:ext cx="1047881" cy="1422400"/>
          </a:xfrm>
          <a:prstGeom prst="rect">
            <a:avLst/>
          </a:prstGeom>
          <a:noFill/>
          <a:ln>
            <a:noFill/>
          </a:ln>
        </p:spPr>
      </p:pic>
      <p:sp>
        <p:nvSpPr>
          <p:cNvPr id="503" name="Google Shape;503;p13"/>
          <p:cNvSpPr/>
          <p:nvPr/>
        </p:nvSpPr>
        <p:spPr>
          <a:xfrm>
            <a:off x="16956619" y="8178800"/>
            <a:ext cx="453446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3"/>
          <p:cNvSpPr/>
          <p:nvPr/>
        </p:nvSpPr>
        <p:spPr>
          <a:xfrm>
            <a:off x="16956619" y="8178800"/>
            <a:ext cx="4737692"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63%</a:t>
            </a:r>
            <a:endParaRPr b="0" i="0" sz="4800" u="none" cap="none" strike="noStrike">
              <a:solidFill>
                <a:schemeClr val="dk1"/>
              </a:solidFill>
              <a:latin typeface="Calibri"/>
              <a:ea typeface="Calibri"/>
              <a:cs typeface="Calibri"/>
              <a:sym typeface="Calibri"/>
            </a:endParaRPr>
          </a:p>
        </p:txBody>
      </p:sp>
      <p:sp>
        <p:nvSpPr>
          <p:cNvPr id="505" name="Google Shape;505;p13"/>
          <p:cNvSpPr/>
          <p:nvPr/>
        </p:nvSpPr>
        <p:spPr>
          <a:xfrm>
            <a:off x="16956619" y="9055100"/>
            <a:ext cx="466995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Were concerned about the ethical implications of the AI system</a:t>
            </a:r>
            <a:endParaRPr b="0" i="0" sz="3200" u="none" cap="none" strike="noStrike">
              <a:solidFill>
                <a:schemeClr val="dk1"/>
              </a:solidFill>
              <a:latin typeface="Calibri"/>
              <a:ea typeface="Calibri"/>
              <a:cs typeface="Calibri"/>
              <a:sym typeface="Calibri"/>
            </a:endParaRPr>
          </a:p>
        </p:txBody>
      </p:sp>
      <p:pic>
        <p:nvPicPr>
          <p:cNvPr descr=" " id="506" name="Google Shape;506;p13"/>
          <p:cNvPicPr preferRelativeResize="0"/>
          <p:nvPr/>
        </p:nvPicPr>
        <p:blipFill rotWithShape="1">
          <a:blip r:embed="rId12">
            <a:alphaModFix/>
          </a:blip>
          <a:srcRect b="0" l="0" r="0" t="0"/>
          <a:stretch/>
        </p:blipFill>
        <p:spPr>
          <a:xfrm>
            <a:off x="16556519" y="5943600"/>
            <a:ext cx="5347368" cy="4978400"/>
          </a:xfrm>
          <a:prstGeom prst="rect">
            <a:avLst/>
          </a:prstGeom>
          <a:noFill/>
          <a:ln>
            <a:noFill/>
          </a:ln>
        </p:spPr>
      </p:pic>
      <p:pic>
        <p:nvPicPr>
          <p:cNvPr descr=" " id="507" name="Google Shape;507;p13"/>
          <p:cNvPicPr preferRelativeResize="0"/>
          <p:nvPr/>
        </p:nvPicPr>
        <p:blipFill rotWithShape="1">
          <a:blip r:embed="rId13">
            <a:alphaModFix/>
          </a:blip>
          <a:srcRect b="0" l="0" r="0" t="0"/>
          <a:stretch/>
        </p:blipFill>
        <p:spPr>
          <a:xfrm>
            <a:off x="16556519" y="5943600"/>
            <a:ext cx="5347368" cy="497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2" name="Shape 512"/>
        <p:cNvGrpSpPr/>
        <p:nvPr/>
      </p:nvGrpSpPr>
      <p:grpSpPr>
        <a:xfrm>
          <a:off x="0" y="0"/>
          <a:ext cx="0" cy="0"/>
          <a:chOff x="0" y="0"/>
          <a:chExt cx="0" cy="0"/>
        </a:xfrm>
      </p:grpSpPr>
      <p:pic>
        <p:nvPicPr>
          <p:cNvPr descr=" " id="513" name="Google Shape;513;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4" name="Google Shape;514;p14"/>
          <p:cNvPicPr preferRelativeResize="0"/>
          <p:nvPr/>
        </p:nvPicPr>
        <p:blipFill rotWithShape="1">
          <a:blip r:embed="rId4">
            <a:alphaModFix/>
          </a:blip>
          <a:srcRect b="0" l="0" r="0" t="0"/>
          <a:stretch/>
        </p:blipFill>
        <p:spPr>
          <a:xfrm>
            <a:off x="0" y="10820400"/>
            <a:ext cx="2807051" cy="2895600"/>
          </a:xfrm>
          <a:prstGeom prst="rect">
            <a:avLst/>
          </a:prstGeom>
          <a:noFill/>
          <a:ln>
            <a:noFill/>
          </a:ln>
        </p:spPr>
      </p:pic>
      <p:sp>
        <p:nvSpPr>
          <p:cNvPr id="515" name="Google Shape;515;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7" name="Google Shape;517;p14"/>
          <p:cNvPicPr preferRelativeResize="0"/>
          <p:nvPr/>
        </p:nvPicPr>
        <p:blipFill rotWithShape="1">
          <a:blip r:embed="rId6">
            <a:alphaModFix/>
          </a:blip>
          <a:srcRect b="0" l="0" r="0" t="0"/>
          <a:stretch/>
        </p:blipFill>
        <p:spPr>
          <a:xfrm>
            <a:off x="0" y="469900"/>
            <a:ext cx="3238905" cy="1716720"/>
          </a:xfrm>
          <a:prstGeom prst="rect">
            <a:avLst/>
          </a:prstGeom>
          <a:noFill/>
          <a:ln>
            <a:noFill/>
          </a:ln>
        </p:spPr>
      </p:pic>
      <p:pic>
        <p:nvPicPr>
          <p:cNvPr descr=" " id="518" name="Google Shape;518;p14"/>
          <p:cNvPicPr preferRelativeResize="0"/>
          <p:nvPr/>
        </p:nvPicPr>
        <p:blipFill rotWithShape="1">
          <a:blip r:embed="rId7">
            <a:alphaModFix/>
          </a:blip>
          <a:srcRect b="0" l="0" r="0" t="0"/>
          <a:stretch/>
        </p:blipFill>
        <p:spPr>
          <a:xfrm>
            <a:off x="21376772" y="2184400"/>
            <a:ext cx="3010276" cy="1943100"/>
          </a:xfrm>
          <a:prstGeom prst="rect">
            <a:avLst/>
          </a:prstGeom>
          <a:noFill/>
          <a:ln>
            <a:noFill/>
          </a:ln>
        </p:spPr>
      </p:pic>
      <p:sp>
        <p:nvSpPr>
          <p:cNvPr id="519" name="Google Shape;519;p14"/>
          <p:cNvSpPr/>
          <p:nvPr/>
        </p:nvSpPr>
        <p:spPr>
          <a:xfrm>
            <a:off x="7172163" y="901700"/>
            <a:ext cx="10042722" cy="1634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AI AND PRIVACY</a:t>
            </a:r>
            <a:endParaRPr b="0" i="0" sz="8000" u="none" cap="none" strike="noStrike">
              <a:solidFill>
                <a:schemeClr val="dk1"/>
              </a:solidFill>
              <a:latin typeface="Calibri"/>
              <a:ea typeface="Calibri"/>
              <a:cs typeface="Calibri"/>
              <a:sym typeface="Calibri"/>
            </a:endParaRPr>
          </a:p>
        </p:txBody>
      </p:sp>
      <p:sp>
        <p:nvSpPr>
          <p:cNvPr id="520" name="Google Shape;520;p14"/>
          <p:cNvSpPr/>
          <p:nvPr/>
        </p:nvSpPr>
        <p:spPr>
          <a:xfrm>
            <a:off x="6007851" y="3026833"/>
            <a:ext cx="9090103" cy="2751667"/>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survey by Pew Research Center found that 64% of Americans are concerned about the way that companies are using their data, and 81% feel that they have little or no control over the data that companies collect about them.</a:t>
            </a:r>
            <a:endParaRPr b="0" i="0" sz="3200" u="none" cap="none" strike="noStrike">
              <a:solidFill>
                <a:schemeClr val="dk1"/>
              </a:solidFill>
              <a:latin typeface="Calibri"/>
              <a:ea typeface="Calibri"/>
              <a:cs typeface="Calibri"/>
              <a:sym typeface="Calibri"/>
            </a:endParaRPr>
          </a:p>
        </p:txBody>
      </p:sp>
      <p:sp>
        <p:nvSpPr>
          <p:cNvPr id="521" name="Google Shape;521;p14"/>
          <p:cNvSpPr/>
          <p:nvPr/>
        </p:nvSpPr>
        <p:spPr>
          <a:xfrm>
            <a:off x="14111464" y="9618133"/>
            <a:ext cx="9090103" cy="2256367"/>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EU's GDPR includes provisions for ensuring that individuals have the right to access and control their personal data, including data that is processed using AI systems. </a:t>
            </a:r>
            <a:endParaRPr b="0" i="0" sz="3200" u="none" cap="none" strike="noStrike">
              <a:solidFill>
                <a:schemeClr val="dk1"/>
              </a:solidFill>
              <a:latin typeface="Calibri"/>
              <a:ea typeface="Calibri"/>
              <a:cs typeface="Calibri"/>
              <a:sym typeface="Calibri"/>
            </a:endParaRPr>
          </a:p>
        </p:txBody>
      </p:sp>
      <p:pic>
        <p:nvPicPr>
          <p:cNvPr descr=" " id="522" name="Google Shape;522;p14"/>
          <p:cNvPicPr preferRelativeResize="0"/>
          <p:nvPr/>
        </p:nvPicPr>
        <p:blipFill rotWithShape="1">
          <a:blip r:embed="rId8">
            <a:alphaModFix/>
          </a:blip>
          <a:srcRect b="0" l="0" r="0" t="0"/>
          <a:stretch/>
        </p:blipFill>
        <p:spPr>
          <a:xfrm>
            <a:off x="6134867" y="6438900"/>
            <a:ext cx="7468533" cy="6616700"/>
          </a:xfrm>
          <a:prstGeom prst="rect">
            <a:avLst/>
          </a:prstGeom>
          <a:noFill/>
          <a:ln>
            <a:noFill/>
          </a:ln>
        </p:spPr>
      </p:pic>
      <p:pic>
        <p:nvPicPr>
          <p:cNvPr descr=" " id="523" name="Google Shape;523;p14"/>
          <p:cNvPicPr preferRelativeResize="0"/>
          <p:nvPr/>
        </p:nvPicPr>
        <p:blipFill rotWithShape="1">
          <a:blip r:embed="rId9">
            <a:alphaModFix/>
          </a:blip>
          <a:srcRect b="0" l="0" r="0" t="0"/>
          <a:stretch/>
        </p:blipFill>
        <p:spPr>
          <a:xfrm>
            <a:off x="15597549" y="3162300"/>
            <a:ext cx="7468533" cy="5918200"/>
          </a:xfrm>
          <a:prstGeom prst="rect">
            <a:avLst/>
          </a:prstGeom>
          <a:noFill/>
          <a:ln>
            <a:noFill/>
          </a:ln>
        </p:spPr>
      </p:pic>
      <p:sp>
        <p:nvSpPr>
          <p:cNvPr id="524" name="Google Shape;524;p14"/>
          <p:cNvSpPr/>
          <p:nvPr/>
        </p:nvSpPr>
        <p:spPr>
          <a:xfrm>
            <a:off x="3340518" y="3111500"/>
            <a:ext cx="1765521" cy="101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4"/>
          <p:cNvSpPr/>
          <p:nvPr/>
        </p:nvSpPr>
        <p:spPr>
          <a:xfrm>
            <a:off x="3365921" y="3136900"/>
            <a:ext cx="1714714" cy="1765300"/>
          </a:xfrm>
          <a:prstGeom prst="rect">
            <a:avLst/>
          </a:prstGeom>
          <a:solidFill>
            <a:srgbClr val="96C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4"/>
          <p:cNvSpPr/>
          <p:nvPr/>
        </p:nvSpPr>
        <p:spPr>
          <a:xfrm>
            <a:off x="3670759" y="3479800"/>
            <a:ext cx="1486086" cy="11176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20%</a:t>
            </a:r>
            <a:endParaRPr b="0" i="0" sz="4800" u="none" cap="none" strike="noStrike">
              <a:solidFill>
                <a:schemeClr val="dk1"/>
              </a:solidFill>
              <a:latin typeface="Calibri"/>
              <a:ea typeface="Calibri"/>
              <a:cs typeface="Calibri"/>
              <a:sym typeface="Calibri"/>
            </a:endParaRPr>
          </a:p>
        </p:txBody>
      </p:sp>
      <p:pic>
        <p:nvPicPr>
          <p:cNvPr descr=" " id="527" name="Google Shape;527;p14"/>
          <p:cNvPicPr preferRelativeResize="0"/>
          <p:nvPr/>
        </p:nvPicPr>
        <p:blipFill rotWithShape="1">
          <a:blip r:embed="rId10">
            <a:alphaModFix/>
          </a:blip>
          <a:srcRect b="0" l="0" r="0" t="0"/>
          <a:stretch/>
        </p:blipFill>
        <p:spPr>
          <a:xfrm>
            <a:off x="3340518" y="4902200"/>
            <a:ext cx="1765521" cy="4559300"/>
          </a:xfrm>
          <a:prstGeom prst="rect">
            <a:avLst/>
          </a:prstGeom>
          <a:noFill/>
          <a:ln>
            <a:noFill/>
          </a:ln>
        </p:spPr>
      </p:pic>
      <p:sp>
        <p:nvSpPr>
          <p:cNvPr id="528" name="Google Shape;528;p14"/>
          <p:cNvSpPr/>
          <p:nvPr/>
        </p:nvSpPr>
        <p:spPr>
          <a:xfrm>
            <a:off x="3645356" y="8039100"/>
            <a:ext cx="1536892" cy="11176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55%</a:t>
            </a:r>
            <a:endParaRPr b="0" i="0" sz="4800" u="none" cap="none" strike="noStrike">
              <a:solidFill>
                <a:schemeClr val="dk1"/>
              </a:solidFill>
              <a:latin typeface="Calibri"/>
              <a:ea typeface="Calibri"/>
              <a:cs typeface="Calibri"/>
              <a:sym typeface="Calibri"/>
            </a:endParaRPr>
          </a:p>
        </p:txBody>
      </p:sp>
      <p:sp>
        <p:nvSpPr>
          <p:cNvPr id="529" name="Google Shape;529;p14"/>
          <p:cNvSpPr/>
          <p:nvPr/>
        </p:nvSpPr>
        <p:spPr>
          <a:xfrm>
            <a:off x="3353219" y="9461500"/>
            <a:ext cx="1740117" cy="3810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p14"/>
          <p:cNvPicPr preferRelativeResize="0"/>
          <p:nvPr/>
        </p:nvPicPr>
        <p:blipFill rotWithShape="1">
          <a:blip r:embed="rId11">
            <a:alphaModFix/>
          </a:blip>
          <a:srcRect b="0" l="0" r="0" t="0"/>
          <a:stretch/>
        </p:blipFill>
        <p:spPr>
          <a:xfrm>
            <a:off x="3683665" y="12270036"/>
            <a:ext cx="1252768" cy="4620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5" name="Shape 535"/>
        <p:cNvGrpSpPr/>
        <p:nvPr/>
      </p:nvGrpSpPr>
      <p:grpSpPr>
        <a:xfrm>
          <a:off x="0" y="0"/>
          <a:ext cx="0" cy="0"/>
          <a:chOff x="0" y="0"/>
          <a:chExt cx="0" cy="0"/>
        </a:xfrm>
      </p:grpSpPr>
      <p:pic>
        <p:nvPicPr>
          <p:cNvPr descr=" " id="536" name="Google Shape;536;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37" name="Google Shape;537;p15"/>
          <p:cNvPicPr preferRelativeResize="0"/>
          <p:nvPr/>
        </p:nvPicPr>
        <p:blipFill rotWithShape="1">
          <a:blip r:embed="rId4">
            <a:alphaModFix/>
          </a:blip>
          <a:srcRect b="0" l="0" r="0" t="0"/>
          <a:stretch/>
        </p:blipFill>
        <p:spPr>
          <a:xfrm>
            <a:off x="20614677" y="0"/>
            <a:ext cx="3772371" cy="3022600"/>
          </a:xfrm>
          <a:prstGeom prst="rect">
            <a:avLst/>
          </a:prstGeom>
          <a:noFill/>
          <a:ln>
            <a:noFill/>
          </a:ln>
        </p:spPr>
      </p:pic>
      <p:sp>
        <p:nvSpPr>
          <p:cNvPr id="538" name="Google Shape;538;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40" name="Google Shape;540;p15"/>
          <p:cNvPicPr preferRelativeResize="0"/>
          <p:nvPr/>
        </p:nvPicPr>
        <p:blipFill rotWithShape="1">
          <a:blip r:embed="rId6">
            <a:alphaModFix/>
          </a:blip>
          <a:srcRect b="0" l="0" r="0" t="0"/>
          <a:stretch/>
        </p:blipFill>
        <p:spPr>
          <a:xfrm>
            <a:off x="20614677" y="12014200"/>
            <a:ext cx="1550279" cy="172244"/>
          </a:xfrm>
          <a:prstGeom prst="rect">
            <a:avLst/>
          </a:prstGeom>
          <a:noFill/>
          <a:ln>
            <a:noFill/>
          </a:ln>
        </p:spPr>
      </p:pic>
      <p:pic>
        <p:nvPicPr>
          <p:cNvPr descr=" " id="541" name="Google Shape;541;p15"/>
          <p:cNvPicPr preferRelativeResize="0"/>
          <p:nvPr/>
        </p:nvPicPr>
        <p:blipFill rotWithShape="1">
          <a:blip r:embed="rId7">
            <a:alphaModFix/>
          </a:blip>
          <a:srcRect b="0" l="0" r="0" t="0"/>
          <a:stretch/>
        </p:blipFill>
        <p:spPr>
          <a:xfrm>
            <a:off x="21651909" y="12438162"/>
            <a:ext cx="513580" cy="172244"/>
          </a:xfrm>
          <a:prstGeom prst="rect">
            <a:avLst/>
          </a:prstGeom>
          <a:noFill/>
          <a:ln>
            <a:noFill/>
          </a:ln>
        </p:spPr>
      </p:pic>
      <p:pic>
        <p:nvPicPr>
          <p:cNvPr descr=" " id="542" name="Google Shape;542;p15"/>
          <p:cNvPicPr preferRelativeResize="0"/>
          <p:nvPr/>
        </p:nvPicPr>
        <p:blipFill rotWithShape="1">
          <a:blip r:embed="rId8">
            <a:alphaModFix/>
          </a:blip>
          <a:srcRect b="0" l="0" r="0" t="0"/>
          <a:stretch/>
        </p:blipFill>
        <p:spPr>
          <a:xfrm>
            <a:off x="0" y="11938000"/>
            <a:ext cx="3442384" cy="1530474"/>
          </a:xfrm>
          <a:prstGeom prst="rect">
            <a:avLst/>
          </a:prstGeom>
          <a:noFill/>
          <a:ln>
            <a:noFill/>
          </a:ln>
        </p:spPr>
      </p:pic>
      <p:pic>
        <p:nvPicPr>
          <p:cNvPr descr=" " id="543" name="Google Shape;543;p15"/>
          <p:cNvPicPr preferRelativeResize="0"/>
          <p:nvPr/>
        </p:nvPicPr>
        <p:blipFill rotWithShape="1">
          <a:blip r:embed="rId9">
            <a:alphaModFix/>
          </a:blip>
          <a:srcRect b="0" l="0" r="0" t="0"/>
          <a:stretch/>
        </p:blipFill>
        <p:spPr>
          <a:xfrm>
            <a:off x="4078028" y="0"/>
            <a:ext cx="6215864" cy="2378397"/>
          </a:xfrm>
          <a:prstGeom prst="rect">
            <a:avLst/>
          </a:prstGeom>
          <a:noFill/>
          <a:ln>
            <a:noFill/>
          </a:ln>
        </p:spPr>
      </p:pic>
      <p:sp>
        <p:nvSpPr>
          <p:cNvPr id="544" name="Google Shape;544;p15"/>
          <p:cNvSpPr/>
          <p:nvPr/>
        </p:nvSpPr>
        <p:spPr>
          <a:xfrm>
            <a:off x="876410" y="3670300"/>
            <a:ext cx="9513489" cy="68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5"/>
          <p:cNvSpPr/>
          <p:nvPr/>
        </p:nvSpPr>
        <p:spPr>
          <a:xfrm>
            <a:off x="876410" y="3670300"/>
            <a:ext cx="9513489" cy="68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5"/>
          <p:cNvSpPr/>
          <p:nvPr/>
        </p:nvSpPr>
        <p:spPr>
          <a:xfrm>
            <a:off x="876410" y="3670300"/>
            <a:ext cx="10055423" cy="4682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AI AND SOCIETY</a:t>
            </a:r>
            <a:endParaRPr b="0" i="0" sz="12800" u="none" cap="none" strike="noStrike">
              <a:solidFill>
                <a:schemeClr val="dk1"/>
              </a:solidFill>
              <a:latin typeface="Calibri"/>
              <a:ea typeface="Calibri"/>
              <a:cs typeface="Calibri"/>
              <a:sym typeface="Calibri"/>
            </a:endParaRPr>
          </a:p>
        </p:txBody>
      </p:sp>
      <p:sp>
        <p:nvSpPr>
          <p:cNvPr id="547" name="Google Shape;547;p15"/>
          <p:cNvSpPr/>
          <p:nvPr/>
        </p:nvSpPr>
        <p:spPr>
          <a:xfrm>
            <a:off x="876410" y="7912100"/>
            <a:ext cx="9648973"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Discusses the broader societal implications of AI, including its impact on job displacement, inequality, and social norms. This section aims to provide a comprehensive understanding of the ways in which AI is shaping our society and the challenges that need to be addressed.</a:t>
            </a:r>
            <a:endParaRPr b="0" i="0" sz="3200" u="none" cap="none" strike="noStrike">
              <a:solidFill>
                <a:schemeClr val="dk1"/>
              </a:solidFill>
              <a:latin typeface="Calibri"/>
              <a:ea typeface="Calibri"/>
              <a:cs typeface="Calibri"/>
              <a:sym typeface="Calibri"/>
            </a:endParaRPr>
          </a:p>
        </p:txBody>
      </p:sp>
      <p:pic>
        <p:nvPicPr>
          <p:cNvPr descr=" " id="548" name="Google Shape;548;p15"/>
          <p:cNvPicPr preferRelativeResize="0"/>
          <p:nvPr/>
        </p:nvPicPr>
        <p:blipFill rotWithShape="1">
          <a:blip r:embed="rId10">
            <a:alphaModFix/>
          </a:blip>
          <a:srcRect b="0" l="0" r="0" t="0"/>
          <a:stretch/>
        </p:blipFill>
        <p:spPr>
          <a:xfrm>
            <a:off x="11977597" y="838200"/>
            <a:ext cx="11621953" cy="11772900"/>
          </a:xfrm>
          <a:prstGeom prst="rect">
            <a:avLst/>
          </a:prstGeom>
          <a:noFill/>
          <a:ln>
            <a:noFill/>
          </a:ln>
        </p:spPr>
      </p:pic>
      <p:pic>
        <p:nvPicPr>
          <p:cNvPr descr=" " id="549" name="Google Shape;549;p15"/>
          <p:cNvPicPr preferRelativeResize="0"/>
          <p:nvPr/>
        </p:nvPicPr>
        <p:blipFill rotWithShape="1">
          <a:blip r:embed="rId11">
            <a:alphaModFix/>
          </a:blip>
          <a:srcRect b="0" l="0" r="0" t="0"/>
          <a:stretch/>
        </p:blipFill>
        <p:spPr>
          <a:xfrm>
            <a:off x="11977597" y="838200"/>
            <a:ext cx="11621953" cy="11772900"/>
          </a:xfrm>
          <a:prstGeom prst="rect">
            <a:avLst/>
          </a:prstGeom>
          <a:noFill/>
          <a:ln>
            <a:noFill/>
          </a:ln>
        </p:spPr>
      </p:pic>
      <p:pic>
        <p:nvPicPr>
          <p:cNvPr descr=" " id="550" name="Google Shape;550;p15"/>
          <p:cNvPicPr preferRelativeResize="0"/>
          <p:nvPr/>
        </p:nvPicPr>
        <p:blipFill rotWithShape="1">
          <a:blip r:embed="rId12">
            <a:alphaModFix/>
          </a:blip>
          <a:srcRect b="0" l="0" r="0" t="0"/>
          <a:stretch/>
        </p:blipFill>
        <p:spPr>
          <a:xfrm>
            <a:off x="12472959" y="1358900"/>
            <a:ext cx="10466108" cy="10998200"/>
          </a:xfrm>
          <a:prstGeom prst="rect">
            <a:avLst/>
          </a:prstGeom>
          <a:noFill/>
          <a:ln>
            <a:noFill/>
          </a:ln>
        </p:spPr>
      </p:pic>
      <p:sp>
        <p:nvSpPr>
          <p:cNvPr id="551" name="Google Shape;551;p15"/>
          <p:cNvSpPr/>
          <p:nvPr/>
        </p:nvSpPr>
        <p:spPr>
          <a:xfrm>
            <a:off x="14327391" y="9169400"/>
            <a:ext cx="8611676" cy="980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0"/>
              <a:buFont typeface="Rajdhani"/>
              <a:buNone/>
            </a:pPr>
            <a:r>
              <a:rPr b="1" i="0" lang="en-US" sz="48000" u="none" cap="none" strike="noStrike">
                <a:solidFill>
                  <a:srgbClr val="FFFFFF"/>
                </a:solidFill>
                <a:latin typeface="Rajdhani"/>
                <a:ea typeface="Rajdhani"/>
                <a:cs typeface="Rajdhani"/>
                <a:sym typeface="Rajdhani"/>
              </a:rPr>
              <a:t>04</a:t>
            </a:r>
            <a:endParaRPr b="0" i="0" sz="4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6" name="Shape 556"/>
        <p:cNvGrpSpPr/>
        <p:nvPr/>
      </p:nvGrpSpPr>
      <p:grpSpPr>
        <a:xfrm>
          <a:off x="0" y="0"/>
          <a:ext cx="0" cy="0"/>
          <a:chOff x="0" y="0"/>
          <a:chExt cx="0" cy="0"/>
        </a:xfrm>
      </p:grpSpPr>
      <p:pic>
        <p:nvPicPr>
          <p:cNvPr descr=" " id="557" name="Google Shape;557;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8" name="Google Shape;558;p16"/>
          <p:cNvPicPr preferRelativeResize="0"/>
          <p:nvPr/>
        </p:nvPicPr>
        <p:blipFill rotWithShape="1">
          <a:blip r:embed="rId4">
            <a:alphaModFix/>
          </a:blip>
          <a:srcRect b="0" l="0" r="0" t="0"/>
          <a:stretch/>
        </p:blipFill>
        <p:spPr>
          <a:xfrm>
            <a:off x="22596124" y="0"/>
            <a:ext cx="1790924" cy="2679700"/>
          </a:xfrm>
          <a:prstGeom prst="rect">
            <a:avLst/>
          </a:prstGeom>
          <a:noFill/>
          <a:ln>
            <a:noFill/>
          </a:ln>
        </p:spPr>
      </p:pic>
      <p:sp>
        <p:nvSpPr>
          <p:cNvPr id="559" name="Google Shape;559;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61" name="Google Shape;561;p16"/>
          <p:cNvPicPr preferRelativeResize="0"/>
          <p:nvPr/>
        </p:nvPicPr>
        <p:blipFill rotWithShape="1">
          <a:blip r:embed="rId6">
            <a:alphaModFix/>
          </a:blip>
          <a:srcRect b="0" l="0" r="0" t="0"/>
          <a:stretch/>
        </p:blipFill>
        <p:spPr>
          <a:xfrm>
            <a:off x="13590699" y="10922000"/>
            <a:ext cx="4798939" cy="2133600"/>
          </a:xfrm>
          <a:prstGeom prst="rect">
            <a:avLst/>
          </a:prstGeom>
          <a:noFill/>
          <a:ln>
            <a:noFill/>
          </a:ln>
        </p:spPr>
      </p:pic>
      <p:pic>
        <p:nvPicPr>
          <p:cNvPr descr=" " id="562" name="Google Shape;562;p16"/>
          <p:cNvPicPr preferRelativeResize="0"/>
          <p:nvPr/>
        </p:nvPicPr>
        <p:blipFill rotWithShape="1">
          <a:blip r:embed="rId7">
            <a:alphaModFix/>
          </a:blip>
          <a:srcRect b="0" l="0" r="0" t="0"/>
          <a:stretch/>
        </p:blipFill>
        <p:spPr>
          <a:xfrm>
            <a:off x="0" y="11002293"/>
            <a:ext cx="1943343" cy="2713707"/>
          </a:xfrm>
          <a:prstGeom prst="rect">
            <a:avLst/>
          </a:prstGeom>
          <a:noFill/>
          <a:ln>
            <a:noFill/>
          </a:ln>
        </p:spPr>
      </p:pic>
      <p:pic>
        <p:nvPicPr>
          <p:cNvPr descr=" " id="563" name="Google Shape;563;p16"/>
          <p:cNvPicPr preferRelativeResize="0"/>
          <p:nvPr/>
        </p:nvPicPr>
        <p:blipFill rotWithShape="1">
          <a:blip r:embed="rId8">
            <a:alphaModFix/>
          </a:blip>
          <a:srcRect b="0" l="0" r="0" t="0"/>
          <a:stretch/>
        </p:blipFill>
        <p:spPr>
          <a:xfrm>
            <a:off x="0" y="825500"/>
            <a:ext cx="1537577" cy="172244"/>
          </a:xfrm>
          <a:prstGeom prst="rect">
            <a:avLst/>
          </a:prstGeom>
          <a:noFill/>
          <a:ln>
            <a:noFill/>
          </a:ln>
        </p:spPr>
      </p:pic>
      <p:pic>
        <p:nvPicPr>
          <p:cNvPr descr=" " id="564" name="Google Shape;564;p16"/>
          <p:cNvPicPr preferRelativeResize="0"/>
          <p:nvPr/>
        </p:nvPicPr>
        <p:blipFill rotWithShape="1">
          <a:blip r:embed="rId9">
            <a:alphaModFix/>
          </a:blip>
          <a:srcRect b="0" l="0" r="0" t="0"/>
          <a:stretch/>
        </p:blipFill>
        <p:spPr>
          <a:xfrm>
            <a:off x="1024531" y="1249462"/>
            <a:ext cx="513580" cy="172244"/>
          </a:xfrm>
          <a:prstGeom prst="rect">
            <a:avLst/>
          </a:prstGeom>
          <a:noFill/>
          <a:ln>
            <a:noFill/>
          </a:ln>
        </p:spPr>
      </p:pic>
      <p:pic>
        <p:nvPicPr>
          <p:cNvPr descr=" " id="565" name="Google Shape;565;p16"/>
          <p:cNvPicPr preferRelativeResize="0"/>
          <p:nvPr/>
        </p:nvPicPr>
        <p:blipFill rotWithShape="1">
          <a:blip r:embed="rId10">
            <a:alphaModFix/>
          </a:blip>
          <a:srcRect b="0" l="0" r="0" t="0"/>
          <a:stretch/>
        </p:blipFill>
        <p:spPr>
          <a:xfrm>
            <a:off x="1651206" y="1612900"/>
            <a:ext cx="9424578" cy="10236200"/>
          </a:xfrm>
          <a:prstGeom prst="rect">
            <a:avLst/>
          </a:prstGeom>
          <a:noFill/>
          <a:ln>
            <a:noFill/>
          </a:ln>
        </p:spPr>
      </p:pic>
      <p:pic>
        <p:nvPicPr>
          <p:cNvPr descr=" " id="566" name="Google Shape;566;p16"/>
          <p:cNvPicPr preferRelativeResize="0"/>
          <p:nvPr/>
        </p:nvPicPr>
        <p:blipFill rotWithShape="1">
          <a:blip r:embed="rId11">
            <a:alphaModFix/>
          </a:blip>
          <a:srcRect b="0" l="0" r="0" t="0"/>
          <a:stretch/>
        </p:blipFill>
        <p:spPr>
          <a:xfrm>
            <a:off x="8992724" y="0"/>
            <a:ext cx="6220730" cy="4247381"/>
          </a:xfrm>
          <a:prstGeom prst="rect">
            <a:avLst/>
          </a:prstGeom>
          <a:noFill/>
          <a:ln>
            <a:noFill/>
          </a:ln>
        </p:spPr>
      </p:pic>
      <p:sp>
        <p:nvSpPr>
          <p:cNvPr id="567" name="Google Shape;567;p16"/>
          <p:cNvSpPr/>
          <p:nvPr/>
        </p:nvSpPr>
        <p:spPr>
          <a:xfrm>
            <a:off x="12396749" y="1498600"/>
            <a:ext cx="9475384"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6"/>
          <p:cNvSpPr/>
          <p:nvPr/>
        </p:nvSpPr>
        <p:spPr>
          <a:xfrm>
            <a:off x="12396749" y="1498600"/>
            <a:ext cx="9814093" cy="9406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THE RISE OF POWERFUL AI WILL BE EITHER THE BEST OR THE WORST THING EVER TO HAPPEN TO HUMANITY. WE DO NOT YET KNOW WHICH.</a:t>
            </a:r>
            <a:endParaRPr b="0" i="0" sz="8000" u="none" cap="none" strike="noStrike">
              <a:solidFill>
                <a:schemeClr val="dk1"/>
              </a:solidFill>
              <a:latin typeface="Calibri"/>
              <a:ea typeface="Calibri"/>
              <a:cs typeface="Calibri"/>
              <a:sym typeface="Calibri"/>
            </a:endParaRPr>
          </a:p>
        </p:txBody>
      </p:sp>
      <p:sp>
        <p:nvSpPr>
          <p:cNvPr id="569" name="Google Shape;569;p16"/>
          <p:cNvSpPr/>
          <p:nvPr/>
        </p:nvSpPr>
        <p:spPr>
          <a:xfrm>
            <a:off x="18328391" y="10871200"/>
            <a:ext cx="3696162" cy="73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STEPHEN HAWKING</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4" name="Shape 574"/>
        <p:cNvGrpSpPr/>
        <p:nvPr/>
      </p:nvGrpSpPr>
      <p:grpSpPr>
        <a:xfrm>
          <a:off x="0" y="0"/>
          <a:ext cx="0" cy="0"/>
          <a:chOff x="0" y="0"/>
          <a:chExt cx="0" cy="0"/>
        </a:xfrm>
      </p:grpSpPr>
      <p:pic>
        <p:nvPicPr>
          <p:cNvPr descr=" " id="575" name="Google Shape;575;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6" name="Google Shape;57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p17"/>
          <p:cNvPicPr preferRelativeResize="0"/>
          <p:nvPr/>
        </p:nvPicPr>
        <p:blipFill rotWithShape="1">
          <a:blip r:embed="rId4">
            <a:alphaModFix/>
          </a:blip>
          <a:srcRect b="0" l="0" r="0" t="0"/>
          <a:stretch/>
        </p:blipFill>
        <p:spPr>
          <a:xfrm>
            <a:off x="22329391" y="495300"/>
            <a:ext cx="1550815" cy="596181"/>
          </a:xfrm>
          <a:prstGeom prst="rect">
            <a:avLst/>
          </a:prstGeom>
          <a:noFill/>
          <a:ln>
            <a:noFill/>
          </a:ln>
        </p:spPr>
      </p:pic>
      <p:pic>
        <p:nvPicPr>
          <p:cNvPr descr=" " id="578" name="Google Shape;578;p17"/>
          <p:cNvPicPr preferRelativeResize="0"/>
          <p:nvPr/>
        </p:nvPicPr>
        <p:blipFill rotWithShape="1">
          <a:blip r:embed="rId5">
            <a:alphaModFix/>
          </a:blip>
          <a:srcRect b="0" l="0" r="0" t="0"/>
          <a:stretch/>
        </p:blipFill>
        <p:spPr>
          <a:xfrm>
            <a:off x="19446130" y="1092200"/>
            <a:ext cx="3438707" cy="1530474"/>
          </a:xfrm>
          <a:prstGeom prst="rect">
            <a:avLst/>
          </a:prstGeom>
          <a:noFill/>
          <a:ln>
            <a:noFill/>
          </a:ln>
        </p:spPr>
      </p:pic>
      <p:pic>
        <p:nvPicPr>
          <p:cNvPr descr=" " id="579" name="Google Shape;579;p17"/>
          <p:cNvPicPr preferRelativeResize="0"/>
          <p:nvPr/>
        </p:nvPicPr>
        <p:blipFill rotWithShape="1">
          <a:blip r:embed="rId6">
            <a:alphaModFix/>
          </a:blip>
          <a:srcRect b="0" l="0" r="0" t="0"/>
          <a:stretch/>
        </p:blipFill>
        <p:spPr>
          <a:xfrm>
            <a:off x="4255032" y="10515600"/>
            <a:ext cx="1582678" cy="2741389"/>
          </a:xfrm>
          <a:prstGeom prst="rect">
            <a:avLst/>
          </a:prstGeom>
          <a:noFill/>
          <a:ln>
            <a:noFill/>
          </a:ln>
        </p:spPr>
      </p:pic>
      <p:pic>
        <p:nvPicPr>
          <p:cNvPr descr=" " id="580" name="Google Shape;580;p17"/>
          <p:cNvPicPr preferRelativeResize="0"/>
          <p:nvPr/>
        </p:nvPicPr>
        <p:blipFill rotWithShape="1">
          <a:blip r:embed="rId7">
            <a:alphaModFix/>
          </a:blip>
          <a:srcRect b="0" l="0" r="0" t="0"/>
          <a:stretch/>
        </p:blipFill>
        <p:spPr>
          <a:xfrm>
            <a:off x="0" y="0"/>
            <a:ext cx="2540318" cy="2641600"/>
          </a:xfrm>
          <a:prstGeom prst="rect">
            <a:avLst/>
          </a:prstGeom>
          <a:noFill/>
          <a:ln>
            <a:noFill/>
          </a:ln>
        </p:spPr>
      </p:pic>
      <p:pic>
        <p:nvPicPr>
          <p:cNvPr descr=" " id="581" name="Google Shape;581;p17"/>
          <p:cNvPicPr preferRelativeResize="0"/>
          <p:nvPr/>
        </p:nvPicPr>
        <p:blipFill rotWithShape="1">
          <a:blip r:embed="rId8">
            <a:alphaModFix/>
          </a:blip>
          <a:srcRect b="0" l="0" r="0" t="0"/>
          <a:stretch/>
        </p:blipFill>
        <p:spPr>
          <a:xfrm>
            <a:off x="5385473" y="901700"/>
            <a:ext cx="13628803" cy="11912600"/>
          </a:xfrm>
          <a:prstGeom prst="rect">
            <a:avLst/>
          </a:prstGeom>
          <a:noFill/>
          <a:ln>
            <a:noFill/>
          </a:ln>
        </p:spPr>
      </p:pic>
      <p:pic>
        <p:nvPicPr>
          <p:cNvPr descr=" " id="582" name="Google Shape;582;p17"/>
          <p:cNvPicPr preferRelativeResize="0"/>
          <p:nvPr/>
        </p:nvPicPr>
        <p:blipFill rotWithShape="1">
          <a:blip r:embed="rId9">
            <a:alphaModFix/>
          </a:blip>
          <a:srcRect b="0" l="0" r="0" t="0"/>
          <a:stretch/>
        </p:blipFill>
        <p:spPr>
          <a:xfrm>
            <a:off x="5385473" y="901700"/>
            <a:ext cx="13628803" cy="11912600"/>
          </a:xfrm>
          <a:prstGeom prst="rect">
            <a:avLst/>
          </a:prstGeom>
          <a:noFill/>
          <a:ln>
            <a:noFill/>
          </a:ln>
        </p:spPr>
      </p:pic>
      <p:sp>
        <p:nvSpPr>
          <p:cNvPr id="583" name="Google Shape;583;p17"/>
          <p:cNvSpPr/>
          <p:nvPr/>
        </p:nvSpPr>
        <p:spPr>
          <a:xfrm>
            <a:off x="5626803" y="1587500"/>
            <a:ext cx="13146143" cy="10553700"/>
          </a:xfrm>
          <a:prstGeom prst="roundRect">
            <a:avLst>
              <a:gd fmla="val 120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7"/>
          <p:cNvSpPr/>
          <p:nvPr/>
        </p:nvSpPr>
        <p:spPr>
          <a:xfrm>
            <a:off x="6439705" y="2400300"/>
            <a:ext cx="11859049" cy="292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CHOOSING EATEMP</a:t>
            </a:r>
            <a:endParaRPr b="0" i="0" sz="8000" u="none" cap="none" strike="noStrike">
              <a:solidFill>
                <a:schemeClr val="dk1"/>
              </a:solidFill>
              <a:latin typeface="Calibri"/>
              <a:ea typeface="Calibri"/>
              <a:cs typeface="Calibri"/>
              <a:sym typeface="Calibri"/>
            </a:endParaRPr>
          </a:p>
        </p:txBody>
      </p:sp>
      <p:sp>
        <p:nvSpPr>
          <p:cNvPr id="585" name="Google Shape;585;p17"/>
          <p:cNvSpPr/>
          <p:nvPr/>
        </p:nvSpPr>
        <p:spPr>
          <a:xfrm>
            <a:off x="6439705" y="5600700"/>
            <a:ext cx="11655823" cy="3246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86" name="Google Shape;586;p17"/>
          <p:cNvSpPr/>
          <p:nvPr/>
        </p:nvSpPr>
        <p:spPr>
          <a:xfrm>
            <a:off x="6439705" y="9321800"/>
            <a:ext cx="9043530"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7"/>
          <p:cNvSpPr/>
          <p:nvPr/>
        </p:nvSpPr>
        <p:spPr>
          <a:xfrm>
            <a:off x="6439705" y="9321800"/>
            <a:ext cx="3353219"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7"/>
          <p:cNvSpPr/>
          <p:nvPr/>
        </p:nvSpPr>
        <p:spPr>
          <a:xfrm>
            <a:off x="6439705" y="9321800"/>
            <a:ext cx="2514914" cy="8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p17"/>
          <p:cNvPicPr preferRelativeResize="0"/>
          <p:nvPr/>
        </p:nvPicPr>
        <p:blipFill rotWithShape="1">
          <a:blip r:embed="rId10">
            <a:alphaModFix/>
          </a:blip>
          <a:srcRect b="0" l="0" r="0" t="0"/>
          <a:stretch/>
        </p:blipFill>
        <p:spPr>
          <a:xfrm>
            <a:off x="6439705" y="9321800"/>
            <a:ext cx="812902" cy="812800"/>
          </a:xfrm>
          <a:prstGeom prst="rect">
            <a:avLst/>
          </a:prstGeom>
          <a:noFill/>
          <a:ln>
            <a:noFill/>
          </a:ln>
        </p:spPr>
      </p:pic>
      <p:pic>
        <p:nvPicPr>
          <p:cNvPr descr=" " id="590" name="Google Shape;590;p17"/>
          <p:cNvPicPr preferRelativeResize="0"/>
          <p:nvPr/>
        </p:nvPicPr>
        <p:blipFill rotWithShape="1">
          <a:blip r:embed="rId11">
            <a:alphaModFix/>
          </a:blip>
          <a:srcRect b="0" l="0" r="0" t="0"/>
          <a:stretch/>
        </p:blipFill>
        <p:spPr>
          <a:xfrm>
            <a:off x="6736074" y="9618142"/>
            <a:ext cx="220160" cy="220142"/>
          </a:xfrm>
          <a:prstGeom prst="rect">
            <a:avLst/>
          </a:prstGeom>
          <a:noFill/>
          <a:ln>
            <a:noFill/>
          </a:ln>
        </p:spPr>
      </p:pic>
      <p:pic>
        <p:nvPicPr>
          <p:cNvPr descr=" " id="591" name="Google Shape;591;p17"/>
          <p:cNvPicPr preferRelativeResize="0"/>
          <p:nvPr/>
        </p:nvPicPr>
        <p:blipFill rotWithShape="1">
          <a:blip r:embed="rId12">
            <a:alphaModFix/>
          </a:blip>
          <a:srcRect b="0" l="0" r="0" t="0"/>
          <a:stretch/>
        </p:blipFill>
        <p:spPr>
          <a:xfrm>
            <a:off x="6534809" y="9416380"/>
            <a:ext cx="622694" cy="623664"/>
          </a:xfrm>
          <a:prstGeom prst="rect">
            <a:avLst/>
          </a:prstGeom>
          <a:noFill/>
          <a:ln>
            <a:noFill/>
          </a:ln>
        </p:spPr>
      </p:pic>
      <p:sp>
        <p:nvSpPr>
          <p:cNvPr id="592" name="Google Shape;592;p17"/>
          <p:cNvSpPr/>
          <p:nvPr/>
        </p:nvSpPr>
        <p:spPr>
          <a:xfrm>
            <a:off x="7455832" y="9467850"/>
            <a:ext cx="1634271"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sng" cap="none" strike="noStrike">
                <a:solidFill>
                  <a:srgbClr val="FFFFFF"/>
                </a:solidFill>
                <a:latin typeface="Rajdhani"/>
                <a:ea typeface="Rajdhani"/>
                <a:cs typeface="Rajdhani"/>
                <a:sym typeface="Rajdhani"/>
                <a:hlinkClick r:id="rId13">
                  <a:extLst>
                    <a:ext uri="{A12FA001-AC4F-418D-AE19-62706E023703}">
                      <ahyp:hlinkClr val="tx"/>
                    </a:ext>
                  </a:extLst>
                </a:hlinkClick>
              </a:rPr>
              <a:t>eatemp._</a:t>
            </a:r>
            <a:endParaRPr b="0" i="0" sz="3200" u="none" cap="none" strike="noStrike">
              <a:solidFill>
                <a:schemeClr val="dk1"/>
              </a:solidFill>
              <a:latin typeface="Calibri"/>
              <a:ea typeface="Calibri"/>
              <a:cs typeface="Calibri"/>
              <a:sym typeface="Calibri"/>
            </a:endParaRPr>
          </a:p>
        </p:txBody>
      </p:sp>
      <p:sp>
        <p:nvSpPr>
          <p:cNvPr id="593" name="Google Shape;593;p17"/>
          <p:cNvSpPr/>
          <p:nvPr/>
        </p:nvSpPr>
        <p:spPr>
          <a:xfrm>
            <a:off x="6439705" y="10515600"/>
            <a:ext cx="3353219" cy="8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p17"/>
          <p:cNvPicPr preferRelativeResize="0"/>
          <p:nvPr/>
        </p:nvPicPr>
        <p:blipFill rotWithShape="1">
          <a:blip r:embed="rId10">
            <a:alphaModFix/>
          </a:blip>
          <a:srcRect b="0" l="0" r="0" t="0"/>
          <a:stretch/>
        </p:blipFill>
        <p:spPr>
          <a:xfrm>
            <a:off x="6439705" y="10515600"/>
            <a:ext cx="812902" cy="812800"/>
          </a:xfrm>
          <a:prstGeom prst="rect">
            <a:avLst/>
          </a:prstGeom>
          <a:noFill/>
          <a:ln>
            <a:noFill/>
          </a:ln>
        </p:spPr>
      </p:pic>
      <p:pic>
        <p:nvPicPr>
          <p:cNvPr descr=" " id="595" name="Google Shape;595;p17"/>
          <p:cNvPicPr preferRelativeResize="0"/>
          <p:nvPr/>
        </p:nvPicPr>
        <p:blipFill rotWithShape="1">
          <a:blip r:embed="rId14">
            <a:alphaModFix/>
          </a:blip>
          <a:srcRect b="0" l="0" r="0" t="0"/>
          <a:stretch/>
        </p:blipFill>
        <p:spPr>
          <a:xfrm>
            <a:off x="6507446" y="10583342"/>
            <a:ext cx="677417" cy="677342"/>
          </a:xfrm>
          <a:prstGeom prst="rect">
            <a:avLst/>
          </a:prstGeom>
          <a:noFill/>
          <a:ln>
            <a:noFill/>
          </a:ln>
        </p:spPr>
      </p:pic>
      <p:sp>
        <p:nvSpPr>
          <p:cNvPr id="596" name="Google Shape;596;p17"/>
          <p:cNvSpPr/>
          <p:nvPr/>
        </p:nvSpPr>
        <p:spPr>
          <a:xfrm>
            <a:off x="7455832" y="10661650"/>
            <a:ext cx="2472576"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sng" cap="none" strike="noStrike">
                <a:solidFill>
                  <a:srgbClr val="FFFFFF"/>
                </a:solidFill>
                <a:latin typeface="Rajdhani"/>
                <a:ea typeface="Rajdhani"/>
                <a:cs typeface="Rajdhani"/>
                <a:sym typeface="Rajdhani"/>
                <a:hlinkClick r:id="rId15">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sp>
        <p:nvSpPr>
          <p:cNvPr id="597" name="Google Shape;597;p17"/>
          <p:cNvSpPr/>
          <p:nvPr/>
        </p:nvSpPr>
        <p:spPr>
          <a:xfrm>
            <a:off x="11748968" y="9321800"/>
            <a:ext cx="37342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7"/>
          <p:cNvSpPr/>
          <p:nvPr/>
        </p:nvSpPr>
        <p:spPr>
          <a:xfrm>
            <a:off x="11748968" y="9321800"/>
            <a:ext cx="2591124" cy="8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p17"/>
          <p:cNvPicPr preferRelativeResize="0"/>
          <p:nvPr/>
        </p:nvPicPr>
        <p:blipFill rotWithShape="1">
          <a:blip r:embed="rId10">
            <a:alphaModFix/>
          </a:blip>
          <a:srcRect b="0" l="0" r="0" t="0"/>
          <a:stretch/>
        </p:blipFill>
        <p:spPr>
          <a:xfrm>
            <a:off x="11748968" y="9321800"/>
            <a:ext cx="812902" cy="812800"/>
          </a:xfrm>
          <a:prstGeom prst="rect">
            <a:avLst/>
          </a:prstGeom>
          <a:noFill/>
          <a:ln>
            <a:noFill/>
          </a:ln>
        </p:spPr>
      </p:pic>
      <p:pic>
        <p:nvPicPr>
          <p:cNvPr descr=" " id="600" name="Google Shape;600;p17"/>
          <p:cNvPicPr preferRelativeResize="0"/>
          <p:nvPr/>
        </p:nvPicPr>
        <p:blipFill rotWithShape="1">
          <a:blip r:embed="rId16">
            <a:alphaModFix/>
          </a:blip>
          <a:srcRect b="0" l="0" r="0" t="0"/>
          <a:stretch/>
        </p:blipFill>
        <p:spPr>
          <a:xfrm>
            <a:off x="11816709" y="9491142"/>
            <a:ext cx="677417" cy="474142"/>
          </a:xfrm>
          <a:prstGeom prst="rect">
            <a:avLst/>
          </a:prstGeom>
          <a:noFill/>
          <a:ln>
            <a:noFill/>
          </a:ln>
        </p:spPr>
      </p:pic>
      <p:sp>
        <p:nvSpPr>
          <p:cNvPr id="601" name="Google Shape;601;p17"/>
          <p:cNvSpPr/>
          <p:nvPr/>
        </p:nvSpPr>
        <p:spPr>
          <a:xfrm>
            <a:off x="12765095" y="9467850"/>
            <a:ext cx="1710480"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sng" cap="none" strike="noStrike">
                <a:solidFill>
                  <a:srgbClr val="FFFFFF"/>
                </a:solidFill>
                <a:latin typeface="Rajdhani"/>
                <a:ea typeface="Rajdhani"/>
                <a:cs typeface="Rajdhani"/>
                <a:sym typeface="Rajdhani"/>
                <a:hlinkClick r:id="rId17">
                  <a:extLst>
                    <a:ext uri="{A12FA001-AC4F-418D-AE19-62706E023703}">
                      <ahyp:hlinkClr val="tx"/>
                    </a:ext>
                  </a:extLst>
                </a:hlinkClick>
              </a:rPr>
              <a:t>@eatemp</a:t>
            </a:r>
            <a:endParaRPr b="0" i="0" sz="3200" u="none" cap="none" strike="noStrike">
              <a:solidFill>
                <a:schemeClr val="dk1"/>
              </a:solidFill>
              <a:latin typeface="Calibri"/>
              <a:ea typeface="Calibri"/>
              <a:cs typeface="Calibri"/>
              <a:sym typeface="Calibri"/>
            </a:endParaRPr>
          </a:p>
        </p:txBody>
      </p:sp>
      <p:sp>
        <p:nvSpPr>
          <p:cNvPr id="602" name="Google Shape;602;p17"/>
          <p:cNvSpPr/>
          <p:nvPr/>
        </p:nvSpPr>
        <p:spPr>
          <a:xfrm>
            <a:off x="11748968" y="10515600"/>
            <a:ext cx="3734267" cy="8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p17"/>
          <p:cNvPicPr preferRelativeResize="0"/>
          <p:nvPr/>
        </p:nvPicPr>
        <p:blipFill rotWithShape="1">
          <a:blip r:embed="rId10">
            <a:alphaModFix/>
          </a:blip>
          <a:srcRect b="0" l="0" r="0" t="0"/>
          <a:stretch/>
        </p:blipFill>
        <p:spPr>
          <a:xfrm>
            <a:off x="11748968" y="10515600"/>
            <a:ext cx="812902" cy="812800"/>
          </a:xfrm>
          <a:prstGeom prst="rect">
            <a:avLst/>
          </a:prstGeom>
          <a:noFill/>
          <a:ln>
            <a:noFill/>
          </a:ln>
        </p:spPr>
      </p:pic>
      <p:pic>
        <p:nvPicPr>
          <p:cNvPr descr=" " id="604" name="Google Shape;604;p17"/>
          <p:cNvPicPr preferRelativeResize="0"/>
          <p:nvPr/>
        </p:nvPicPr>
        <p:blipFill rotWithShape="1">
          <a:blip r:embed="rId18">
            <a:alphaModFix/>
          </a:blip>
          <a:srcRect b="0" l="0" r="0" t="0"/>
          <a:stretch/>
        </p:blipFill>
        <p:spPr>
          <a:xfrm>
            <a:off x="11889870" y="10617200"/>
            <a:ext cx="531094" cy="609600"/>
          </a:xfrm>
          <a:prstGeom prst="rect">
            <a:avLst/>
          </a:prstGeom>
          <a:noFill/>
          <a:ln>
            <a:noFill/>
          </a:ln>
        </p:spPr>
      </p:pic>
      <p:sp>
        <p:nvSpPr>
          <p:cNvPr id="605" name="Google Shape;605;p17"/>
          <p:cNvSpPr/>
          <p:nvPr/>
        </p:nvSpPr>
        <p:spPr>
          <a:xfrm>
            <a:off x="12765095" y="10661650"/>
            <a:ext cx="2853623"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sng" cap="none" strike="noStrike">
                <a:solidFill>
                  <a:srgbClr val="FFFFFF"/>
                </a:solidFill>
                <a:latin typeface="Rajdhani"/>
                <a:ea typeface="Rajdhani"/>
                <a:cs typeface="Rajdhani"/>
                <a:sym typeface="Rajdhani"/>
                <a:hlinkClick r:id="rId19">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pic>
        <p:nvPicPr>
          <p:cNvPr descr=" " id="606" name="Google Shape;606;p17"/>
          <p:cNvPicPr preferRelativeResize="0"/>
          <p:nvPr/>
        </p:nvPicPr>
        <p:blipFill rotWithShape="1">
          <a:blip r:embed="rId20">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 name="Shape 38"/>
        <p:cNvGrpSpPr/>
        <p:nvPr/>
      </p:nvGrpSpPr>
      <p:grpSpPr>
        <a:xfrm>
          <a:off x="0" y="0"/>
          <a:ext cx="0" cy="0"/>
          <a:chOff x="0" y="0"/>
          <a:chExt cx="0" cy="0"/>
        </a:xfrm>
      </p:grpSpPr>
      <p:pic>
        <p:nvPicPr>
          <p:cNvPr descr=" " id="39" name="Google Shape;39;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 name="Google Shape;4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 name="Google Shape;42;p2"/>
          <p:cNvSpPr/>
          <p:nvPr/>
        </p:nvSpPr>
        <p:spPr>
          <a:xfrm>
            <a:off x="1282860" y="1473200"/>
            <a:ext cx="13700779"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TABLE OF CONTENTS</a:t>
            </a:r>
            <a:endParaRPr b="0" i="0" sz="12800" u="none" cap="none" strike="noStrike">
              <a:solidFill>
                <a:schemeClr val="dk1"/>
              </a:solidFill>
              <a:latin typeface="Calibri"/>
              <a:ea typeface="Calibri"/>
              <a:cs typeface="Calibri"/>
              <a:sym typeface="Calibri"/>
            </a:endParaRPr>
          </a:p>
        </p:txBody>
      </p:sp>
      <p:pic>
        <p:nvPicPr>
          <p:cNvPr descr=" " id="43" name="Google Shape;43;p2"/>
          <p:cNvPicPr preferRelativeResize="0"/>
          <p:nvPr/>
        </p:nvPicPr>
        <p:blipFill rotWithShape="1">
          <a:blip r:embed="rId5">
            <a:alphaModFix/>
          </a:blip>
          <a:srcRect b="0" l="0" r="0" t="0"/>
          <a:stretch/>
        </p:blipFill>
        <p:spPr>
          <a:xfrm>
            <a:off x="17896537" y="876300"/>
            <a:ext cx="1550812" cy="596187"/>
          </a:xfrm>
          <a:prstGeom prst="rect">
            <a:avLst/>
          </a:prstGeom>
          <a:noFill/>
          <a:ln>
            <a:noFill/>
          </a:ln>
        </p:spPr>
      </p:pic>
      <p:pic>
        <p:nvPicPr>
          <p:cNvPr descr=" " id="44" name="Google Shape;44;p2"/>
          <p:cNvPicPr preferRelativeResize="0"/>
          <p:nvPr/>
        </p:nvPicPr>
        <p:blipFill rotWithShape="1">
          <a:blip r:embed="rId6">
            <a:alphaModFix/>
          </a:blip>
          <a:srcRect b="0" l="0" r="0" t="0"/>
          <a:stretch/>
        </p:blipFill>
        <p:spPr>
          <a:xfrm>
            <a:off x="19446130" y="1092200"/>
            <a:ext cx="3438707" cy="1530479"/>
          </a:xfrm>
          <a:prstGeom prst="rect">
            <a:avLst/>
          </a:prstGeom>
          <a:noFill/>
          <a:ln>
            <a:noFill/>
          </a:ln>
        </p:spPr>
      </p:pic>
      <p:pic>
        <p:nvPicPr>
          <p:cNvPr descr=" " id="45" name="Google Shape;45;p2"/>
          <p:cNvPicPr preferRelativeResize="0"/>
          <p:nvPr/>
        </p:nvPicPr>
        <p:blipFill rotWithShape="1">
          <a:blip r:embed="rId7">
            <a:alphaModFix/>
          </a:blip>
          <a:srcRect b="0" l="0" r="0" t="0"/>
          <a:stretch/>
        </p:blipFill>
        <p:spPr>
          <a:xfrm>
            <a:off x="10605826" y="11239500"/>
            <a:ext cx="1041530" cy="1816100"/>
          </a:xfrm>
          <a:prstGeom prst="rect">
            <a:avLst/>
          </a:prstGeom>
          <a:noFill/>
          <a:ln>
            <a:noFill/>
          </a:ln>
        </p:spPr>
      </p:pic>
      <p:pic>
        <p:nvPicPr>
          <p:cNvPr descr=" " id="46" name="Google Shape;46;p2"/>
          <p:cNvPicPr preferRelativeResize="0"/>
          <p:nvPr/>
        </p:nvPicPr>
        <p:blipFill rotWithShape="1">
          <a:blip r:embed="rId8">
            <a:alphaModFix/>
          </a:blip>
          <a:srcRect b="0" l="0" r="0" t="0"/>
          <a:stretch/>
        </p:blipFill>
        <p:spPr>
          <a:xfrm>
            <a:off x="1155844" y="11239500"/>
            <a:ext cx="1511489" cy="1511300"/>
          </a:xfrm>
          <a:prstGeom prst="rect">
            <a:avLst/>
          </a:prstGeom>
          <a:noFill/>
          <a:ln>
            <a:noFill/>
          </a:ln>
        </p:spPr>
      </p:pic>
      <p:sp>
        <p:nvSpPr>
          <p:cNvPr id="47" name="Google Shape;47;p2"/>
          <p:cNvSpPr/>
          <p:nvPr/>
        </p:nvSpPr>
        <p:spPr>
          <a:xfrm>
            <a:off x="1282860" y="4495800"/>
            <a:ext cx="1041530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2"/>
          <p:cNvPicPr preferRelativeResize="0"/>
          <p:nvPr/>
        </p:nvPicPr>
        <p:blipFill rotWithShape="1">
          <a:blip r:embed="rId9">
            <a:alphaModFix/>
          </a:blip>
          <a:srcRect b="0" l="0" r="0" t="0"/>
          <a:stretch/>
        </p:blipFill>
        <p:spPr>
          <a:xfrm>
            <a:off x="1282860" y="4635500"/>
            <a:ext cx="1625803" cy="1638300"/>
          </a:xfrm>
          <a:prstGeom prst="rect">
            <a:avLst/>
          </a:prstGeom>
          <a:noFill/>
          <a:ln>
            <a:noFill/>
          </a:ln>
        </p:spPr>
      </p:pic>
      <p:pic>
        <p:nvPicPr>
          <p:cNvPr descr=" " id="49" name="Google Shape;49;p2"/>
          <p:cNvPicPr preferRelativeResize="0"/>
          <p:nvPr/>
        </p:nvPicPr>
        <p:blipFill rotWithShape="1">
          <a:blip r:embed="rId10">
            <a:alphaModFix/>
          </a:blip>
          <a:srcRect b="0" l="0" r="0" t="0"/>
          <a:stretch/>
        </p:blipFill>
        <p:spPr>
          <a:xfrm>
            <a:off x="1282860" y="4648200"/>
            <a:ext cx="1625803" cy="1625600"/>
          </a:xfrm>
          <a:prstGeom prst="rect">
            <a:avLst/>
          </a:prstGeom>
          <a:noFill/>
          <a:ln>
            <a:noFill/>
          </a:ln>
        </p:spPr>
      </p:pic>
      <p:sp>
        <p:nvSpPr>
          <p:cNvPr id="50" name="Google Shape;50;p2"/>
          <p:cNvSpPr/>
          <p:nvPr/>
        </p:nvSpPr>
        <p:spPr>
          <a:xfrm>
            <a:off x="1282860" y="4648200"/>
            <a:ext cx="1625803"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727416" y="4972050"/>
            <a:ext cx="736692" cy="97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01</a:t>
            </a:r>
            <a:endParaRPr b="0" i="0" sz="4800" u="none" cap="none" strike="noStrike">
              <a:solidFill>
                <a:schemeClr val="dk1"/>
              </a:solidFill>
              <a:latin typeface="Calibri"/>
              <a:ea typeface="Calibri"/>
              <a:cs typeface="Calibri"/>
              <a:sym typeface="Calibri"/>
            </a:endParaRPr>
          </a:p>
        </p:txBody>
      </p:sp>
      <p:pic>
        <p:nvPicPr>
          <p:cNvPr descr=" " id="52" name="Google Shape;52;p2"/>
          <p:cNvPicPr preferRelativeResize="0"/>
          <p:nvPr/>
        </p:nvPicPr>
        <p:blipFill rotWithShape="1">
          <a:blip r:embed="rId9">
            <a:alphaModFix/>
          </a:blip>
          <a:srcRect b="0" l="0" r="0" t="0"/>
          <a:stretch/>
        </p:blipFill>
        <p:spPr>
          <a:xfrm>
            <a:off x="1282860" y="4635500"/>
            <a:ext cx="1625803" cy="1638300"/>
          </a:xfrm>
          <a:prstGeom prst="rect">
            <a:avLst/>
          </a:prstGeom>
          <a:noFill/>
          <a:ln>
            <a:noFill/>
          </a:ln>
        </p:spPr>
      </p:pic>
      <p:pic>
        <p:nvPicPr>
          <p:cNvPr descr=" " id="53" name="Google Shape;53;p2"/>
          <p:cNvPicPr preferRelativeResize="0"/>
          <p:nvPr/>
        </p:nvPicPr>
        <p:blipFill rotWithShape="1">
          <a:blip r:embed="rId11">
            <a:alphaModFix/>
          </a:blip>
          <a:srcRect b="0" l="0" r="0" t="0"/>
          <a:stretch/>
        </p:blipFill>
        <p:spPr>
          <a:xfrm>
            <a:off x="1282860" y="4635500"/>
            <a:ext cx="1625803" cy="1638300"/>
          </a:xfrm>
          <a:prstGeom prst="rect">
            <a:avLst/>
          </a:prstGeom>
          <a:noFill/>
          <a:ln>
            <a:noFill/>
          </a:ln>
        </p:spPr>
      </p:pic>
      <p:sp>
        <p:nvSpPr>
          <p:cNvPr id="54" name="Google Shape;54;p2"/>
          <p:cNvSpPr/>
          <p:nvPr/>
        </p:nvSpPr>
        <p:spPr>
          <a:xfrm>
            <a:off x="3213502" y="4495800"/>
            <a:ext cx="8484660"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3213502" y="4495800"/>
            <a:ext cx="8687886"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INTRODUCTION</a:t>
            </a:r>
            <a:endParaRPr b="0" i="0" sz="4800" u="none" cap="none" strike="noStrike">
              <a:solidFill>
                <a:schemeClr val="dk1"/>
              </a:solidFill>
              <a:latin typeface="Calibri"/>
              <a:ea typeface="Calibri"/>
              <a:cs typeface="Calibri"/>
              <a:sym typeface="Calibri"/>
            </a:endParaRPr>
          </a:p>
        </p:txBody>
      </p:sp>
      <p:sp>
        <p:nvSpPr>
          <p:cNvPr id="56" name="Google Shape;56;p2"/>
          <p:cNvSpPr/>
          <p:nvPr/>
        </p:nvSpPr>
        <p:spPr>
          <a:xfrm>
            <a:off x="3213502" y="5372100"/>
            <a:ext cx="8620144"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This section sets the foundation for the rest of the presentation by providing an overview of what AI is.</a:t>
            </a:r>
            <a:endParaRPr b="0" i="0" sz="3200" u="none" cap="none" strike="noStrike">
              <a:solidFill>
                <a:schemeClr val="dk1"/>
              </a:solidFill>
              <a:latin typeface="Calibri"/>
              <a:ea typeface="Calibri"/>
              <a:cs typeface="Calibri"/>
              <a:sym typeface="Calibri"/>
            </a:endParaRPr>
          </a:p>
        </p:txBody>
      </p:sp>
      <p:sp>
        <p:nvSpPr>
          <p:cNvPr id="57" name="Google Shape;57;p2"/>
          <p:cNvSpPr/>
          <p:nvPr/>
        </p:nvSpPr>
        <p:spPr>
          <a:xfrm>
            <a:off x="1282860" y="8597900"/>
            <a:ext cx="1041530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p2"/>
          <p:cNvPicPr preferRelativeResize="0"/>
          <p:nvPr/>
        </p:nvPicPr>
        <p:blipFill rotWithShape="1">
          <a:blip r:embed="rId9">
            <a:alphaModFix/>
          </a:blip>
          <a:srcRect b="0" l="0" r="0" t="0"/>
          <a:stretch/>
        </p:blipFill>
        <p:spPr>
          <a:xfrm>
            <a:off x="1282860" y="8737600"/>
            <a:ext cx="1625803" cy="1638300"/>
          </a:xfrm>
          <a:prstGeom prst="rect">
            <a:avLst/>
          </a:prstGeom>
          <a:noFill/>
          <a:ln>
            <a:noFill/>
          </a:ln>
        </p:spPr>
      </p:pic>
      <p:pic>
        <p:nvPicPr>
          <p:cNvPr descr=" " id="59" name="Google Shape;59;p2"/>
          <p:cNvPicPr preferRelativeResize="0"/>
          <p:nvPr/>
        </p:nvPicPr>
        <p:blipFill rotWithShape="1">
          <a:blip r:embed="rId10">
            <a:alphaModFix/>
          </a:blip>
          <a:srcRect b="0" l="0" r="0" t="0"/>
          <a:stretch/>
        </p:blipFill>
        <p:spPr>
          <a:xfrm>
            <a:off x="1282860" y="8750300"/>
            <a:ext cx="1625803" cy="1625600"/>
          </a:xfrm>
          <a:prstGeom prst="rect">
            <a:avLst/>
          </a:prstGeom>
          <a:noFill/>
          <a:ln>
            <a:noFill/>
          </a:ln>
        </p:spPr>
      </p:pic>
      <p:sp>
        <p:nvSpPr>
          <p:cNvPr id="60" name="Google Shape;60;p2"/>
          <p:cNvSpPr/>
          <p:nvPr/>
        </p:nvSpPr>
        <p:spPr>
          <a:xfrm>
            <a:off x="1282860" y="8750300"/>
            <a:ext cx="1625803"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1670259" y="9074150"/>
            <a:ext cx="851006" cy="97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03</a:t>
            </a:r>
            <a:endParaRPr b="0" i="0" sz="4800" u="none" cap="none" strike="noStrike">
              <a:solidFill>
                <a:schemeClr val="dk1"/>
              </a:solidFill>
              <a:latin typeface="Calibri"/>
              <a:ea typeface="Calibri"/>
              <a:cs typeface="Calibri"/>
              <a:sym typeface="Calibri"/>
            </a:endParaRPr>
          </a:p>
        </p:txBody>
      </p:sp>
      <p:pic>
        <p:nvPicPr>
          <p:cNvPr descr=" " id="62" name="Google Shape;62;p2"/>
          <p:cNvPicPr preferRelativeResize="0"/>
          <p:nvPr/>
        </p:nvPicPr>
        <p:blipFill rotWithShape="1">
          <a:blip r:embed="rId9">
            <a:alphaModFix/>
          </a:blip>
          <a:srcRect b="0" l="0" r="0" t="0"/>
          <a:stretch/>
        </p:blipFill>
        <p:spPr>
          <a:xfrm>
            <a:off x="1282860" y="8737600"/>
            <a:ext cx="1625803" cy="1638300"/>
          </a:xfrm>
          <a:prstGeom prst="rect">
            <a:avLst/>
          </a:prstGeom>
          <a:noFill/>
          <a:ln>
            <a:noFill/>
          </a:ln>
        </p:spPr>
      </p:pic>
      <p:pic>
        <p:nvPicPr>
          <p:cNvPr descr=" " id="63" name="Google Shape;63;p2"/>
          <p:cNvPicPr preferRelativeResize="0"/>
          <p:nvPr/>
        </p:nvPicPr>
        <p:blipFill rotWithShape="1">
          <a:blip r:embed="rId11">
            <a:alphaModFix/>
          </a:blip>
          <a:srcRect b="0" l="0" r="0" t="0"/>
          <a:stretch/>
        </p:blipFill>
        <p:spPr>
          <a:xfrm>
            <a:off x="1282860" y="8737600"/>
            <a:ext cx="1625803" cy="1638300"/>
          </a:xfrm>
          <a:prstGeom prst="rect">
            <a:avLst/>
          </a:prstGeom>
          <a:noFill/>
          <a:ln>
            <a:noFill/>
          </a:ln>
        </p:spPr>
      </p:pic>
      <p:sp>
        <p:nvSpPr>
          <p:cNvPr id="64" name="Google Shape;64;p2"/>
          <p:cNvSpPr/>
          <p:nvPr/>
        </p:nvSpPr>
        <p:spPr>
          <a:xfrm>
            <a:off x="3213502" y="8597900"/>
            <a:ext cx="8484660"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3213502" y="8597900"/>
            <a:ext cx="8687886"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SOCIAL IMPLICATIONS</a:t>
            </a:r>
            <a:endParaRPr b="0" i="0" sz="4800" u="none" cap="none" strike="noStrike">
              <a:solidFill>
                <a:schemeClr val="dk1"/>
              </a:solidFill>
              <a:latin typeface="Calibri"/>
              <a:ea typeface="Calibri"/>
              <a:cs typeface="Calibri"/>
              <a:sym typeface="Calibri"/>
            </a:endParaRPr>
          </a:p>
        </p:txBody>
      </p:sp>
      <p:sp>
        <p:nvSpPr>
          <p:cNvPr id="66" name="Google Shape;66;p2"/>
          <p:cNvSpPr/>
          <p:nvPr/>
        </p:nvSpPr>
        <p:spPr>
          <a:xfrm>
            <a:off x="3213502" y="9474200"/>
            <a:ext cx="8620144"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This section explores the social and ethical implications of AI. AI is transforming industries.</a:t>
            </a:r>
            <a:endParaRPr b="0" i="0" sz="3200" u="none" cap="none" strike="noStrike">
              <a:solidFill>
                <a:schemeClr val="dk1"/>
              </a:solidFill>
              <a:latin typeface="Calibri"/>
              <a:ea typeface="Calibri"/>
              <a:cs typeface="Calibri"/>
              <a:sym typeface="Calibri"/>
            </a:endParaRPr>
          </a:p>
        </p:txBody>
      </p:sp>
      <p:sp>
        <p:nvSpPr>
          <p:cNvPr id="67" name="Google Shape;67;p2"/>
          <p:cNvSpPr/>
          <p:nvPr/>
        </p:nvSpPr>
        <p:spPr>
          <a:xfrm>
            <a:off x="12701588" y="4495800"/>
            <a:ext cx="1041530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p2"/>
          <p:cNvPicPr preferRelativeResize="0"/>
          <p:nvPr/>
        </p:nvPicPr>
        <p:blipFill rotWithShape="1">
          <a:blip r:embed="rId9">
            <a:alphaModFix/>
          </a:blip>
          <a:srcRect b="0" l="0" r="0" t="0"/>
          <a:stretch/>
        </p:blipFill>
        <p:spPr>
          <a:xfrm>
            <a:off x="12701588" y="4635500"/>
            <a:ext cx="1625803" cy="1638300"/>
          </a:xfrm>
          <a:prstGeom prst="rect">
            <a:avLst/>
          </a:prstGeom>
          <a:noFill/>
          <a:ln>
            <a:noFill/>
          </a:ln>
        </p:spPr>
      </p:pic>
      <p:pic>
        <p:nvPicPr>
          <p:cNvPr descr=" " id="69" name="Google Shape;69;p2"/>
          <p:cNvPicPr preferRelativeResize="0"/>
          <p:nvPr/>
        </p:nvPicPr>
        <p:blipFill rotWithShape="1">
          <a:blip r:embed="rId10">
            <a:alphaModFix/>
          </a:blip>
          <a:srcRect b="0" l="0" r="0" t="0"/>
          <a:stretch/>
        </p:blipFill>
        <p:spPr>
          <a:xfrm>
            <a:off x="12701588" y="4648200"/>
            <a:ext cx="1625803" cy="1625600"/>
          </a:xfrm>
          <a:prstGeom prst="rect">
            <a:avLst/>
          </a:prstGeom>
          <a:noFill/>
          <a:ln>
            <a:noFill/>
          </a:ln>
        </p:spPr>
      </p:pic>
      <p:sp>
        <p:nvSpPr>
          <p:cNvPr id="70" name="Google Shape;70;p2"/>
          <p:cNvSpPr/>
          <p:nvPr/>
        </p:nvSpPr>
        <p:spPr>
          <a:xfrm>
            <a:off x="12701588" y="4648200"/>
            <a:ext cx="1625803"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3095337" y="4972050"/>
            <a:ext cx="838305" cy="97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02</a:t>
            </a:r>
            <a:endParaRPr b="0" i="0" sz="4800" u="none" cap="none" strike="noStrike">
              <a:solidFill>
                <a:schemeClr val="dk1"/>
              </a:solidFill>
              <a:latin typeface="Calibri"/>
              <a:ea typeface="Calibri"/>
              <a:cs typeface="Calibri"/>
              <a:sym typeface="Calibri"/>
            </a:endParaRPr>
          </a:p>
        </p:txBody>
      </p:sp>
      <p:pic>
        <p:nvPicPr>
          <p:cNvPr descr=" " id="72" name="Google Shape;72;p2"/>
          <p:cNvPicPr preferRelativeResize="0"/>
          <p:nvPr/>
        </p:nvPicPr>
        <p:blipFill rotWithShape="1">
          <a:blip r:embed="rId9">
            <a:alphaModFix/>
          </a:blip>
          <a:srcRect b="0" l="0" r="0" t="0"/>
          <a:stretch/>
        </p:blipFill>
        <p:spPr>
          <a:xfrm>
            <a:off x="12701588" y="4635500"/>
            <a:ext cx="1625803" cy="1638300"/>
          </a:xfrm>
          <a:prstGeom prst="rect">
            <a:avLst/>
          </a:prstGeom>
          <a:noFill/>
          <a:ln>
            <a:noFill/>
          </a:ln>
        </p:spPr>
      </p:pic>
      <p:pic>
        <p:nvPicPr>
          <p:cNvPr descr=" " id="73" name="Google Shape;73;p2"/>
          <p:cNvPicPr preferRelativeResize="0"/>
          <p:nvPr/>
        </p:nvPicPr>
        <p:blipFill rotWithShape="1">
          <a:blip r:embed="rId11">
            <a:alphaModFix/>
          </a:blip>
          <a:srcRect b="0" l="0" r="0" t="0"/>
          <a:stretch/>
        </p:blipFill>
        <p:spPr>
          <a:xfrm>
            <a:off x="12701588" y="4635500"/>
            <a:ext cx="1625803" cy="1638300"/>
          </a:xfrm>
          <a:prstGeom prst="rect">
            <a:avLst/>
          </a:prstGeom>
          <a:noFill/>
          <a:ln>
            <a:noFill/>
          </a:ln>
        </p:spPr>
      </p:pic>
      <p:sp>
        <p:nvSpPr>
          <p:cNvPr id="74" name="Google Shape;74;p2"/>
          <p:cNvSpPr/>
          <p:nvPr/>
        </p:nvSpPr>
        <p:spPr>
          <a:xfrm>
            <a:off x="14632229" y="4495800"/>
            <a:ext cx="8484660"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14632229" y="4495800"/>
            <a:ext cx="8687886"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AI APPLICATIONS</a:t>
            </a:r>
            <a:endParaRPr b="0" i="0" sz="4800" u="none" cap="none" strike="noStrike">
              <a:solidFill>
                <a:schemeClr val="dk1"/>
              </a:solidFill>
              <a:latin typeface="Calibri"/>
              <a:ea typeface="Calibri"/>
              <a:cs typeface="Calibri"/>
              <a:sym typeface="Calibri"/>
            </a:endParaRPr>
          </a:p>
        </p:txBody>
      </p:sp>
      <p:sp>
        <p:nvSpPr>
          <p:cNvPr id="76" name="Google Shape;76;p2"/>
          <p:cNvSpPr/>
          <p:nvPr/>
        </p:nvSpPr>
        <p:spPr>
          <a:xfrm>
            <a:off x="14632229" y="5372100"/>
            <a:ext cx="8620144"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This section provides examples of how AI is being used in various industries. </a:t>
            </a:r>
            <a:endParaRPr b="0" i="0" sz="3200" u="none" cap="none" strike="noStrike">
              <a:solidFill>
                <a:schemeClr val="dk1"/>
              </a:solidFill>
              <a:latin typeface="Calibri"/>
              <a:ea typeface="Calibri"/>
              <a:cs typeface="Calibri"/>
              <a:sym typeface="Calibri"/>
            </a:endParaRPr>
          </a:p>
        </p:txBody>
      </p:sp>
      <p:sp>
        <p:nvSpPr>
          <p:cNvPr id="77" name="Google Shape;77;p2"/>
          <p:cNvSpPr/>
          <p:nvPr/>
        </p:nvSpPr>
        <p:spPr>
          <a:xfrm>
            <a:off x="12701588" y="8597900"/>
            <a:ext cx="1041530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p2"/>
          <p:cNvPicPr preferRelativeResize="0"/>
          <p:nvPr/>
        </p:nvPicPr>
        <p:blipFill rotWithShape="1">
          <a:blip r:embed="rId9">
            <a:alphaModFix/>
          </a:blip>
          <a:srcRect b="0" l="0" r="0" t="0"/>
          <a:stretch/>
        </p:blipFill>
        <p:spPr>
          <a:xfrm>
            <a:off x="12701588" y="8737600"/>
            <a:ext cx="1625803" cy="1638300"/>
          </a:xfrm>
          <a:prstGeom prst="rect">
            <a:avLst/>
          </a:prstGeom>
          <a:noFill/>
          <a:ln>
            <a:noFill/>
          </a:ln>
        </p:spPr>
      </p:pic>
      <p:pic>
        <p:nvPicPr>
          <p:cNvPr descr=" " id="79" name="Google Shape;79;p2"/>
          <p:cNvPicPr preferRelativeResize="0"/>
          <p:nvPr/>
        </p:nvPicPr>
        <p:blipFill rotWithShape="1">
          <a:blip r:embed="rId10">
            <a:alphaModFix/>
          </a:blip>
          <a:srcRect b="0" l="0" r="0" t="0"/>
          <a:stretch/>
        </p:blipFill>
        <p:spPr>
          <a:xfrm>
            <a:off x="12701588" y="8750300"/>
            <a:ext cx="1625803" cy="1625600"/>
          </a:xfrm>
          <a:prstGeom prst="rect">
            <a:avLst/>
          </a:prstGeom>
          <a:noFill/>
          <a:ln>
            <a:noFill/>
          </a:ln>
        </p:spPr>
      </p:pic>
      <p:sp>
        <p:nvSpPr>
          <p:cNvPr id="80" name="Google Shape;80;p2"/>
          <p:cNvSpPr/>
          <p:nvPr/>
        </p:nvSpPr>
        <p:spPr>
          <a:xfrm>
            <a:off x="12701588" y="8750300"/>
            <a:ext cx="1625803"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13082635" y="9074150"/>
            <a:ext cx="863708" cy="97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04</a:t>
            </a:r>
            <a:endParaRPr b="0" i="0" sz="4800" u="none" cap="none" strike="noStrike">
              <a:solidFill>
                <a:schemeClr val="dk1"/>
              </a:solidFill>
              <a:latin typeface="Calibri"/>
              <a:ea typeface="Calibri"/>
              <a:cs typeface="Calibri"/>
              <a:sym typeface="Calibri"/>
            </a:endParaRPr>
          </a:p>
        </p:txBody>
      </p:sp>
      <p:pic>
        <p:nvPicPr>
          <p:cNvPr descr=" " id="82" name="Google Shape;82;p2"/>
          <p:cNvPicPr preferRelativeResize="0"/>
          <p:nvPr/>
        </p:nvPicPr>
        <p:blipFill rotWithShape="1">
          <a:blip r:embed="rId9">
            <a:alphaModFix/>
          </a:blip>
          <a:srcRect b="0" l="0" r="0" t="0"/>
          <a:stretch/>
        </p:blipFill>
        <p:spPr>
          <a:xfrm>
            <a:off x="12701588" y="8737600"/>
            <a:ext cx="1625803" cy="1638300"/>
          </a:xfrm>
          <a:prstGeom prst="rect">
            <a:avLst/>
          </a:prstGeom>
          <a:noFill/>
          <a:ln>
            <a:noFill/>
          </a:ln>
        </p:spPr>
      </p:pic>
      <p:pic>
        <p:nvPicPr>
          <p:cNvPr descr=" " id="83" name="Google Shape;83;p2"/>
          <p:cNvPicPr preferRelativeResize="0"/>
          <p:nvPr/>
        </p:nvPicPr>
        <p:blipFill rotWithShape="1">
          <a:blip r:embed="rId11">
            <a:alphaModFix/>
          </a:blip>
          <a:srcRect b="0" l="0" r="0" t="0"/>
          <a:stretch/>
        </p:blipFill>
        <p:spPr>
          <a:xfrm>
            <a:off x="12701588" y="8737600"/>
            <a:ext cx="1625803" cy="1638300"/>
          </a:xfrm>
          <a:prstGeom prst="rect">
            <a:avLst/>
          </a:prstGeom>
          <a:noFill/>
          <a:ln>
            <a:noFill/>
          </a:ln>
        </p:spPr>
      </p:pic>
      <p:sp>
        <p:nvSpPr>
          <p:cNvPr id="84" name="Google Shape;84;p2"/>
          <p:cNvSpPr/>
          <p:nvPr/>
        </p:nvSpPr>
        <p:spPr>
          <a:xfrm>
            <a:off x="14632229" y="8597900"/>
            <a:ext cx="8484660"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14632229" y="8597900"/>
            <a:ext cx="8687886"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AI AND SOCIETY</a:t>
            </a:r>
            <a:endParaRPr b="0" i="0" sz="4800" u="none" cap="none" strike="noStrike">
              <a:solidFill>
                <a:schemeClr val="dk1"/>
              </a:solidFill>
              <a:latin typeface="Calibri"/>
              <a:ea typeface="Calibri"/>
              <a:cs typeface="Calibri"/>
              <a:sym typeface="Calibri"/>
            </a:endParaRPr>
          </a:p>
        </p:txBody>
      </p:sp>
      <p:sp>
        <p:nvSpPr>
          <p:cNvPr id="86" name="Google Shape;86;p2"/>
          <p:cNvSpPr/>
          <p:nvPr/>
        </p:nvSpPr>
        <p:spPr>
          <a:xfrm>
            <a:off x="14632229" y="9474200"/>
            <a:ext cx="8620144"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This section explores how AI is impacting society as a whole. AI is about applications in industries.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pic>
        <p:nvPicPr>
          <p:cNvPr descr=" " id="92" name="Google Shape;92;p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3" name="Google Shape;93;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5" name="Google Shape;95;p3"/>
          <p:cNvPicPr preferRelativeResize="0"/>
          <p:nvPr/>
        </p:nvPicPr>
        <p:blipFill rotWithShape="1">
          <a:blip r:embed="rId5">
            <a:alphaModFix/>
          </a:blip>
          <a:srcRect b="0" l="0" r="0" t="0"/>
          <a:stretch/>
        </p:blipFill>
        <p:spPr>
          <a:xfrm>
            <a:off x="20614677" y="12014200"/>
            <a:ext cx="1550812" cy="596187"/>
          </a:xfrm>
          <a:prstGeom prst="rect">
            <a:avLst/>
          </a:prstGeom>
          <a:noFill/>
          <a:ln>
            <a:noFill/>
          </a:ln>
        </p:spPr>
      </p:pic>
      <p:pic>
        <p:nvPicPr>
          <p:cNvPr descr=" " id="96" name="Google Shape;96;p3"/>
          <p:cNvPicPr preferRelativeResize="0"/>
          <p:nvPr/>
        </p:nvPicPr>
        <p:blipFill rotWithShape="1">
          <a:blip r:embed="rId6">
            <a:alphaModFix/>
          </a:blip>
          <a:srcRect b="0" l="0" r="0" t="0"/>
          <a:stretch/>
        </p:blipFill>
        <p:spPr>
          <a:xfrm>
            <a:off x="660483" y="11353800"/>
            <a:ext cx="3442384" cy="1530480"/>
          </a:xfrm>
          <a:prstGeom prst="rect">
            <a:avLst/>
          </a:prstGeom>
          <a:noFill/>
          <a:ln>
            <a:noFill/>
          </a:ln>
        </p:spPr>
      </p:pic>
      <p:pic>
        <p:nvPicPr>
          <p:cNvPr descr=" " id="97" name="Google Shape;97;p3"/>
          <p:cNvPicPr preferRelativeResize="0"/>
          <p:nvPr/>
        </p:nvPicPr>
        <p:blipFill rotWithShape="1">
          <a:blip r:embed="rId7">
            <a:alphaModFix/>
          </a:blip>
          <a:srcRect b="0" l="0" r="0" t="0"/>
          <a:stretch/>
        </p:blipFill>
        <p:spPr>
          <a:xfrm>
            <a:off x="21084635" y="0"/>
            <a:ext cx="3302413" cy="3916282"/>
          </a:xfrm>
          <a:prstGeom prst="rect">
            <a:avLst/>
          </a:prstGeom>
          <a:noFill/>
          <a:ln>
            <a:noFill/>
          </a:ln>
        </p:spPr>
      </p:pic>
      <p:pic>
        <p:nvPicPr>
          <p:cNvPr descr=" " id="98" name="Google Shape;98;p3"/>
          <p:cNvPicPr preferRelativeResize="0"/>
          <p:nvPr/>
        </p:nvPicPr>
        <p:blipFill rotWithShape="1">
          <a:blip r:embed="rId8">
            <a:alphaModFix/>
          </a:blip>
          <a:srcRect b="0" l="0" r="0" t="0"/>
          <a:stretch/>
        </p:blipFill>
        <p:spPr>
          <a:xfrm>
            <a:off x="0" y="0"/>
            <a:ext cx="3404025" cy="2870200"/>
          </a:xfrm>
          <a:prstGeom prst="rect">
            <a:avLst/>
          </a:prstGeom>
          <a:noFill/>
          <a:ln>
            <a:noFill/>
          </a:ln>
        </p:spPr>
      </p:pic>
      <p:sp>
        <p:nvSpPr>
          <p:cNvPr id="99" name="Google Shape;99;p3"/>
          <p:cNvSpPr/>
          <p:nvPr/>
        </p:nvSpPr>
        <p:spPr>
          <a:xfrm>
            <a:off x="12688886" y="4343400"/>
            <a:ext cx="9704013" cy="477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12688886" y="4343400"/>
            <a:ext cx="9704013" cy="477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12688886" y="4343400"/>
            <a:ext cx="10245947"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INTRODUCTION</a:t>
            </a:r>
            <a:endParaRPr b="0" i="0" sz="12800" u="none" cap="none" strike="noStrike">
              <a:solidFill>
                <a:schemeClr val="dk1"/>
              </a:solidFill>
              <a:latin typeface="Calibri"/>
              <a:ea typeface="Calibri"/>
              <a:cs typeface="Calibri"/>
              <a:sym typeface="Calibri"/>
            </a:endParaRPr>
          </a:p>
        </p:txBody>
      </p:sp>
      <p:sp>
        <p:nvSpPr>
          <p:cNvPr id="102" name="Google Shape;102;p3"/>
          <p:cNvSpPr/>
          <p:nvPr/>
        </p:nvSpPr>
        <p:spPr>
          <a:xfrm>
            <a:off x="12688886" y="6515100"/>
            <a:ext cx="9839496"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AI, or Artificial Intelligence, refers to the simulation of human intelligence in machines that are programmed to think and act like humans. AI is designed to solve complex problems and improve efficiency and accuracy in decision-making.</a:t>
            </a:r>
            <a:endParaRPr b="0" i="0" sz="3200" u="none" cap="none" strike="noStrike">
              <a:solidFill>
                <a:schemeClr val="dk1"/>
              </a:solidFill>
              <a:latin typeface="Calibri"/>
              <a:ea typeface="Calibri"/>
              <a:cs typeface="Calibri"/>
              <a:sym typeface="Calibri"/>
            </a:endParaRPr>
          </a:p>
        </p:txBody>
      </p:sp>
      <p:pic>
        <p:nvPicPr>
          <p:cNvPr descr=" " id="103" name="Google Shape;103;p3"/>
          <p:cNvPicPr preferRelativeResize="0"/>
          <p:nvPr/>
        </p:nvPicPr>
        <p:blipFill rotWithShape="1">
          <a:blip r:embed="rId9">
            <a:alphaModFix/>
          </a:blip>
          <a:srcRect b="0" l="0" r="0" t="0"/>
          <a:stretch/>
        </p:blipFill>
        <p:spPr>
          <a:xfrm>
            <a:off x="787498" y="1358900"/>
            <a:ext cx="10466108" cy="10998200"/>
          </a:xfrm>
          <a:prstGeom prst="rect">
            <a:avLst/>
          </a:prstGeom>
          <a:noFill/>
          <a:ln>
            <a:noFill/>
          </a:ln>
        </p:spPr>
      </p:pic>
      <p:pic>
        <p:nvPicPr>
          <p:cNvPr descr=" " id="104" name="Google Shape;104;p3"/>
          <p:cNvPicPr preferRelativeResize="0"/>
          <p:nvPr/>
        </p:nvPicPr>
        <p:blipFill rotWithShape="1">
          <a:blip r:embed="rId10">
            <a:alphaModFix/>
          </a:blip>
          <a:srcRect b="0" l="0" r="0" t="0"/>
          <a:stretch/>
        </p:blipFill>
        <p:spPr>
          <a:xfrm>
            <a:off x="292137" y="838200"/>
            <a:ext cx="11621953" cy="11772900"/>
          </a:xfrm>
          <a:prstGeom prst="rect">
            <a:avLst/>
          </a:prstGeom>
          <a:noFill/>
          <a:ln>
            <a:noFill/>
          </a:ln>
        </p:spPr>
      </p:pic>
      <p:pic>
        <p:nvPicPr>
          <p:cNvPr descr=" " id="105" name="Google Shape;105;p3"/>
          <p:cNvPicPr preferRelativeResize="0"/>
          <p:nvPr/>
        </p:nvPicPr>
        <p:blipFill rotWithShape="1">
          <a:blip r:embed="rId11">
            <a:alphaModFix/>
          </a:blip>
          <a:srcRect b="0" l="0" r="0" t="0"/>
          <a:stretch/>
        </p:blipFill>
        <p:spPr>
          <a:xfrm>
            <a:off x="292137" y="838200"/>
            <a:ext cx="11621953" cy="11772900"/>
          </a:xfrm>
          <a:prstGeom prst="rect">
            <a:avLst/>
          </a:prstGeom>
          <a:noFill/>
          <a:ln>
            <a:noFill/>
          </a:ln>
        </p:spPr>
      </p:pic>
      <p:sp>
        <p:nvSpPr>
          <p:cNvPr id="106" name="Google Shape;106;p3"/>
          <p:cNvSpPr/>
          <p:nvPr/>
        </p:nvSpPr>
        <p:spPr>
          <a:xfrm>
            <a:off x="12231629" y="9169400"/>
            <a:ext cx="7341518" cy="980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0"/>
              <a:buFont typeface="Rajdhani"/>
              <a:buNone/>
            </a:pPr>
            <a:r>
              <a:rPr b="1" i="0" lang="en-US" sz="48000" u="none" cap="none" strike="noStrike">
                <a:solidFill>
                  <a:srgbClr val="FFFFFF"/>
                </a:solidFill>
                <a:latin typeface="Rajdhani"/>
                <a:ea typeface="Rajdhani"/>
                <a:cs typeface="Rajdhani"/>
                <a:sym typeface="Rajdhani"/>
              </a:rPr>
              <a:t>01</a:t>
            </a:r>
            <a:endParaRPr b="0" i="0" sz="480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 name="Shape 111"/>
        <p:cNvGrpSpPr/>
        <p:nvPr/>
      </p:nvGrpSpPr>
      <p:grpSpPr>
        <a:xfrm>
          <a:off x="0" y="0"/>
          <a:ext cx="0" cy="0"/>
          <a:chOff x="0" y="0"/>
          <a:chExt cx="0" cy="0"/>
        </a:xfrm>
      </p:grpSpPr>
      <p:pic>
        <p:nvPicPr>
          <p:cNvPr descr=" " id="112" name="Google Shape;112;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13" name="Google Shape;113;p4"/>
          <p:cNvPicPr preferRelativeResize="0"/>
          <p:nvPr/>
        </p:nvPicPr>
        <p:blipFill rotWithShape="1">
          <a:blip r:embed="rId4">
            <a:alphaModFix/>
          </a:blip>
          <a:srcRect b="0" l="0" r="0" t="0"/>
          <a:stretch/>
        </p:blipFill>
        <p:spPr>
          <a:xfrm>
            <a:off x="22596124" y="0"/>
            <a:ext cx="1790924" cy="2679700"/>
          </a:xfrm>
          <a:prstGeom prst="rect">
            <a:avLst/>
          </a:prstGeom>
          <a:noFill/>
          <a:ln>
            <a:noFill/>
          </a:ln>
        </p:spPr>
      </p:pic>
      <p:sp>
        <p:nvSpPr>
          <p:cNvPr id="114" name="Google Shape;114;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16" name="Google Shape;116;p4"/>
          <p:cNvPicPr preferRelativeResize="0"/>
          <p:nvPr/>
        </p:nvPicPr>
        <p:blipFill rotWithShape="1">
          <a:blip r:embed="rId6">
            <a:alphaModFix/>
          </a:blip>
          <a:srcRect b="0" l="0" r="0" t="0"/>
          <a:stretch/>
        </p:blipFill>
        <p:spPr>
          <a:xfrm>
            <a:off x="0" y="825500"/>
            <a:ext cx="1538111" cy="596187"/>
          </a:xfrm>
          <a:prstGeom prst="rect">
            <a:avLst/>
          </a:prstGeom>
          <a:noFill/>
          <a:ln>
            <a:noFill/>
          </a:ln>
        </p:spPr>
      </p:pic>
      <p:pic>
        <p:nvPicPr>
          <p:cNvPr descr=" " id="117" name="Google Shape;117;p4"/>
          <p:cNvPicPr preferRelativeResize="0"/>
          <p:nvPr/>
        </p:nvPicPr>
        <p:blipFill rotWithShape="1">
          <a:blip r:embed="rId7">
            <a:alphaModFix/>
          </a:blip>
          <a:srcRect b="0" l="0" r="0" t="0"/>
          <a:stretch/>
        </p:blipFill>
        <p:spPr>
          <a:xfrm>
            <a:off x="19039680" y="9448800"/>
            <a:ext cx="4798943" cy="2133600"/>
          </a:xfrm>
          <a:prstGeom prst="rect">
            <a:avLst/>
          </a:prstGeom>
          <a:noFill/>
          <a:ln>
            <a:noFill/>
          </a:ln>
        </p:spPr>
      </p:pic>
      <p:pic>
        <p:nvPicPr>
          <p:cNvPr descr=" " id="118" name="Google Shape;118;p4"/>
          <p:cNvPicPr preferRelativeResize="0"/>
          <p:nvPr/>
        </p:nvPicPr>
        <p:blipFill rotWithShape="1">
          <a:blip r:embed="rId8">
            <a:alphaModFix/>
          </a:blip>
          <a:srcRect b="0" l="0" r="0" t="0"/>
          <a:stretch/>
        </p:blipFill>
        <p:spPr>
          <a:xfrm>
            <a:off x="0" y="11002287"/>
            <a:ext cx="1943343" cy="2713713"/>
          </a:xfrm>
          <a:prstGeom prst="rect">
            <a:avLst/>
          </a:prstGeom>
          <a:noFill/>
          <a:ln>
            <a:noFill/>
          </a:ln>
        </p:spPr>
      </p:pic>
      <p:sp>
        <p:nvSpPr>
          <p:cNvPr id="119" name="Google Shape;119;p4"/>
          <p:cNvSpPr/>
          <p:nvPr/>
        </p:nvSpPr>
        <p:spPr>
          <a:xfrm>
            <a:off x="2959470" y="1866900"/>
            <a:ext cx="9704013"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
          <p:cNvSpPr/>
          <p:nvPr/>
        </p:nvSpPr>
        <p:spPr>
          <a:xfrm>
            <a:off x="2959470" y="1866900"/>
            <a:ext cx="9704013"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a:off x="2959470" y="1866900"/>
            <a:ext cx="10042722" cy="1634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TYPES OF AI</a:t>
            </a:r>
            <a:endParaRPr b="0" i="0" sz="8000" u="none" cap="none" strike="noStrike">
              <a:solidFill>
                <a:schemeClr val="dk1"/>
              </a:solidFill>
              <a:latin typeface="Calibri"/>
              <a:ea typeface="Calibri"/>
              <a:cs typeface="Calibri"/>
              <a:sym typeface="Calibri"/>
            </a:endParaRPr>
          </a:p>
        </p:txBody>
      </p:sp>
      <p:sp>
        <p:nvSpPr>
          <p:cNvPr id="122" name="Google Shape;122;p4"/>
          <p:cNvSpPr/>
          <p:nvPr/>
        </p:nvSpPr>
        <p:spPr>
          <a:xfrm>
            <a:off x="2959470" y="5003800"/>
            <a:ext cx="18480810" cy="49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p:nvPr/>
        </p:nvSpPr>
        <p:spPr>
          <a:xfrm>
            <a:off x="2959470" y="5003800"/>
            <a:ext cx="5347368" cy="4457700"/>
          </a:xfrm>
          <a:prstGeom prst="roundRect">
            <a:avLst>
              <a:gd fmla="val 45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a:off x="3365921" y="5308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p4"/>
          <p:cNvPicPr preferRelativeResize="0"/>
          <p:nvPr/>
        </p:nvPicPr>
        <p:blipFill rotWithShape="1">
          <a:blip r:embed="rId9">
            <a:alphaModFix/>
          </a:blip>
          <a:srcRect b="0" l="0" r="0" t="0"/>
          <a:stretch/>
        </p:blipFill>
        <p:spPr>
          <a:xfrm>
            <a:off x="3365921" y="5308600"/>
            <a:ext cx="1625803" cy="1625600"/>
          </a:xfrm>
          <a:prstGeom prst="rect">
            <a:avLst/>
          </a:prstGeom>
          <a:noFill/>
          <a:ln>
            <a:noFill/>
          </a:ln>
        </p:spPr>
      </p:pic>
      <p:pic>
        <p:nvPicPr>
          <p:cNvPr descr=" " id="126" name="Google Shape;126;p4"/>
          <p:cNvPicPr preferRelativeResize="0"/>
          <p:nvPr/>
        </p:nvPicPr>
        <p:blipFill rotWithShape="1">
          <a:blip r:embed="rId10">
            <a:alphaModFix/>
          </a:blip>
          <a:srcRect b="0" l="0" r="0" t="0"/>
          <a:stretch/>
        </p:blipFill>
        <p:spPr>
          <a:xfrm>
            <a:off x="3580858" y="5416550"/>
            <a:ext cx="1196250" cy="1409700"/>
          </a:xfrm>
          <a:prstGeom prst="rect">
            <a:avLst/>
          </a:prstGeom>
          <a:noFill/>
          <a:ln>
            <a:noFill/>
          </a:ln>
        </p:spPr>
      </p:pic>
      <p:sp>
        <p:nvSpPr>
          <p:cNvPr id="127" name="Google Shape;127;p4"/>
          <p:cNvSpPr/>
          <p:nvPr/>
        </p:nvSpPr>
        <p:spPr>
          <a:xfrm>
            <a:off x="3365921" y="7239000"/>
            <a:ext cx="4534467"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p:nvPr/>
        </p:nvSpPr>
        <p:spPr>
          <a:xfrm>
            <a:off x="3365921" y="7239000"/>
            <a:ext cx="4737692"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NARROW AI</a:t>
            </a:r>
            <a:endParaRPr b="0" i="0" sz="4800" u="none" cap="none" strike="noStrike">
              <a:solidFill>
                <a:schemeClr val="dk1"/>
              </a:solidFill>
              <a:latin typeface="Calibri"/>
              <a:ea typeface="Calibri"/>
              <a:cs typeface="Calibri"/>
              <a:sym typeface="Calibri"/>
            </a:endParaRPr>
          </a:p>
        </p:txBody>
      </p:sp>
      <p:sp>
        <p:nvSpPr>
          <p:cNvPr id="129" name="Google Shape;129;p4"/>
          <p:cNvSpPr/>
          <p:nvPr/>
        </p:nvSpPr>
        <p:spPr>
          <a:xfrm>
            <a:off x="3365921" y="8115300"/>
            <a:ext cx="46699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Narrow AI is designed to perform a specific task</a:t>
            </a:r>
            <a:endParaRPr b="0" i="0" sz="3200" u="none" cap="none" strike="noStrike">
              <a:solidFill>
                <a:schemeClr val="dk1"/>
              </a:solidFill>
              <a:latin typeface="Calibri"/>
              <a:ea typeface="Calibri"/>
              <a:cs typeface="Calibri"/>
              <a:sym typeface="Calibri"/>
            </a:endParaRPr>
          </a:p>
        </p:txBody>
      </p:sp>
      <p:pic>
        <p:nvPicPr>
          <p:cNvPr descr=" " id="130" name="Google Shape;130;p4"/>
          <p:cNvPicPr preferRelativeResize="0"/>
          <p:nvPr/>
        </p:nvPicPr>
        <p:blipFill rotWithShape="1">
          <a:blip r:embed="rId11">
            <a:alphaModFix/>
          </a:blip>
          <a:srcRect b="0" l="0" r="0" t="0"/>
          <a:stretch/>
        </p:blipFill>
        <p:spPr>
          <a:xfrm>
            <a:off x="2965821" y="5003800"/>
            <a:ext cx="5347368" cy="4978400"/>
          </a:xfrm>
          <a:prstGeom prst="rect">
            <a:avLst/>
          </a:prstGeom>
          <a:noFill/>
          <a:ln>
            <a:noFill/>
          </a:ln>
        </p:spPr>
      </p:pic>
      <p:pic>
        <p:nvPicPr>
          <p:cNvPr descr=" " id="131" name="Google Shape;131;p4"/>
          <p:cNvPicPr preferRelativeResize="0"/>
          <p:nvPr/>
        </p:nvPicPr>
        <p:blipFill rotWithShape="1">
          <a:blip r:embed="rId12">
            <a:alphaModFix/>
          </a:blip>
          <a:srcRect b="0" l="0" r="0" t="0"/>
          <a:stretch/>
        </p:blipFill>
        <p:spPr>
          <a:xfrm>
            <a:off x="2965821" y="5003800"/>
            <a:ext cx="5347368" cy="4978400"/>
          </a:xfrm>
          <a:prstGeom prst="rect">
            <a:avLst/>
          </a:prstGeom>
          <a:noFill/>
          <a:ln>
            <a:noFill/>
          </a:ln>
        </p:spPr>
      </p:pic>
      <p:sp>
        <p:nvSpPr>
          <p:cNvPr id="132" name="Google Shape;132;p4"/>
          <p:cNvSpPr/>
          <p:nvPr/>
        </p:nvSpPr>
        <p:spPr>
          <a:xfrm>
            <a:off x="9526191" y="5003800"/>
            <a:ext cx="5347368" cy="4978400"/>
          </a:xfrm>
          <a:prstGeom prst="roundRect">
            <a:avLst>
              <a:gd fmla="val 404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9932641" y="5308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p4"/>
          <p:cNvPicPr preferRelativeResize="0"/>
          <p:nvPr/>
        </p:nvPicPr>
        <p:blipFill rotWithShape="1">
          <a:blip r:embed="rId9">
            <a:alphaModFix/>
          </a:blip>
          <a:srcRect b="0" l="0" r="0" t="0"/>
          <a:stretch/>
        </p:blipFill>
        <p:spPr>
          <a:xfrm>
            <a:off x="9932641" y="5308600"/>
            <a:ext cx="1625803" cy="1625600"/>
          </a:xfrm>
          <a:prstGeom prst="rect">
            <a:avLst/>
          </a:prstGeom>
          <a:noFill/>
          <a:ln>
            <a:noFill/>
          </a:ln>
        </p:spPr>
      </p:pic>
      <p:pic>
        <p:nvPicPr>
          <p:cNvPr descr=" " id="135" name="Google Shape;135;p4"/>
          <p:cNvPicPr preferRelativeResize="0"/>
          <p:nvPr/>
        </p:nvPicPr>
        <p:blipFill rotWithShape="1">
          <a:blip r:embed="rId13">
            <a:alphaModFix/>
          </a:blip>
          <a:srcRect b="0" l="0" r="0" t="0"/>
          <a:stretch/>
        </p:blipFill>
        <p:spPr>
          <a:xfrm>
            <a:off x="10187625" y="5410200"/>
            <a:ext cx="1116152" cy="1422558"/>
          </a:xfrm>
          <a:prstGeom prst="rect">
            <a:avLst/>
          </a:prstGeom>
          <a:noFill/>
          <a:ln>
            <a:noFill/>
          </a:ln>
        </p:spPr>
      </p:pic>
      <p:sp>
        <p:nvSpPr>
          <p:cNvPr id="136" name="Google Shape;136;p4"/>
          <p:cNvSpPr/>
          <p:nvPr/>
        </p:nvSpPr>
        <p:spPr>
          <a:xfrm>
            <a:off x="9932641" y="7239000"/>
            <a:ext cx="453446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p:nvPr/>
        </p:nvSpPr>
        <p:spPr>
          <a:xfrm>
            <a:off x="9932641" y="7239000"/>
            <a:ext cx="4737692"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GENERAL AI</a:t>
            </a:r>
            <a:endParaRPr b="0" i="0" sz="4800" u="none" cap="none" strike="noStrike">
              <a:solidFill>
                <a:schemeClr val="dk1"/>
              </a:solidFill>
              <a:latin typeface="Calibri"/>
              <a:ea typeface="Calibri"/>
              <a:cs typeface="Calibri"/>
              <a:sym typeface="Calibri"/>
            </a:endParaRPr>
          </a:p>
        </p:txBody>
      </p:sp>
      <p:sp>
        <p:nvSpPr>
          <p:cNvPr id="138" name="Google Shape;138;p4"/>
          <p:cNvSpPr/>
          <p:nvPr/>
        </p:nvSpPr>
        <p:spPr>
          <a:xfrm>
            <a:off x="9932641" y="8115300"/>
            <a:ext cx="466995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General AI can perform any intellectual task that a human can</a:t>
            </a:r>
            <a:endParaRPr b="0" i="0" sz="3200" u="none" cap="none" strike="noStrike">
              <a:solidFill>
                <a:schemeClr val="dk1"/>
              </a:solidFill>
              <a:latin typeface="Calibri"/>
              <a:ea typeface="Calibri"/>
              <a:cs typeface="Calibri"/>
              <a:sym typeface="Calibri"/>
            </a:endParaRPr>
          </a:p>
        </p:txBody>
      </p:sp>
      <p:pic>
        <p:nvPicPr>
          <p:cNvPr descr=" " id="139" name="Google Shape;139;p4"/>
          <p:cNvPicPr preferRelativeResize="0"/>
          <p:nvPr/>
        </p:nvPicPr>
        <p:blipFill rotWithShape="1">
          <a:blip r:embed="rId11">
            <a:alphaModFix/>
          </a:blip>
          <a:srcRect b="0" l="0" r="0" t="0"/>
          <a:stretch/>
        </p:blipFill>
        <p:spPr>
          <a:xfrm>
            <a:off x="9532541" y="5003800"/>
            <a:ext cx="5347368" cy="4978400"/>
          </a:xfrm>
          <a:prstGeom prst="rect">
            <a:avLst/>
          </a:prstGeom>
          <a:noFill/>
          <a:ln>
            <a:noFill/>
          </a:ln>
        </p:spPr>
      </p:pic>
      <p:pic>
        <p:nvPicPr>
          <p:cNvPr descr=" " id="140" name="Google Shape;140;p4"/>
          <p:cNvPicPr preferRelativeResize="0"/>
          <p:nvPr/>
        </p:nvPicPr>
        <p:blipFill rotWithShape="1">
          <a:blip r:embed="rId12">
            <a:alphaModFix/>
          </a:blip>
          <a:srcRect b="0" l="0" r="0" t="0"/>
          <a:stretch/>
        </p:blipFill>
        <p:spPr>
          <a:xfrm>
            <a:off x="9532541" y="5003800"/>
            <a:ext cx="5347368" cy="4978400"/>
          </a:xfrm>
          <a:prstGeom prst="rect">
            <a:avLst/>
          </a:prstGeom>
          <a:noFill/>
          <a:ln>
            <a:noFill/>
          </a:ln>
        </p:spPr>
      </p:pic>
      <p:sp>
        <p:nvSpPr>
          <p:cNvPr id="141" name="Google Shape;141;p4"/>
          <p:cNvSpPr/>
          <p:nvPr/>
        </p:nvSpPr>
        <p:spPr>
          <a:xfrm>
            <a:off x="16092911" y="5003800"/>
            <a:ext cx="5347368" cy="4978400"/>
          </a:xfrm>
          <a:prstGeom prst="roundRect">
            <a:avLst>
              <a:gd fmla="val 404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16499362" y="5308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4"/>
          <p:cNvPicPr preferRelativeResize="0"/>
          <p:nvPr/>
        </p:nvPicPr>
        <p:blipFill rotWithShape="1">
          <a:blip r:embed="rId9">
            <a:alphaModFix/>
          </a:blip>
          <a:srcRect b="0" l="0" r="0" t="0"/>
          <a:stretch/>
        </p:blipFill>
        <p:spPr>
          <a:xfrm>
            <a:off x="16499362" y="5308600"/>
            <a:ext cx="1625803" cy="1625600"/>
          </a:xfrm>
          <a:prstGeom prst="rect">
            <a:avLst/>
          </a:prstGeom>
          <a:noFill/>
          <a:ln>
            <a:noFill/>
          </a:ln>
        </p:spPr>
      </p:pic>
      <p:pic>
        <p:nvPicPr>
          <p:cNvPr descr=" " id="144" name="Google Shape;144;p4"/>
          <p:cNvPicPr preferRelativeResize="0"/>
          <p:nvPr/>
        </p:nvPicPr>
        <p:blipFill rotWithShape="1">
          <a:blip r:embed="rId14">
            <a:alphaModFix/>
          </a:blip>
          <a:srcRect b="0" l="0" r="0" t="0"/>
          <a:stretch/>
        </p:blipFill>
        <p:spPr>
          <a:xfrm>
            <a:off x="16658132" y="5410200"/>
            <a:ext cx="1308264" cy="1422400"/>
          </a:xfrm>
          <a:prstGeom prst="rect">
            <a:avLst/>
          </a:prstGeom>
          <a:noFill/>
          <a:ln>
            <a:noFill/>
          </a:ln>
        </p:spPr>
      </p:pic>
      <p:sp>
        <p:nvSpPr>
          <p:cNvPr id="145" name="Google Shape;145;p4"/>
          <p:cNvSpPr/>
          <p:nvPr/>
        </p:nvSpPr>
        <p:spPr>
          <a:xfrm>
            <a:off x="16499362" y="7239000"/>
            <a:ext cx="453446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
          <p:cNvSpPr/>
          <p:nvPr/>
        </p:nvSpPr>
        <p:spPr>
          <a:xfrm>
            <a:off x="16499362" y="7239000"/>
            <a:ext cx="4737692"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SUPER AI</a:t>
            </a:r>
            <a:endParaRPr b="0" i="0" sz="4800" u="none" cap="none" strike="noStrike">
              <a:solidFill>
                <a:schemeClr val="dk1"/>
              </a:solidFill>
              <a:latin typeface="Calibri"/>
              <a:ea typeface="Calibri"/>
              <a:cs typeface="Calibri"/>
              <a:sym typeface="Calibri"/>
            </a:endParaRPr>
          </a:p>
        </p:txBody>
      </p:sp>
      <p:sp>
        <p:nvSpPr>
          <p:cNvPr id="147" name="Google Shape;147;p4"/>
          <p:cNvSpPr/>
          <p:nvPr/>
        </p:nvSpPr>
        <p:spPr>
          <a:xfrm>
            <a:off x="16499362" y="8115300"/>
            <a:ext cx="466995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Super AI is hypothetical and would surpass human intelligence</a:t>
            </a:r>
            <a:endParaRPr b="0" i="0" sz="3200" u="none" cap="none" strike="noStrike">
              <a:solidFill>
                <a:schemeClr val="dk1"/>
              </a:solidFill>
              <a:latin typeface="Calibri"/>
              <a:ea typeface="Calibri"/>
              <a:cs typeface="Calibri"/>
              <a:sym typeface="Calibri"/>
            </a:endParaRPr>
          </a:p>
        </p:txBody>
      </p:sp>
      <p:pic>
        <p:nvPicPr>
          <p:cNvPr descr=" " id="148" name="Google Shape;148;p4"/>
          <p:cNvPicPr preferRelativeResize="0"/>
          <p:nvPr/>
        </p:nvPicPr>
        <p:blipFill rotWithShape="1">
          <a:blip r:embed="rId11">
            <a:alphaModFix/>
          </a:blip>
          <a:srcRect b="0" l="0" r="0" t="0"/>
          <a:stretch/>
        </p:blipFill>
        <p:spPr>
          <a:xfrm>
            <a:off x="16099262" y="5003800"/>
            <a:ext cx="5347368" cy="4978400"/>
          </a:xfrm>
          <a:prstGeom prst="rect">
            <a:avLst/>
          </a:prstGeom>
          <a:noFill/>
          <a:ln>
            <a:noFill/>
          </a:ln>
        </p:spPr>
      </p:pic>
      <p:pic>
        <p:nvPicPr>
          <p:cNvPr descr=" " id="149" name="Google Shape;149;p4"/>
          <p:cNvPicPr preferRelativeResize="0"/>
          <p:nvPr/>
        </p:nvPicPr>
        <p:blipFill rotWithShape="1">
          <a:blip r:embed="rId12">
            <a:alphaModFix/>
          </a:blip>
          <a:srcRect b="0" l="0" r="0" t="0"/>
          <a:stretch/>
        </p:blipFill>
        <p:spPr>
          <a:xfrm>
            <a:off x="16099262" y="5003800"/>
            <a:ext cx="5347368" cy="4978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4" name="Shape 154"/>
        <p:cNvGrpSpPr/>
        <p:nvPr/>
      </p:nvGrpSpPr>
      <p:grpSpPr>
        <a:xfrm>
          <a:off x="0" y="0"/>
          <a:ext cx="0" cy="0"/>
          <a:chOff x="0" y="0"/>
          <a:chExt cx="0" cy="0"/>
        </a:xfrm>
      </p:grpSpPr>
      <p:pic>
        <p:nvPicPr>
          <p:cNvPr descr=" " id="155" name="Google Shape;155;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6" name="Google Shape;156;p5"/>
          <p:cNvPicPr preferRelativeResize="0"/>
          <p:nvPr/>
        </p:nvPicPr>
        <p:blipFill rotWithShape="1">
          <a:blip r:embed="rId4">
            <a:alphaModFix/>
          </a:blip>
          <a:srcRect b="0" l="0" r="0" t="0"/>
          <a:stretch/>
        </p:blipFill>
        <p:spPr>
          <a:xfrm>
            <a:off x="0" y="10820400"/>
            <a:ext cx="2807051" cy="2895600"/>
          </a:xfrm>
          <a:prstGeom prst="rect">
            <a:avLst/>
          </a:prstGeom>
          <a:noFill/>
          <a:ln>
            <a:noFill/>
          </a:ln>
        </p:spPr>
      </p:pic>
      <p:sp>
        <p:nvSpPr>
          <p:cNvPr id="157" name="Google Shape;157;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9" name="Google Shape;159;p5"/>
          <p:cNvSpPr/>
          <p:nvPr/>
        </p:nvSpPr>
        <p:spPr>
          <a:xfrm>
            <a:off x="12350177" y="787400"/>
            <a:ext cx="10042722" cy="1634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HISTORY OF AI</a:t>
            </a:r>
            <a:endParaRPr b="0" i="0" sz="8000" u="none" cap="none" strike="noStrike">
              <a:solidFill>
                <a:schemeClr val="dk1"/>
              </a:solidFill>
              <a:latin typeface="Calibri"/>
              <a:ea typeface="Calibri"/>
              <a:cs typeface="Calibri"/>
              <a:sym typeface="Calibri"/>
            </a:endParaRPr>
          </a:p>
        </p:txBody>
      </p:sp>
      <p:pic>
        <p:nvPicPr>
          <p:cNvPr descr=" " id="160" name="Google Shape;160;p5"/>
          <p:cNvPicPr preferRelativeResize="0"/>
          <p:nvPr/>
        </p:nvPicPr>
        <p:blipFill rotWithShape="1">
          <a:blip r:embed="rId6">
            <a:alphaModFix/>
          </a:blip>
          <a:srcRect b="0" l="0" r="0" t="0"/>
          <a:stretch/>
        </p:blipFill>
        <p:spPr>
          <a:xfrm>
            <a:off x="21376772" y="2184400"/>
            <a:ext cx="3010276" cy="1943100"/>
          </a:xfrm>
          <a:prstGeom prst="rect">
            <a:avLst/>
          </a:prstGeom>
          <a:noFill/>
          <a:ln>
            <a:noFill/>
          </a:ln>
        </p:spPr>
      </p:pic>
      <p:pic>
        <p:nvPicPr>
          <p:cNvPr descr=" " id="161" name="Google Shape;161;p5"/>
          <p:cNvPicPr preferRelativeResize="0"/>
          <p:nvPr/>
        </p:nvPicPr>
        <p:blipFill rotWithShape="1">
          <a:blip r:embed="rId7">
            <a:alphaModFix/>
          </a:blip>
          <a:srcRect b="0" l="0" r="0" t="0"/>
          <a:stretch/>
        </p:blipFill>
        <p:spPr>
          <a:xfrm>
            <a:off x="2006851" y="0"/>
            <a:ext cx="20386048" cy="13716000"/>
          </a:xfrm>
          <a:prstGeom prst="rect">
            <a:avLst/>
          </a:prstGeom>
          <a:noFill/>
          <a:ln>
            <a:noFill/>
          </a:ln>
        </p:spPr>
      </p:pic>
      <p:sp>
        <p:nvSpPr>
          <p:cNvPr id="162" name="Google Shape;162;p5"/>
          <p:cNvSpPr/>
          <p:nvPr/>
        </p:nvSpPr>
        <p:spPr>
          <a:xfrm>
            <a:off x="11215502" y="0"/>
            <a:ext cx="2540318" cy="140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p5"/>
          <p:cNvPicPr preferRelativeResize="0"/>
          <p:nvPr/>
        </p:nvPicPr>
        <p:blipFill rotWithShape="1">
          <a:blip r:embed="rId8">
            <a:alphaModFix/>
          </a:blip>
          <a:srcRect b="0" l="0" r="0" t="0"/>
          <a:stretch/>
        </p:blipFill>
        <p:spPr>
          <a:xfrm>
            <a:off x="12447556" y="0"/>
            <a:ext cx="38105" cy="1879600"/>
          </a:xfrm>
          <a:prstGeom prst="rect">
            <a:avLst/>
          </a:prstGeom>
          <a:noFill/>
          <a:ln>
            <a:noFill/>
          </a:ln>
        </p:spPr>
      </p:pic>
      <p:sp>
        <p:nvSpPr>
          <p:cNvPr id="164" name="Google Shape;164;p5"/>
          <p:cNvSpPr/>
          <p:nvPr/>
        </p:nvSpPr>
        <p:spPr>
          <a:xfrm>
            <a:off x="11215502" y="1879600"/>
            <a:ext cx="2540318" cy="1181100"/>
          </a:xfrm>
          <a:prstGeom prst="roundRect">
            <a:avLst>
              <a:gd fmla="val 1316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
          <p:cNvSpPr/>
          <p:nvPr/>
        </p:nvSpPr>
        <p:spPr>
          <a:xfrm>
            <a:off x="11907738" y="2082800"/>
            <a:ext cx="1359070"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1956</a:t>
            </a:r>
            <a:endParaRPr b="0" i="0" sz="4800" u="none" cap="none" strike="noStrike">
              <a:solidFill>
                <a:schemeClr val="dk1"/>
              </a:solidFill>
              <a:latin typeface="Calibri"/>
              <a:ea typeface="Calibri"/>
              <a:cs typeface="Calibri"/>
              <a:sym typeface="Calibri"/>
            </a:endParaRPr>
          </a:p>
        </p:txBody>
      </p:sp>
      <p:pic>
        <p:nvPicPr>
          <p:cNvPr descr=" " id="166" name="Google Shape;166;p5"/>
          <p:cNvPicPr preferRelativeResize="0"/>
          <p:nvPr/>
        </p:nvPicPr>
        <p:blipFill rotWithShape="1">
          <a:blip r:embed="rId8">
            <a:alphaModFix/>
          </a:blip>
          <a:srcRect b="0" l="0" r="0" t="0"/>
          <a:stretch/>
        </p:blipFill>
        <p:spPr>
          <a:xfrm>
            <a:off x="12447556" y="3060700"/>
            <a:ext cx="38105" cy="1879600"/>
          </a:xfrm>
          <a:prstGeom prst="rect">
            <a:avLst/>
          </a:prstGeom>
          <a:noFill/>
          <a:ln>
            <a:noFill/>
          </a:ln>
        </p:spPr>
      </p:pic>
      <p:sp>
        <p:nvSpPr>
          <p:cNvPr id="167" name="Google Shape;167;p5"/>
          <p:cNvSpPr/>
          <p:nvPr/>
        </p:nvSpPr>
        <p:spPr>
          <a:xfrm>
            <a:off x="11215502" y="4940300"/>
            <a:ext cx="2540318" cy="1181100"/>
          </a:xfrm>
          <a:prstGeom prst="roundRect">
            <a:avLst>
              <a:gd fmla="val 1316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
          <p:cNvSpPr/>
          <p:nvPr/>
        </p:nvSpPr>
        <p:spPr>
          <a:xfrm>
            <a:off x="11926791" y="5143500"/>
            <a:ext cx="1320965"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1974</a:t>
            </a:r>
            <a:endParaRPr b="0" i="0" sz="4800" u="none" cap="none" strike="noStrike">
              <a:solidFill>
                <a:schemeClr val="dk1"/>
              </a:solidFill>
              <a:latin typeface="Calibri"/>
              <a:ea typeface="Calibri"/>
              <a:cs typeface="Calibri"/>
              <a:sym typeface="Calibri"/>
            </a:endParaRPr>
          </a:p>
        </p:txBody>
      </p:sp>
      <p:pic>
        <p:nvPicPr>
          <p:cNvPr descr=" " id="169" name="Google Shape;169;p5"/>
          <p:cNvPicPr preferRelativeResize="0"/>
          <p:nvPr/>
        </p:nvPicPr>
        <p:blipFill rotWithShape="1">
          <a:blip r:embed="rId8">
            <a:alphaModFix/>
          </a:blip>
          <a:srcRect b="0" l="0" r="0" t="0"/>
          <a:stretch/>
        </p:blipFill>
        <p:spPr>
          <a:xfrm>
            <a:off x="12447556" y="6121400"/>
            <a:ext cx="38105" cy="1879600"/>
          </a:xfrm>
          <a:prstGeom prst="rect">
            <a:avLst/>
          </a:prstGeom>
          <a:noFill/>
          <a:ln>
            <a:noFill/>
          </a:ln>
        </p:spPr>
      </p:pic>
      <p:sp>
        <p:nvSpPr>
          <p:cNvPr id="170" name="Google Shape;170;p5"/>
          <p:cNvSpPr/>
          <p:nvPr/>
        </p:nvSpPr>
        <p:spPr>
          <a:xfrm>
            <a:off x="11215502" y="8001000"/>
            <a:ext cx="2540318" cy="1181100"/>
          </a:xfrm>
          <a:prstGeom prst="roundRect">
            <a:avLst>
              <a:gd fmla="val 1316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
          <p:cNvSpPr/>
          <p:nvPr/>
        </p:nvSpPr>
        <p:spPr>
          <a:xfrm>
            <a:off x="11926791" y="8204200"/>
            <a:ext cx="1320965"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1997</a:t>
            </a:r>
            <a:endParaRPr b="0" i="0" sz="4800" u="none" cap="none" strike="noStrike">
              <a:solidFill>
                <a:schemeClr val="dk1"/>
              </a:solidFill>
              <a:latin typeface="Calibri"/>
              <a:ea typeface="Calibri"/>
              <a:cs typeface="Calibri"/>
              <a:sym typeface="Calibri"/>
            </a:endParaRPr>
          </a:p>
        </p:txBody>
      </p:sp>
      <p:pic>
        <p:nvPicPr>
          <p:cNvPr descr=" " id="172" name="Google Shape;172;p5"/>
          <p:cNvPicPr preferRelativeResize="0"/>
          <p:nvPr/>
        </p:nvPicPr>
        <p:blipFill rotWithShape="1">
          <a:blip r:embed="rId8">
            <a:alphaModFix/>
          </a:blip>
          <a:srcRect b="0" l="0" r="0" t="0"/>
          <a:stretch/>
        </p:blipFill>
        <p:spPr>
          <a:xfrm>
            <a:off x="12447556" y="9182100"/>
            <a:ext cx="38105" cy="1879600"/>
          </a:xfrm>
          <a:prstGeom prst="rect">
            <a:avLst/>
          </a:prstGeom>
          <a:noFill/>
          <a:ln>
            <a:noFill/>
          </a:ln>
        </p:spPr>
      </p:pic>
      <p:sp>
        <p:nvSpPr>
          <p:cNvPr id="173" name="Google Shape;173;p5"/>
          <p:cNvSpPr/>
          <p:nvPr/>
        </p:nvSpPr>
        <p:spPr>
          <a:xfrm>
            <a:off x="11215502" y="11061700"/>
            <a:ext cx="2540318" cy="1181100"/>
          </a:xfrm>
          <a:prstGeom prst="roundRect">
            <a:avLst>
              <a:gd fmla="val 1316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
          <p:cNvSpPr/>
          <p:nvPr/>
        </p:nvSpPr>
        <p:spPr>
          <a:xfrm>
            <a:off x="11914089" y="11264900"/>
            <a:ext cx="1346368"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2012</a:t>
            </a:r>
            <a:endParaRPr b="0" i="0" sz="4800" u="none" cap="none" strike="noStrike">
              <a:solidFill>
                <a:schemeClr val="dk1"/>
              </a:solidFill>
              <a:latin typeface="Calibri"/>
              <a:ea typeface="Calibri"/>
              <a:cs typeface="Calibri"/>
              <a:sym typeface="Calibri"/>
            </a:endParaRPr>
          </a:p>
        </p:txBody>
      </p:sp>
      <p:pic>
        <p:nvPicPr>
          <p:cNvPr descr=" " id="175" name="Google Shape;175;p5"/>
          <p:cNvPicPr preferRelativeResize="0"/>
          <p:nvPr/>
        </p:nvPicPr>
        <p:blipFill rotWithShape="1">
          <a:blip r:embed="rId9">
            <a:alphaModFix/>
          </a:blip>
          <a:srcRect b="0" l="0" r="0" t="0"/>
          <a:stretch/>
        </p:blipFill>
        <p:spPr>
          <a:xfrm>
            <a:off x="12447556" y="12242800"/>
            <a:ext cx="38105" cy="1473200"/>
          </a:xfrm>
          <a:prstGeom prst="rect">
            <a:avLst/>
          </a:prstGeom>
          <a:noFill/>
          <a:ln>
            <a:noFill/>
          </a:ln>
        </p:spPr>
      </p:pic>
      <p:sp>
        <p:nvSpPr>
          <p:cNvPr id="176" name="Google Shape;176;p5"/>
          <p:cNvSpPr/>
          <p:nvPr/>
        </p:nvSpPr>
        <p:spPr>
          <a:xfrm>
            <a:off x="2006851" y="1358900"/>
            <a:ext cx="8713289" cy="2171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p:nvPr/>
        </p:nvSpPr>
        <p:spPr>
          <a:xfrm>
            <a:off x="2413302" y="1663700"/>
            <a:ext cx="7900387"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
          <p:cNvSpPr/>
          <p:nvPr/>
        </p:nvSpPr>
        <p:spPr>
          <a:xfrm>
            <a:off x="2345560" y="1663700"/>
            <a:ext cx="8035871"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Dartmouth Conference, where the term "artificial intelligence" was first coined and AI was established as a field of research.</a:t>
            </a:r>
            <a:endParaRPr b="0" i="0" sz="3200" u="none" cap="none" strike="noStrike">
              <a:solidFill>
                <a:schemeClr val="dk1"/>
              </a:solidFill>
              <a:latin typeface="Calibri"/>
              <a:ea typeface="Calibri"/>
              <a:cs typeface="Calibri"/>
              <a:sym typeface="Calibri"/>
            </a:endParaRPr>
          </a:p>
        </p:txBody>
      </p:sp>
      <p:sp>
        <p:nvSpPr>
          <p:cNvPr id="179" name="Google Shape;179;p5"/>
          <p:cNvSpPr/>
          <p:nvPr/>
        </p:nvSpPr>
        <p:spPr>
          <a:xfrm>
            <a:off x="2006851" y="7181850"/>
            <a:ext cx="8713289" cy="26924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
          <p:cNvSpPr/>
          <p:nvPr/>
        </p:nvSpPr>
        <p:spPr>
          <a:xfrm>
            <a:off x="2413302" y="7486650"/>
            <a:ext cx="790038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p:nvPr/>
        </p:nvSpPr>
        <p:spPr>
          <a:xfrm>
            <a:off x="2345560" y="7486650"/>
            <a:ext cx="8035871"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IBM's Deep Blue defeated the world chess champion Garry Kasparov, demonstrating that machines could surpass human intelligence in specific domains.</a:t>
            </a:r>
            <a:endParaRPr b="0" i="0" sz="3200" u="none" cap="none" strike="noStrike">
              <a:solidFill>
                <a:schemeClr val="dk1"/>
              </a:solidFill>
              <a:latin typeface="Calibri"/>
              <a:ea typeface="Calibri"/>
              <a:cs typeface="Calibri"/>
              <a:sym typeface="Calibri"/>
            </a:endParaRPr>
          </a:p>
        </p:txBody>
      </p:sp>
      <p:sp>
        <p:nvSpPr>
          <p:cNvPr id="182" name="Google Shape;182;p5"/>
          <p:cNvSpPr/>
          <p:nvPr/>
        </p:nvSpPr>
        <p:spPr>
          <a:xfrm>
            <a:off x="14251181" y="3867150"/>
            <a:ext cx="8141718" cy="32131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
          <p:cNvSpPr/>
          <p:nvPr/>
        </p:nvSpPr>
        <p:spPr>
          <a:xfrm>
            <a:off x="14657632" y="4171950"/>
            <a:ext cx="7328816"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5"/>
          <p:cNvSpPr/>
          <p:nvPr/>
        </p:nvSpPr>
        <p:spPr>
          <a:xfrm>
            <a:off x="14589890" y="4171950"/>
            <a:ext cx="7464300" cy="273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first AI system that could understand and respond to natural language was created by Terry Winograd, which marked a major step forward in natural language processing.</a:t>
            </a:r>
            <a:endParaRPr b="0" i="0" sz="3200" u="none" cap="none" strike="noStrike">
              <a:solidFill>
                <a:schemeClr val="dk1"/>
              </a:solidFill>
              <a:latin typeface="Calibri"/>
              <a:ea typeface="Calibri"/>
              <a:cs typeface="Calibri"/>
              <a:sym typeface="Calibri"/>
            </a:endParaRPr>
          </a:p>
        </p:txBody>
      </p:sp>
      <p:sp>
        <p:nvSpPr>
          <p:cNvPr id="185" name="Google Shape;185;p5"/>
          <p:cNvSpPr/>
          <p:nvPr/>
        </p:nvSpPr>
        <p:spPr>
          <a:xfrm>
            <a:off x="14251181" y="10166350"/>
            <a:ext cx="8141718" cy="26924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5"/>
          <p:cNvSpPr/>
          <p:nvPr/>
        </p:nvSpPr>
        <p:spPr>
          <a:xfrm>
            <a:off x="14657632" y="10471150"/>
            <a:ext cx="7328816"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p:nvPr/>
        </p:nvSpPr>
        <p:spPr>
          <a:xfrm>
            <a:off x="14589890" y="10471150"/>
            <a:ext cx="7464300"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emergence of deep learning led to breakthroughs in computer vision, speech recognition, and natural language processing.</a:t>
            </a:r>
            <a:endParaRPr b="0" i="0" sz="3200" u="none" cap="none" strike="noStrike">
              <a:solidFill>
                <a:schemeClr val="dk1"/>
              </a:solidFill>
              <a:latin typeface="Calibri"/>
              <a:ea typeface="Calibri"/>
              <a:cs typeface="Calibri"/>
              <a:sym typeface="Calibri"/>
            </a:endParaRPr>
          </a:p>
        </p:txBody>
      </p:sp>
      <p:pic>
        <p:nvPicPr>
          <p:cNvPr descr=" " id="188" name="Google Shape;188;p5"/>
          <p:cNvPicPr preferRelativeResize="0"/>
          <p:nvPr/>
        </p:nvPicPr>
        <p:blipFill rotWithShape="1">
          <a:blip r:embed="rId10">
            <a:alphaModFix/>
          </a:blip>
          <a:srcRect b="0" l="0" r="0" t="0"/>
          <a:stretch/>
        </p:blipFill>
        <p:spPr>
          <a:xfrm>
            <a:off x="9653206" y="3263900"/>
            <a:ext cx="978022" cy="520700"/>
          </a:xfrm>
          <a:prstGeom prst="rect">
            <a:avLst/>
          </a:prstGeom>
          <a:noFill/>
          <a:ln>
            <a:noFill/>
          </a:ln>
        </p:spPr>
      </p:pic>
      <p:pic>
        <p:nvPicPr>
          <p:cNvPr descr=" " id="189" name="Google Shape;189;p5"/>
          <p:cNvPicPr preferRelativeResize="0"/>
          <p:nvPr/>
        </p:nvPicPr>
        <p:blipFill rotWithShape="1">
          <a:blip r:embed="rId11">
            <a:alphaModFix/>
          </a:blip>
          <a:srcRect b="0" l="0" r="0" t="0"/>
          <a:stretch/>
        </p:blipFill>
        <p:spPr>
          <a:xfrm>
            <a:off x="14657632" y="6743700"/>
            <a:ext cx="978022" cy="520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4" name="Shape 194"/>
        <p:cNvGrpSpPr/>
        <p:nvPr/>
      </p:nvGrpSpPr>
      <p:grpSpPr>
        <a:xfrm>
          <a:off x="0" y="0"/>
          <a:ext cx="0" cy="0"/>
          <a:chOff x="0" y="0"/>
          <a:chExt cx="0" cy="0"/>
        </a:xfrm>
      </p:grpSpPr>
      <p:pic>
        <p:nvPicPr>
          <p:cNvPr descr=" " id="195" name="Google Shape;195;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96" name="Google Shape;196;p6"/>
          <p:cNvPicPr preferRelativeResize="0"/>
          <p:nvPr/>
        </p:nvPicPr>
        <p:blipFill rotWithShape="1">
          <a:blip r:embed="rId4">
            <a:alphaModFix/>
          </a:blip>
          <a:srcRect b="0" l="0" r="0" t="0"/>
          <a:stretch/>
        </p:blipFill>
        <p:spPr>
          <a:xfrm>
            <a:off x="20614677" y="0"/>
            <a:ext cx="3772371" cy="3022600"/>
          </a:xfrm>
          <a:prstGeom prst="rect">
            <a:avLst/>
          </a:prstGeom>
          <a:noFill/>
          <a:ln>
            <a:noFill/>
          </a:ln>
        </p:spPr>
      </p:pic>
      <p:sp>
        <p:nvSpPr>
          <p:cNvPr id="197" name="Google Shape;19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99" name="Google Shape;199;p6"/>
          <p:cNvPicPr preferRelativeResize="0"/>
          <p:nvPr/>
        </p:nvPicPr>
        <p:blipFill rotWithShape="1">
          <a:blip r:embed="rId6">
            <a:alphaModFix/>
          </a:blip>
          <a:srcRect b="0" l="0" r="0" t="0"/>
          <a:stretch/>
        </p:blipFill>
        <p:spPr>
          <a:xfrm>
            <a:off x="20614677" y="12014200"/>
            <a:ext cx="1550812" cy="596187"/>
          </a:xfrm>
          <a:prstGeom prst="rect">
            <a:avLst/>
          </a:prstGeom>
          <a:noFill/>
          <a:ln>
            <a:noFill/>
          </a:ln>
        </p:spPr>
      </p:pic>
      <p:pic>
        <p:nvPicPr>
          <p:cNvPr descr=" " id="200" name="Google Shape;200;p6"/>
          <p:cNvPicPr preferRelativeResize="0"/>
          <p:nvPr/>
        </p:nvPicPr>
        <p:blipFill rotWithShape="1">
          <a:blip r:embed="rId7">
            <a:alphaModFix/>
          </a:blip>
          <a:srcRect b="0" l="0" r="0" t="0"/>
          <a:stretch/>
        </p:blipFill>
        <p:spPr>
          <a:xfrm>
            <a:off x="0" y="11938000"/>
            <a:ext cx="3442384" cy="1530480"/>
          </a:xfrm>
          <a:prstGeom prst="rect">
            <a:avLst/>
          </a:prstGeom>
          <a:noFill/>
          <a:ln>
            <a:noFill/>
          </a:ln>
        </p:spPr>
      </p:pic>
      <p:pic>
        <p:nvPicPr>
          <p:cNvPr descr=" " id="201" name="Google Shape;201;p6"/>
          <p:cNvPicPr preferRelativeResize="0"/>
          <p:nvPr/>
        </p:nvPicPr>
        <p:blipFill rotWithShape="1">
          <a:blip r:embed="rId8">
            <a:alphaModFix/>
          </a:blip>
          <a:srcRect b="0" l="0" r="0" t="0"/>
          <a:stretch/>
        </p:blipFill>
        <p:spPr>
          <a:xfrm>
            <a:off x="4078028" y="0"/>
            <a:ext cx="6215864" cy="2378410"/>
          </a:xfrm>
          <a:prstGeom prst="rect">
            <a:avLst/>
          </a:prstGeom>
          <a:noFill/>
          <a:ln>
            <a:noFill/>
          </a:ln>
        </p:spPr>
      </p:pic>
      <p:sp>
        <p:nvSpPr>
          <p:cNvPr id="202" name="Google Shape;202;p6"/>
          <p:cNvSpPr/>
          <p:nvPr/>
        </p:nvSpPr>
        <p:spPr>
          <a:xfrm>
            <a:off x="762095" y="1358900"/>
            <a:ext cx="9513489"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6"/>
          <p:cNvSpPr/>
          <p:nvPr/>
        </p:nvSpPr>
        <p:spPr>
          <a:xfrm>
            <a:off x="762095" y="1358900"/>
            <a:ext cx="9513489"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
          <p:cNvSpPr/>
          <p:nvPr/>
        </p:nvSpPr>
        <p:spPr>
          <a:xfrm>
            <a:off x="762095" y="1358900"/>
            <a:ext cx="10055423" cy="6752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AI APPLICATIONS IN INDUSTRIES</a:t>
            </a:r>
            <a:endParaRPr b="0" i="0" sz="12800" u="none" cap="none" strike="noStrike">
              <a:solidFill>
                <a:schemeClr val="dk1"/>
              </a:solidFill>
              <a:latin typeface="Calibri"/>
              <a:ea typeface="Calibri"/>
              <a:cs typeface="Calibri"/>
              <a:sym typeface="Calibri"/>
            </a:endParaRPr>
          </a:p>
        </p:txBody>
      </p:sp>
      <p:sp>
        <p:nvSpPr>
          <p:cNvPr id="205" name="Google Shape;205;p6"/>
          <p:cNvSpPr/>
          <p:nvPr/>
        </p:nvSpPr>
        <p:spPr>
          <a:xfrm>
            <a:off x="762095" y="7670800"/>
            <a:ext cx="9648973" cy="3780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AI has the potential to revolutionize numerous industries by providing new and innovative solutions to complex problems. From healthcare to finance, AI is already being used to improve efficiency, increase accuracy, and drive innovation. This section will explore some of the practical applications of AI in various industries, demonstrating the real-world impact of this technology.</a:t>
            </a:r>
            <a:endParaRPr b="0" i="0" sz="3200" u="none" cap="none" strike="noStrike">
              <a:solidFill>
                <a:schemeClr val="dk1"/>
              </a:solidFill>
              <a:latin typeface="Calibri"/>
              <a:ea typeface="Calibri"/>
              <a:cs typeface="Calibri"/>
              <a:sym typeface="Calibri"/>
            </a:endParaRPr>
          </a:p>
        </p:txBody>
      </p:sp>
      <p:pic>
        <p:nvPicPr>
          <p:cNvPr descr=" " id="206" name="Google Shape;206;p6"/>
          <p:cNvPicPr preferRelativeResize="0"/>
          <p:nvPr/>
        </p:nvPicPr>
        <p:blipFill rotWithShape="1">
          <a:blip r:embed="rId9">
            <a:alphaModFix/>
          </a:blip>
          <a:srcRect b="0" l="0" r="0" t="0"/>
          <a:stretch/>
        </p:blipFill>
        <p:spPr>
          <a:xfrm>
            <a:off x="11977597" y="838200"/>
            <a:ext cx="11621953" cy="11772900"/>
          </a:xfrm>
          <a:prstGeom prst="rect">
            <a:avLst/>
          </a:prstGeom>
          <a:noFill/>
          <a:ln>
            <a:noFill/>
          </a:ln>
        </p:spPr>
      </p:pic>
      <p:pic>
        <p:nvPicPr>
          <p:cNvPr descr=" " id="207" name="Google Shape;207;p6"/>
          <p:cNvPicPr preferRelativeResize="0"/>
          <p:nvPr/>
        </p:nvPicPr>
        <p:blipFill rotWithShape="1">
          <a:blip r:embed="rId10">
            <a:alphaModFix/>
          </a:blip>
          <a:srcRect b="0" l="0" r="0" t="0"/>
          <a:stretch/>
        </p:blipFill>
        <p:spPr>
          <a:xfrm>
            <a:off x="11977597" y="838200"/>
            <a:ext cx="11621953" cy="11772900"/>
          </a:xfrm>
          <a:prstGeom prst="rect">
            <a:avLst/>
          </a:prstGeom>
          <a:noFill/>
          <a:ln>
            <a:noFill/>
          </a:ln>
        </p:spPr>
      </p:pic>
      <p:pic>
        <p:nvPicPr>
          <p:cNvPr descr=" " id="208" name="Google Shape;208;p6"/>
          <p:cNvPicPr preferRelativeResize="0"/>
          <p:nvPr/>
        </p:nvPicPr>
        <p:blipFill rotWithShape="1">
          <a:blip r:embed="rId11">
            <a:alphaModFix/>
          </a:blip>
          <a:srcRect b="0" l="0" r="0" t="0"/>
          <a:stretch/>
        </p:blipFill>
        <p:spPr>
          <a:xfrm>
            <a:off x="12472959" y="1358900"/>
            <a:ext cx="10466108" cy="10998200"/>
          </a:xfrm>
          <a:prstGeom prst="rect">
            <a:avLst/>
          </a:prstGeom>
          <a:noFill/>
          <a:ln>
            <a:noFill/>
          </a:ln>
        </p:spPr>
      </p:pic>
      <p:sp>
        <p:nvSpPr>
          <p:cNvPr id="209" name="Google Shape;209;p6"/>
          <p:cNvSpPr/>
          <p:nvPr/>
        </p:nvSpPr>
        <p:spPr>
          <a:xfrm>
            <a:off x="14327391" y="9169400"/>
            <a:ext cx="8319540" cy="980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0"/>
              <a:buFont typeface="Rajdhani"/>
              <a:buNone/>
            </a:pPr>
            <a:r>
              <a:rPr b="1" i="0" lang="en-US" sz="48000" u="none" cap="none" strike="noStrike">
                <a:solidFill>
                  <a:srgbClr val="FFFFFF"/>
                </a:solidFill>
                <a:latin typeface="Rajdhani"/>
                <a:ea typeface="Rajdhani"/>
                <a:cs typeface="Rajdhani"/>
                <a:sym typeface="Rajdhani"/>
              </a:rPr>
              <a:t>02</a:t>
            </a:r>
            <a:endParaRPr b="0" i="0" sz="480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4" name="Shape 214"/>
        <p:cNvGrpSpPr/>
        <p:nvPr/>
      </p:nvGrpSpPr>
      <p:grpSpPr>
        <a:xfrm>
          <a:off x="0" y="0"/>
          <a:ext cx="0" cy="0"/>
          <a:chOff x="0" y="0"/>
          <a:chExt cx="0" cy="0"/>
        </a:xfrm>
      </p:grpSpPr>
      <p:pic>
        <p:nvPicPr>
          <p:cNvPr descr=" " id="215" name="Google Shape;215;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6" name="Google Shape;216;p7"/>
          <p:cNvPicPr preferRelativeResize="0"/>
          <p:nvPr/>
        </p:nvPicPr>
        <p:blipFill rotWithShape="1">
          <a:blip r:embed="rId4">
            <a:alphaModFix/>
          </a:blip>
          <a:srcRect b="0" l="0" r="0" t="0"/>
          <a:stretch/>
        </p:blipFill>
        <p:spPr>
          <a:xfrm>
            <a:off x="0" y="0"/>
            <a:ext cx="5220352" cy="11239500"/>
          </a:xfrm>
          <a:prstGeom prst="rect">
            <a:avLst/>
          </a:prstGeom>
          <a:noFill/>
          <a:ln>
            <a:noFill/>
          </a:ln>
        </p:spPr>
      </p:pic>
      <p:pic>
        <p:nvPicPr>
          <p:cNvPr descr=" " id="217" name="Google Shape;217;p7"/>
          <p:cNvPicPr preferRelativeResize="0"/>
          <p:nvPr/>
        </p:nvPicPr>
        <p:blipFill rotWithShape="1">
          <a:blip r:embed="rId5">
            <a:alphaModFix/>
          </a:blip>
          <a:srcRect b="0" l="0" r="0" t="0"/>
          <a:stretch/>
        </p:blipFill>
        <p:spPr>
          <a:xfrm>
            <a:off x="5995149" y="2476500"/>
            <a:ext cx="5220352" cy="11239500"/>
          </a:xfrm>
          <a:prstGeom prst="rect">
            <a:avLst/>
          </a:prstGeom>
          <a:noFill/>
          <a:ln>
            <a:noFill/>
          </a:ln>
        </p:spPr>
      </p:pic>
      <p:sp>
        <p:nvSpPr>
          <p:cNvPr id="218" name="Google Shape;21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20" name="Google Shape;220;p7"/>
          <p:cNvPicPr preferRelativeResize="0"/>
          <p:nvPr/>
        </p:nvPicPr>
        <p:blipFill rotWithShape="1">
          <a:blip r:embed="rId7">
            <a:alphaModFix/>
          </a:blip>
          <a:srcRect b="0" l="0" r="0" t="0"/>
          <a:stretch/>
        </p:blipFill>
        <p:spPr>
          <a:xfrm>
            <a:off x="22329391" y="495300"/>
            <a:ext cx="1550815" cy="596187"/>
          </a:xfrm>
          <a:prstGeom prst="rect">
            <a:avLst/>
          </a:prstGeom>
          <a:noFill/>
          <a:ln>
            <a:noFill/>
          </a:ln>
        </p:spPr>
      </p:pic>
      <p:pic>
        <p:nvPicPr>
          <p:cNvPr descr=" " id="221" name="Google Shape;221;p7"/>
          <p:cNvPicPr preferRelativeResize="0"/>
          <p:nvPr/>
        </p:nvPicPr>
        <p:blipFill rotWithShape="1">
          <a:blip r:embed="rId8">
            <a:alphaModFix/>
          </a:blip>
          <a:srcRect b="0" l="0" r="0" t="0"/>
          <a:stretch/>
        </p:blipFill>
        <p:spPr>
          <a:xfrm>
            <a:off x="19446130" y="1092200"/>
            <a:ext cx="3438707" cy="1530480"/>
          </a:xfrm>
          <a:prstGeom prst="rect">
            <a:avLst/>
          </a:prstGeom>
          <a:noFill/>
          <a:ln>
            <a:noFill/>
          </a:ln>
        </p:spPr>
      </p:pic>
      <p:pic>
        <p:nvPicPr>
          <p:cNvPr descr=" " id="222" name="Google Shape;222;p7"/>
          <p:cNvPicPr preferRelativeResize="0"/>
          <p:nvPr/>
        </p:nvPicPr>
        <p:blipFill rotWithShape="1">
          <a:blip r:embed="rId9">
            <a:alphaModFix/>
          </a:blip>
          <a:srcRect b="0" l="0" r="0" t="0"/>
          <a:stretch/>
        </p:blipFill>
        <p:spPr>
          <a:xfrm>
            <a:off x="5207651" y="10820400"/>
            <a:ext cx="1582678" cy="2741389"/>
          </a:xfrm>
          <a:prstGeom prst="rect">
            <a:avLst/>
          </a:prstGeom>
          <a:noFill/>
          <a:ln>
            <a:noFill/>
          </a:ln>
        </p:spPr>
      </p:pic>
      <p:pic>
        <p:nvPicPr>
          <p:cNvPr descr=" " id="223" name="Google Shape;223;p7"/>
          <p:cNvPicPr preferRelativeResize="0"/>
          <p:nvPr/>
        </p:nvPicPr>
        <p:blipFill rotWithShape="1">
          <a:blip r:embed="rId10">
            <a:alphaModFix/>
          </a:blip>
          <a:srcRect b="0" l="0" r="0" t="0"/>
          <a:stretch/>
        </p:blipFill>
        <p:spPr>
          <a:xfrm>
            <a:off x="1155844" y="11239500"/>
            <a:ext cx="1511489" cy="1511300"/>
          </a:xfrm>
          <a:prstGeom prst="rect">
            <a:avLst/>
          </a:prstGeom>
          <a:noFill/>
          <a:ln>
            <a:noFill/>
          </a:ln>
        </p:spPr>
      </p:pic>
      <p:sp>
        <p:nvSpPr>
          <p:cNvPr id="224" name="Google Shape;224;p7"/>
          <p:cNvSpPr/>
          <p:nvPr/>
        </p:nvSpPr>
        <p:spPr>
          <a:xfrm>
            <a:off x="12434854" y="1854200"/>
            <a:ext cx="7972363" cy="1634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IN HEALTHCARE</a:t>
            </a:r>
            <a:endParaRPr b="0" i="0" sz="8000" u="none" cap="none" strike="noStrike">
              <a:solidFill>
                <a:schemeClr val="dk1"/>
              </a:solidFill>
              <a:latin typeface="Calibri"/>
              <a:ea typeface="Calibri"/>
              <a:cs typeface="Calibri"/>
              <a:sym typeface="Calibri"/>
            </a:endParaRPr>
          </a:p>
        </p:txBody>
      </p:sp>
      <p:sp>
        <p:nvSpPr>
          <p:cNvPr id="225" name="Google Shape;225;p7"/>
          <p:cNvSpPr/>
          <p:nvPr/>
        </p:nvSpPr>
        <p:spPr>
          <a:xfrm>
            <a:off x="12434854" y="3949700"/>
            <a:ext cx="10415302" cy="88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12434854" y="3949700"/>
            <a:ext cx="10415302"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7"/>
          <p:cNvPicPr preferRelativeResize="0"/>
          <p:nvPr/>
        </p:nvPicPr>
        <p:blipFill rotWithShape="1">
          <a:blip r:embed="rId11">
            <a:alphaModFix/>
          </a:blip>
          <a:srcRect b="0" l="0" r="0" t="0"/>
          <a:stretch/>
        </p:blipFill>
        <p:spPr>
          <a:xfrm>
            <a:off x="12434854" y="4349750"/>
            <a:ext cx="1625803" cy="1638300"/>
          </a:xfrm>
          <a:prstGeom prst="rect">
            <a:avLst/>
          </a:prstGeom>
          <a:noFill/>
          <a:ln>
            <a:noFill/>
          </a:ln>
        </p:spPr>
      </p:pic>
      <p:pic>
        <p:nvPicPr>
          <p:cNvPr descr=" " id="228" name="Google Shape;228;p7"/>
          <p:cNvPicPr preferRelativeResize="0"/>
          <p:nvPr/>
        </p:nvPicPr>
        <p:blipFill rotWithShape="1">
          <a:blip r:embed="rId12">
            <a:alphaModFix/>
          </a:blip>
          <a:srcRect b="0" l="0" r="0" t="0"/>
          <a:stretch/>
        </p:blipFill>
        <p:spPr>
          <a:xfrm>
            <a:off x="12434854" y="4362450"/>
            <a:ext cx="1625803" cy="1625600"/>
          </a:xfrm>
          <a:prstGeom prst="rect">
            <a:avLst/>
          </a:prstGeom>
          <a:noFill/>
          <a:ln>
            <a:noFill/>
          </a:ln>
        </p:spPr>
      </p:pic>
      <p:sp>
        <p:nvSpPr>
          <p:cNvPr id="229" name="Google Shape;229;p7"/>
          <p:cNvSpPr/>
          <p:nvPr/>
        </p:nvSpPr>
        <p:spPr>
          <a:xfrm>
            <a:off x="12434854" y="4362450"/>
            <a:ext cx="1625803"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
          <p:cNvSpPr/>
          <p:nvPr/>
        </p:nvSpPr>
        <p:spPr>
          <a:xfrm>
            <a:off x="12879410" y="4686300"/>
            <a:ext cx="736692" cy="97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01</a:t>
            </a:r>
            <a:endParaRPr b="0" i="0" sz="4800" u="none" cap="none" strike="noStrike">
              <a:solidFill>
                <a:schemeClr val="dk1"/>
              </a:solidFill>
              <a:latin typeface="Calibri"/>
              <a:ea typeface="Calibri"/>
              <a:cs typeface="Calibri"/>
              <a:sym typeface="Calibri"/>
            </a:endParaRPr>
          </a:p>
        </p:txBody>
      </p:sp>
      <p:pic>
        <p:nvPicPr>
          <p:cNvPr descr=" " id="231" name="Google Shape;231;p7"/>
          <p:cNvPicPr preferRelativeResize="0"/>
          <p:nvPr/>
        </p:nvPicPr>
        <p:blipFill rotWithShape="1">
          <a:blip r:embed="rId11">
            <a:alphaModFix/>
          </a:blip>
          <a:srcRect b="0" l="0" r="0" t="0"/>
          <a:stretch/>
        </p:blipFill>
        <p:spPr>
          <a:xfrm>
            <a:off x="12434854" y="4349750"/>
            <a:ext cx="1625803" cy="1638300"/>
          </a:xfrm>
          <a:prstGeom prst="rect">
            <a:avLst/>
          </a:prstGeom>
          <a:noFill/>
          <a:ln>
            <a:noFill/>
          </a:ln>
        </p:spPr>
      </p:pic>
      <p:pic>
        <p:nvPicPr>
          <p:cNvPr descr=" " id="232" name="Google Shape;232;p7"/>
          <p:cNvPicPr preferRelativeResize="0"/>
          <p:nvPr/>
        </p:nvPicPr>
        <p:blipFill rotWithShape="1">
          <a:blip r:embed="rId13">
            <a:alphaModFix/>
          </a:blip>
          <a:srcRect b="0" l="0" r="0" t="0"/>
          <a:stretch/>
        </p:blipFill>
        <p:spPr>
          <a:xfrm>
            <a:off x="12434854" y="4349750"/>
            <a:ext cx="1625803" cy="1638300"/>
          </a:xfrm>
          <a:prstGeom prst="rect">
            <a:avLst/>
          </a:prstGeom>
          <a:noFill/>
          <a:ln>
            <a:noFill/>
          </a:ln>
        </p:spPr>
      </p:pic>
      <p:sp>
        <p:nvSpPr>
          <p:cNvPr id="233" name="Google Shape;233;p7"/>
          <p:cNvSpPr/>
          <p:nvPr/>
        </p:nvSpPr>
        <p:spPr>
          <a:xfrm>
            <a:off x="14365495" y="3949700"/>
            <a:ext cx="848466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
          <p:cNvSpPr/>
          <p:nvPr/>
        </p:nvSpPr>
        <p:spPr>
          <a:xfrm>
            <a:off x="14365495" y="3949700"/>
            <a:ext cx="8687886"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IDENTIFY CANCEROUS GROWTHS</a:t>
            </a:r>
            <a:endParaRPr b="0" i="0" sz="4800" u="none" cap="none" strike="noStrike">
              <a:solidFill>
                <a:schemeClr val="dk1"/>
              </a:solidFill>
              <a:latin typeface="Calibri"/>
              <a:ea typeface="Calibri"/>
              <a:cs typeface="Calibri"/>
              <a:sym typeface="Calibri"/>
            </a:endParaRPr>
          </a:p>
        </p:txBody>
      </p:sp>
      <p:sp>
        <p:nvSpPr>
          <p:cNvPr id="235" name="Google Shape;235;p7"/>
          <p:cNvSpPr/>
          <p:nvPr/>
        </p:nvSpPr>
        <p:spPr>
          <a:xfrm>
            <a:off x="14365495" y="4826000"/>
            <a:ext cx="862014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In a study of 33,000 patient chest x-rays, an AI algorithm was able to identify potentially cancerous growths with 94% accuracy.</a:t>
            </a:r>
            <a:endParaRPr b="0" i="0" sz="3200" u="none" cap="none" strike="noStrike">
              <a:solidFill>
                <a:schemeClr val="dk1"/>
              </a:solidFill>
              <a:latin typeface="Calibri"/>
              <a:ea typeface="Calibri"/>
              <a:cs typeface="Calibri"/>
              <a:sym typeface="Calibri"/>
            </a:endParaRPr>
          </a:p>
        </p:txBody>
      </p:sp>
      <p:sp>
        <p:nvSpPr>
          <p:cNvPr id="236" name="Google Shape;236;p7"/>
          <p:cNvSpPr/>
          <p:nvPr/>
        </p:nvSpPr>
        <p:spPr>
          <a:xfrm>
            <a:off x="12434854" y="7404100"/>
            <a:ext cx="10415302"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7"/>
          <p:cNvPicPr preferRelativeResize="0"/>
          <p:nvPr/>
        </p:nvPicPr>
        <p:blipFill rotWithShape="1">
          <a:blip r:embed="rId12">
            <a:alphaModFix/>
          </a:blip>
          <a:srcRect b="0" l="0" r="0" t="0"/>
          <a:stretch/>
        </p:blipFill>
        <p:spPr>
          <a:xfrm>
            <a:off x="12434854" y="7543800"/>
            <a:ext cx="1625803" cy="1638300"/>
          </a:xfrm>
          <a:prstGeom prst="rect">
            <a:avLst/>
          </a:prstGeom>
          <a:noFill/>
          <a:ln>
            <a:noFill/>
          </a:ln>
        </p:spPr>
      </p:pic>
      <p:pic>
        <p:nvPicPr>
          <p:cNvPr descr=" " id="238" name="Google Shape;238;p7"/>
          <p:cNvPicPr preferRelativeResize="0"/>
          <p:nvPr/>
        </p:nvPicPr>
        <p:blipFill rotWithShape="1">
          <a:blip r:embed="rId14">
            <a:alphaModFix/>
          </a:blip>
          <a:srcRect b="0" l="0" r="0" t="0"/>
          <a:stretch/>
        </p:blipFill>
        <p:spPr>
          <a:xfrm>
            <a:off x="12434854" y="7556500"/>
            <a:ext cx="1625803" cy="1625600"/>
          </a:xfrm>
          <a:prstGeom prst="rect">
            <a:avLst/>
          </a:prstGeom>
          <a:noFill/>
          <a:ln>
            <a:noFill/>
          </a:ln>
        </p:spPr>
      </p:pic>
      <p:sp>
        <p:nvSpPr>
          <p:cNvPr id="239" name="Google Shape;239;p7"/>
          <p:cNvSpPr/>
          <p:nvPr/>
        </p:nvSpPr>
        <p:spPr>
          <a:xfrm>
            <a:off x="12434854" y="7556500"/>
            <a:ext cx="1625803"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7"/>
          <p:cNvSpPr/>
          <p:nvPr/>
        </p:nvSpPr>
        <p:spPr>
          <a:xfrm>
            <a:off x="12828603" y="7880350"/>
            <a:ext cx="838305" cy="97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02</a:t>
            </a:r>
            <a:endParaRPr b="0" i="0" sz="4800" u="none" cap="none" strike="noStrike">
              <a:solidFill>
                <a:schemeClr val="dk1"/>
              </a:solidFill>
              <a:latin typeface="Calibri"/>
              <a:ea typeface="Calibri"/>
              <a:cs typeface="Calibri"/>
              <a:sym typeface="Calibri"/>
            </a:endParaRPr>
          </a:p>
        </p:txBody>
      </p:sp>
      <p:pic>
        <p:nvPicPr>
          <p:cNvPr descr=" " id="241" name="Google Shape;241;p7"/>
          <p:cNvPicPr preferRelativeResize="0"/>
          <p:nvPr/>
        </p:nvPicPr>
        <p:blipFill rotWithShape="1">
          <a:blip r:embed="rId12">
            <a:alphaModFix/>
          </a:blip>
          <a:srcRect b="0" l="0" r="0" t="0"/>
          <a:stretch/>
        </p:blipFill>
        <p:spPr>
          <a:xfrm>
            <a:off x="12434854" y="7543800"/>
            <a:ext cx="1625803" cy="1638300"/>
          </a:xfrm>
          <a:prstGeom prst="rect">
            <a:avLst/>
          </a:prstGeom>
          <a:noFill/>
          <a:ln>
            <a:noFill/>
          </a:ln>
        </p:spPr>
      </p:pic>
      <p:pic>
        <p:nvPicPr>
          <p:cNvPr descr=" " id="242" name="Google Shape;242;p7"/>
          <p:cNvPicPr preferRelativeResize="0"/>
          <p:nvPr/>
        </p:nvPicPr>
        <p:blipFill rotWithShape="1">
          <a:blip r:embed="rId15">
            <a:alphaModFix/>
          </a:blip>
          <a:srcRect b="0" l="0" r="0" t="0"/>
          <a:stretch/>
        </p:blipFill>
        <p:spPr>
          <a:xfrm>
            <a:off x="12434854" y="7543800"/>
            <a:ext cx="1625803" cy="1638300"/>
          </a:xfrm>
          <a:prstGeom prst="rect">
            <a:avLst/>
          </a:prstGeom>
          <a:noFill/>
          <a:ln>
            <a:noFill/>
          </a:ln>
        </p:spPr>
      </p:pic>
      <p:sp>
        <p:nvSpPr>
          <p:cNvPr id="243" name="Google Shape;243;p7"/>
          <p:cNvSpPr/>
          <p:nvPr/>
        </p:nvSpPr>
        <p:spPr>
          <a:xfrm>
            <a:off x="14365495" y="7404100"/>
            <a:ext cx="8484660" cy="19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
          <p:cNvSpPr/>
          <p:nvPr/>
        </p:nvSpPr>
        <p:spPr>
          <a:xfrm>
            <a:off x="14365495" y="7404100"/>
            <a:ext cx="8687886"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HEALTHCARE TOOLS</a:t>
            </a:r>
            <a:endParaRPr b="0" i="0" sz="4800" u="none" cap="none" strike="noStrike">
              <a:solidFill>
                <a:schemeClr val="dk1"/>
              </a:solidFill>
              <a:latin typeface="Calibri"/>
              <a:ea typeface="Calibri"/>
              <a:cs typeface="Calibri"/>
              <a:sym typeface="Calibri"/>
            </a:endParaRPr>
          </a:p>
        </p:txBody>
      </p:sp>
      <p:sp>
        <p:nvSpPr>
          <p:cNvPr id="245" name="Google Shape;245;p7"/>
          <p:cNvSpPr/>
          <p:nvPr/>
        </p:nvSpPr>
        <p:spPr>
          <a:xfrm>
            <a:off x="14365495" y="8280400"/>
            <a:ext cx="8620144"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By 2026, the global market for AI-powered healthcare tools is projected to reach $28 billion.</a:t>
            </a:r>
            <a:endParaRPr b="0" i="0" sz="3200" u="none" cap="none" strike="noStrike">
              <a:solidFill>
                <a:schemeClr val="dk1"/>
              </a:solidFill>
              <a:latin typeface="Calibri"/>
              <a:ea typeface="Calibri"/>
              <a:cs typeface="Calibri"/>
              <a:sym typeface="Calibri"/>
            </a:endParaRPr>
          </a:p>
        </p:txBody>
      </p:sp>
      <p:sp>
        <p:nvSpPr>
          <p:cNvPr id="246" name="Google Shape;246;p7"/>
          <p:cNvSpPr/>
          <p:nvPr/>
        </p:nvSpPr>
        <p:spPr>
          <a:xfrm>
            <a:off x="12434854" y="10337800"/>
            <a:ext cx="10415302"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7"/>
          <p:cNvPicPr preferRelativeResize="0"/>
          <p:nvPr/>
        </p:nvPicPr>
        <p:blipFill rotWithShape="1">
          <a:blip r:embed="rId11">
            <a:alphaModFix/>
          </a:blip>
          <a:srcRect b="0" l="0" r="0" t="0"/>
          <a:stretch/>
        </p:blipFill>
        <p:spPr>
          <a:xfrm>
            <a:off x="12434854" y="10737850"/>
            <a:ext cx="1625803" cy="1638300"/>
          </a:xfrm>
          <a:prstGeom prst="rect">
            <a:avLst/>
          </a:prstGeom>
          <a:noFill/>
          <a:ln>
            <a:noFill/>
          </a:ln>
        </p:spPr>
      </p:pic>
      <p:pic>
        <p:nvPicPr>
          <p:cNvPr descr=" " id="248" name="Google Shape;248;p7"/>
          <p:cNvPicPr preferRelativeResize="0"/>
          <p:nvPr/>
        </p:nvPicPr>
        <p:blipFill rotWithShape="1">
          <a:blip r:embed="rId12">
            <a:alphaModFix/>
          </a:blip>
          <a:srcRect b="0" l="0" r="0" t="0"/>
          <a:stretch/>
        </p:blipFill>
        <p:spPr>
          <a:xfrm>
            <a:off x="12434854" y="10750550"/>
            <a:ext cx="1625803" cy="1625600"/>
          </a:xfrm>
          <a:prstGeom prst="rect">
            <a:avLst/>
          </a:prstGeom>
          <a:noFill/>
          <a:ln>
            <a:noFill/>
          </a:ln>
        </p:spPr>
      </p:pic>
      <p:sp>
        <p:nvSpPr>
          <p:cNvPr id="249" name="Google Shape;249;p7"/>
          <p:cNvSpPr/>
          <p:nvPr/>
        </p:nvSpPr>
        <p:spPr>
          <a:xfrm>
            <a:off x="12434854" y="10750550"/>
            <a:ext cx="1625803"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7"/>
          <p:cNvSpPr/>
          <p:nvPr/>
        </p:nvSpPr>
        <p:spPr>
          <a:xfrm>
            <a:off x="12822253" y="11074400"/>
            <a:ext cx="851006" cy="97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03</a:t>
            </a:r>
            <a:endParaRPr b="0" i="0" sz="4800" u="none" cap="none" strike="noStrike">
              <a:solidFill>
                <a:schemeClr val="dk1"/>
              </a:solidFill>
              <a:latin typeface="Calibri"/>
              <a:ea typeface="Calibri"/>
              <a:cs typeface="Calibri"/>
              <a:sym typeface="Calibri"/>
            </a:endParaRPr>
          </a:p>
        </p:txBody>
      </p:sp>
      <p:pic>
        <p:nvPicPr>
          <p:cNvPr descr=" " id="251" name="Google Shape;251;p7"/>
          <p:cNvPicPr preferRelativeResize="0"/>
          <p:nvPr/>
        </p:nvPicPr>
        <p:blipFill rotWithShape="1">
          <a:blip r:embed="rId11">
            <a:alphaModFix/>
          </a:blip>
          <a:srcRect b="0" l="0" r="0" t="0"/>
          <a:stretch/>
        </p:blipFill>
        <p:spPr>
          <a:xfrm>
            <a:off x="12434854" y="10737850"/>
            <a:ext cx="1625803" cy="1638300"/>
          </a:xfrm>
          <a:prstGeom prst="rect">
            <a:avLst/>
          </a:prstGeom>
          <a:noFill/>
          <a:ln>
            <a:noFill/>
          </a:ln>
        </p:spPr>
      </p:pic>
      <p:pic>
        <p:nvPicPr>
          <p:cNvPr descr=" " id="252" name="Google Shape;252;p7"/>
          <p:cNvPicPr preferRelativeResize="0"/>
          <p:nvPr/>
        </p:nvPicPr>
        <p:blipFill rotWithShape="1">
          <a:blip r:embed="rId13">
            <a:alphaModFix/>
          </a:blip>
          <a:srcRect b="0" l="0" r="0" t="0"/>
          <a:stretch/>
        </p:blipFill>
        <p:spPr>
          <a:xfrm>
            <a:off x="12434854" y="10737850"/>
            <a:ext cx="1625803" cy="1638300"/>
          </a:xfrm>
          <a:prstGeom prst="rect">
            <a:avLst/>
          </a:prstGeom>
          <a:noFill/>
          <a:ln>
            <a:noFill/>
          </a:ln>
        </p:spPr>
      </p:pic>
      <p:sp>
        <p:nvSpPr>
          <p:cNvPr id="253" name="Google Shape;253;p7"/>
          <p:cNvSpPr/>
          <p:nvPr/>
        </p:nvSpPr>
        <p:spPr>
          <a:xfrm>
            <a:off x="14365495" y="10337800"/>
            <a:ext cx="848466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7"/>
          <p:cNvSpPr/>
          <p:nvPr/>
        </p:nvSpPr>
        <p:spPr>
          <a:xfrm>
            <a:off x="14365495" y="10337800"/>
            <a:ext cx="8687886" cy="97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MANAGEMENT</a:t>
            </a:r>
            <a:endParaRPr b="0" i="0" sz="4800" u="none" cap="none" strike="noStrike">
              <a:solidFill>
                <a:schemeClr val="dk1"/>
              </a:solidFill>
              <a:latin typeface="Calibri"/>
              <a:ea typeface="Calibri"/>
              <a:cs typeface="Calibri"/>
              <a:sym typeface="Calibri"/>
            </a:endParaRPr>
          </a:p>
        </p:txBody>
      </p:sp>
      <p:sp>
        <p:nvSpPr>
          <p:cNvPr id="255" name="Google Shape;255;p7"/>
          <p:cNvSpPr/>
          <p:nvPr/>
        </p:nvSpPr>
        <p:spPr>
          <a:xfrm>
            <a:off x="14365495" y="11214100"/>
            <a:ext cx="862014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AI-powered virtual assistants can help doctors and nurses manage their schedules, order tests, and prioritize patient care.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 name="Shape 260"/>
        <p:cNvGrpSpPr/>
        <p:nvPr/>
      </p:nvGrpSpPr>
      <p:grpSpPr>
        <a:xfrm>
          <a:off x="0" y="0"/>
          <a:ext cx="0" cy="0"/>
          <a:chOff x="0" y="0"/>
          <a:chExt cx="0" cy="0"/>
        </a:xfrm>
      </p:grpSpPr>
      <p:pic>
        <p:nvPicPr>
          <p:cNvPr descr=" " id="261" name="Google Shape;261;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62" name="Google Shape;262;p8"/>
          <p:cNvPicPr preferRelativeResize="0"/>
          <p:nvPr/>
        </p:nvPicPr>
        <p:blipFill rotWithShape="1">
          <a:blip r:embed="rId4">
            <a:alphaModFix/>
          </a:blip>
          <a:srcRect b="0" l="0" r="0" t="0"/>
          <a:stretch/>
        </p:blipFill>
        <p:spPr>
          <a:xfrm>
            <a:off x="2337092" y="1422400"/>
            <a:ext cx="19369921" cy="9931400"/>
          </a:xfrm>
          <a:prstGeom prst="rect">
            <a:avLst/>
          </a:prstGeom>
          <a:noFill/>
          <a:ln>
            <a:noFill/>
          </a:ln>
        </p:spPr>
      </p:pic>
      <p:pic>
        <p:nvPicPr>
          <p:cNvPr descr=" " id="263" name="Google Shape;263;p8"/>
          <p:cNvPicPr preferRelativeResize="0"/>
          <p:nvPr/>
        </p:nvPicPr>
        <p:blipFill rotWithShape="1">
          <a:blip r:embed="rId5">
            <a:alphaModFix/>
          </a:blip>
          <a:srcRect b="0" l="0" r="0" t="0"/>
          <a:stretch/>
        </p:blipFill>
        <p:spPr>
          <a:xfrm>
            <a:off x="2337092" y="1422400"/>
            <a:ext cx="19369921" cy="9931400"/>
          </a:xfrm>
          <a:prstGeom prst="rect">
            <a:avLst/>
          </a:prstGeom>
          <a:noFill/>
          <a:ln>
            <a:noFill/>
          </a:ln>
        </p:spPr>
      </p:pic>
      <p:pic>
        <p:nvPicPr>
          <p:cNvPr descr=" " id="264" name="Google Shape;264;p8"/>
          <p:cNvPicPr preferRelativeResize="0"/>
          <p:nvPr/>
        </p:nvPicPr>
        <p:blipFill rotWithShape="1">
          <a:blip r:embed="rId6">
            <a:alphaModFix/>
          </a:blip>
          <a:srcRect b="0" l="0" r="0" t="0"/>
          <a:stretch/>
        </p:blipFill>
        <p:spPr>
          <a:xfrm>
            <a:off x="22596124" y="0"/>
            <a:ext cx="1790924" cy="2679700"/>
          </a:xfrm>
          <a:prstGeom prst="rect">
            <a:avLst/>
          </a:prstGeom>
          <a:noFill/>
          <a:ln>
            <a:noFill/>
          </a:ln>
        </p:spPr>
      </p:pic>
      <p:sp>
        <p:nvSpPr>
          <p:cNvPr id="265" name="Google Shape;265;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p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67" name="Google Shape;267;p8"/>
          <p:cNvPicPr preferRelativeResize="0"/>
          <p:nvPr/>
        </p:nvPicPr>
        <p:blipFill rotWithShape="1">
          <a:blip r:embed="rId8">
            <a:alphaModFix/>
          </a:blip>
          <a:srcRect b="0" l="0" r="0" t="0"/>
          <a:stretch/>
        </p:blipFill>
        <p:spPr>
          <a:xfrm>
            <a:off x="0" y="825500"/>
            <a:ext cx="1538111" cy="596193"/>
          </a:xfrm>
          <a:prstGeom prst="rect">
            <a:avLst/>
          </a:prstGeom>
          <a:noFill/>
          <a:ln>
            <a:noFill/>
          </a:ln>
        </p:spPr>
      </p:pic>
      <p:pic>
        <p:nvPicPr>
          <p:cNvPr descr=" " id="268" name="Google Shape;268;p8"/>
          <p:cNvPicPr preferRelativeResize="0"/>
          <p:nvPr/>
        </p:nvPicPr>
        <p:blipFill rotWithShape="1">
          <a:blip r:embed="rId9">
            <a:alphaModFix/>
          </a:blip>
          <a:srcRect b="0" l="0" r="0" t="0"/>
          <a:stretch/>
        </p:blipFill>
        <p:spPr>
          <a:xfrm>
            <a:off x="18569721" y="9982200"/>
            <a:ext cx="4798943" cy="2133600"/>
          </a:xfrm>
          <a:prstGeom prst="rect">
            <a:avLst/>
          </a:prstGeom>
          <a:noFill/>
          <a:ln>
            <a:noFill/>
          </a:ln>
        </p:spPr>
      </p:pic>
      <p:pic>
        <p:nvPicPr>
          <p:cNvPr descr=" " id="269" name="Google Shape;269;p8"/>
          <p:cNvPicPr preferRelativeResize="0"/>
          <p:nvPr/>
        </p:nvPicPr>
        <p:blipFill rotWithShape="1">
          <a:blip r:embed="rId10">
            <a:alphaModFix/>
          </a:blip>
          <a:srcRect b="0" l="0" r="0" t="0"/>
          <a:stretch/>
        </p:blipFill>
        <p:spPr>
          <a:xfrm>
            <a:off x="0" y="11002293"/>
            <a:ext cx="1943343" cy="2713707"/>
          </a:xfrm>
          <a:prstGeom prst="rect">
            <a:avLst/>
          </a:prstGeom>
          <a:noFill/>
          <a:ln>
            <a:noFill/>
          </a:ln>
        </p:spPr>
      </p:pic>
      <p:sp>
        <p:nvSpPr>
          <p:cNvPr id="270" name="Google Shape;270;p8"/>
          <p:cNvSpPr/>
          <p:nvPr/>
        </p:nvSpPr>
        <p:spPr>
          <a:xfrm>
            <a:off x="3289711" y="2984500"/>
            <a:ext cx="10042722" cy="1634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IN FINANCE</a:t>
            </a:r>
            <a:endParaRPr b="0" i="0" sz="8000" u="none" cap="none" strike="noStrike">
              <a:solidFill>
                <a:schemeClr val="dk1"/>
              </a:solidFill>
              <a:latin typeface="Calibri"/>
              <a:ea typeface="Calibri"/>
              <a:cs typeface="Calibri"/>
              <a:sym typeface="Calibri"/>
            </a:endParaRPr>
          </a:p>
        </p:txBody>
      </p:sp>
      <p:sp>
        <p:nvSpPr>
          <p:cNvPr id="271" name="Google Shape;271;p8"/>
          <p:cNvSpPr/>
          <p:nvPr/>
        </p:nvSpPr>
        <p:spPr>
          <a:xfrm>
            <a:off x="2959470" y="5511800"/>
            <a:ext cx="17159845" cy="39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
          <p:cNvSpPr/>
          <p:nvPr/>
        </p:nvSpPr>
        <p:spPr>
          <a:xfrm>
            <a:off x="2959470" y="5511800"/>
            <a:ext cx="4940918" cy="39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8"/>
          <p:cNvSpPr/>
          <p:nvPr/>
        </p:nvSpPr>
        <p:spPr>
          <a:xfrm>
            <a:off x="4064508" y="5511800"/>
            <a:ext cx="2730841" cy="20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8"/>
          <p:cNvSpPr/>
          <p:nvPr/>
        </p:nvSpPr>
        <p:spPr>
          <a:xfrm>
            <a:off x="4064508" y="5511800"/>
            <a:ext cx="3272776"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75%</a:t>
            </a:r>
            <a:endParaRPr b="0" i="0" sz="12800" u="none" cap="none" strike="noStrike">
              <a:solidFill>
                <a:schemeClr val="dk1"/>
              </a:solidFill>
              <a:latin typeface="Calibri"/>
              <a:ea typeface="Calibri"/>
              <a:cs typeface="Calibri"/>
              <a:sym typeface="Calibri"/>
            </a:endParaRPr>
          </a:p>
        </p:txBody>
      </p:sp>
      <p:sp>
        <p:nvSpPr>
          <p:cNvPr id="275" name="Google Shape;275;p8"/>
          <p:cNvSpPr/>
          <p:nvPr/>
        </p:nvSpPr>
        <p:spPr>
          <a:xfrm>
            <a:off x="2959470" y="7886700"/>
            <a:ext cx="4940918"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8"/>
          <p:cNvSpPr/>
          <p:nvPr/>
        </p:nvSpPr>
        <p:spPr>
          <a:xfrm>
            <a:off x="2891728" y="7886700"/>
            <a:ext cx="5076401"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people said that AI has improved their decision-making process. </a:t>
            </a:r>
            <a:endParaRPr b="0" i="0" sz="3200" u="none" cap="none" strike="noStrike">
              <a:solidFill>
                <a:schemeClr val="dk1"/>
              </a:solidFill>
              <a:latin typeface="Calibri"/>
              <a:ea typeface="Calibri"/>
              <a:cs typeface="Calibri"/>
              <a:sym typeface="Calibri"/>
            </a:endParaRPr>
          </a:p>
        </p:txBody>
      </p:sp>
      <p:sp>
        <p:nvSpPr>
          <p:cNvPr id="277" name="Google Shape;277;p8"/>
          <p:cNvSpPr/>
          <p:nvPr/>
        </p:nvSpPr>
        <p:spPr>
          <a:xfrm>
            <a:off x="9068933" y="5511800"/>
            <a:ext cx="4940918" cy="39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8"/>
          <p:cNvSpPr/>
          <p:nvPr/>
        </p:nvSpPr>
        <p:spPr>
          <a:xfrm>
            <a:off x="9392824" y="5511800"/>
            <a:ext cx="4293137" cy="20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8"/>
          <p:cNvSpPr/>
          <p:nvPr/>
        </p:nvSpPr>
        <p:spPr>
          <a:xfrm>
            <a:off x="9392824" y="5511800"/>
            <a:ext cx="4835071"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12,000</a:t>
            </a:r>
            <a:endParaRPr b="0" i="0" sz="12800" u="none" cap="none" strike="noStrike">
              <a:solidFill>
                <a:schemeClr val="dk1"/>
              </a:solidFill>
              <a:latin typeface="Calibri"/>
              <a:ea typeface="Calibri"/>
              <a:cs typeface="Calibri"/>
              <a:sym typeface="Calibri"/>
            </a:endParaRPr>
          </a:p>
        </p:txBody>
      </p:sp>
      <p:sp>
        <p:nvSpPr>
          <p:cNvPr id="280" name="Google Shape;280;p8"/>
          <p:cNvSpPr/>
          <p:nvPr/>
        </p:nvSpPr>
        <p:spPr>
          <a:xfrm>
            <a:off x="9068933" y="7886700"/>
            <a:ext cx="4940918"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8"/>
          <p:cNvSpPr/>
          <p:nvPr/>
        </p:nvSpPr>
        <p:spPr>
          <a:xfrm>
            <a:off x="9001192" y="7886700"/>
            <a:ext cx="5076401"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Morgan Chase used AI to analyze 12,000 commercial loan agreements in seconds</a:t>
            </a:r>
            <a:endParaRPr b="0" i="0" sz="3200" u="none" cap="none" strike="noStrike">
              <a:solidFill>
                <a:schemeClr val="dk1"/>
              </a:solidFill>
              <a:latin typeface="Calibri"/>
              <a:ea typeface="Calibri"/>
              <a:cs typeface="Calibri"/>
              <a:sym typeface="Calibri"/>
            </a:endParaRPr>
          </a:p>
        </p:txBody>
      </p:sp>
      <p:sp>
        <p:nvSpPr>
          <p:cNvPr id="282" name="Google Shape;282;p8"/>
          <p:cNvSpPr/>
          <p:nvPr/>
        </p:nvSpPr>
        <p:spPr>
          <a:xfrm>
            <a:off x="15178397" y="5511800"/>
            <a:ext cx="4940918" cy="39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8"/>
          <p:cNvSpPr/>
          <p:nvPr/>
        </p:nvSpPr>
        <p:spPr>
          <a:xfrm>
            <a:off x="16194524" y="5511800"/>
            <a:ext cx="2908664" cy="20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8"/>
          <p:cNvSpPr/>
          <p:nvPr/>
        </p:nvSpPr>
        <p:spPr>
          <a:xfrm>
            <a:off x="16194524" y="5511800"/>
            <a:ext cx="3450598"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50%</a:t>
            </a:r>
            <a:endParaRPr b="0" i="0" sz="12800" u="none" cap="none" strike="noStrike">
              <a:solidFill>
                <a:schemeClr val="dk1"/>
              </a:solidFill>
              <a:latin typeface="Calibri"/>
              <a:ea typeface="Calibri"/>
              <a:cs typeface="Calibri"/>
              <a:sym typeface="Calibri"/>
            </a:endParaRPr>
          </a:p>
        </p:txBody>
      </p:sp>
      <p:sp>
        <p:nvSpPr>
          <p:cNvPr id="285" name="Google Shape;285;p8"/>
          <p:cNvSpPr/>
          <p:nvPr/>
        </p:nvSpPr>
        <p:spPr>
          <a:xfrm>
            <a:off x="15178397" y="7886700"/>
            <a:ext cx="4940918"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8"/>
          <p:cNvSpPr/>
          <p:nvPr/>
        </p:nvSpPr>
        <p:spPr>
          <a:xfrm>
            <a:off x="15110655" y="7886700"/>
            <a:ext cx="5076401"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use of AI in fraud detection has led to a 50% reduction in false positives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1" name="Shape 291"/>
        <p:cNvGrpSpPr/>
        <p:nvPr/>
      </p:nvGrpSpPr>
      <p:grpSpPr>
        <a:xfrm>
          <a:off x="0" y="0"/>
          <a:ext cx="0" cy="0"/>
          <a:chOff x="0" y="0"/>
          <a:chExt cx="0" cy="0"/>
        </a:xfrm>
      </p:grpSpPr>
      <p:pic>
        <p:nvPicPr>
          <p:cNvPr descr=" " id="292" name="Google Shape;292;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3" name="Google Shape;293;p9"/>
          <p:cNvPicPr preferRelativeResize="0"/>
          <p:nvPr/>
        </p:nvPicPr>
        <p:blipFill rotWithShape="1">
          <a:blip r:embed="rId4">
            <a:alphaModFix/>
          </a:blip>
          <a:srcRect b="0" l="0" r="0" t="0"/>
          <a:stretch/>
        </p:blipFill>
        <p:spPr>
          <a:xfrm>
            <a:off x="0" y="10820400"/>
            <a:ext cx="2807051" cy="2895600"/>
          </a:xfrm>
          <a:prstGeom prst="rect">
            <a:avLst/>
          </a:prstGeom>
          <a:noFill/>
          <a:ln>
            <a:noFill/>
          </a:ln>
        </p:spPr>
      </p:pic>
      <p:sp>
        <p:nvSpPr>
          <p:cNvPr id="294" name="Google Shape;294;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96" name="Google Shape;296;p9"/>
          <p:cNvPicPr preferRelativeResize="0"/>
          <p:nvPr/>
        </p:nvPicPr>
        <p:blipFill rotWithShape="1">
          <a:blip r:embed="rId6">
            <a:alphaModFix/>
          </a:blip>
          <a:srcRect b="0" l="0" r="0" t="0"/>
          <a:stretch/>
        </p:blipFill>
        <p:spPr>
          <a:xfrm>
            <a:off x="0" y="469900"/>
            <a:ext cx="3238905" cy="1716720"/>
          </a:xfrm>
          <a:prstGeom prst="rect">
            <a:avLst/>
          </a:prstGeom>
          <a:noFill/>
          <a:ln>
            <a:noFill/>
          </a:ln>
        </p:spPr>
      </p:pic>
      <p:pic>
        <p:nvPicPr>
          <p:cNvPr descr=" " id="297" name="Google Shape;297;p9"/>
          <p:cNvPicPr preferRelativeResize="0"/>
          <p:nvPr/>
        </p:nvPicPr>
        <p:blipFill rotWithShape="1">
          <a:blip r:embed="rId7">
            <a:alphaModFix/>
          </a:blip>
          <a:srcRect b="0" l="0" r="0" t="0"/>
          <a:stretch/>
        </p:blipFill>
        <p:spPr>
          <a:xfrm>
            <a:off x="21376772" y="2184400"/>
            <a:ext cx="3010276" cy="1943100"/>
          </a:xfrm>
          <a:prstGeom prst="rect">
            <a:avLst/>
          </a:prstGeom>
          <a:noFill/>
          <a:ln>
            <a:noFill/>
          </a:ln>
        </p:spPr>
      </p:pic>
      <p:sp>
        <p:nvSpPr>
          <p:cNvPr id="298" name="Google Shape;298;p9"/>
          <p:cNvSpPr/>
          <p:nvPr/>
        </p:nvSpPr>
        <p:spPr>
          <a:xfrm>
            <a:off x="7172163" y="901700"/>
            <a:ext cx="10042722" cy="1634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IN MANUFACTURING</a:t>
            </a:r>
            <a:endParaRPr b="0" i="0" sz="8000" u="none" cap="none" strike="noStrike">
              <a:solidFill>
                <a:schemeClr val="dk1"/>
              </a:solidFill>
              <a:latin typeface="Calibri"/>
              <a:ea typeface="Calibri"/>
              <a:cs typeface="Calibri"/>
              <a:sym typeface="Calibri"/>
            </a:endParaRPr>
          </a:p>
        </p:txBody>
      </p:sp>
      <p:pic>
        <p:nvPicPr>
          <p:cNvPr descr=" " id="299" name="Google Shape;299;p9"/>
          <p:cNvPicPr preferRelativeResize="0"/>
          <p:nvPr/>
        </p:nvPicPr>
        <p:blipFill rotWithShape="1">
          <a:blip r:embed="rId8">
            <a:alphaModFix/>
          </a:blip>
          <a:srcRect b="0" l="0" r="0" t="0"/>
          <a:stretch/>
        </p:blipFill>
        <p:spPr>
          <a:xfrm>
            <a:off x="3010276" y="2768600"/>
            <a:ext cx="18366496" cy="9258300"/>
          </a:xfrm>
          <a:prstGeom prst="rect">
            <a:avLst/>
          </a:prstGeom>
          <a:noFill/>
          <a:ln>
            <a:noFill/>
          </a:ln>
        </p:spPr>
      </p:pic>
      <p:sp>
        <p:nvSpPr>
          <p:cNvPr id="300" name="Google Shape;300;p9"/>
          <p:cNvSpPr/>
          <p:nvPr/>
        </p:nvSpPr>
        <p:spPr>
          <a:xfrm>
            <a:off x="3010276" y="2768600"/>
            <a:ext cx="18366496"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9"/>
          <p:cNvSpPr/>
          <p:nvPr/>
        </p:nvSpPr>
        <p:spPr>
          <a:xfrm>
            <a:off x="3010276" y="2768600"/>
            <a:ext cx="130826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9"/>
          <p:cNvSpPr/>
          <p:nvPr/>
        </p:nvSpPr>
        <p:spPr>
          <a:xfrm>
            <a:off x="3010276" y="2768600"/>
            <a:ext cx="130826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9"/>
          <p:cNvSpPr/>
          <p:nvPr/>
        </p:nvSpPr>
        <p:spPr>
          <a:xfrm>
            <a:off x="3010276" y="2952750"/>
            <a:ext cx="152419" cy="152400"/>
          </a:xfrm>
          <a:prstGeom prst="ellipse">
            <a:avLst/>
          </a:prstGeom>
          <a:solidFill>
            <a:srgbClr val="96C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
          <p:cNvSpPr/>
          <p:nvPr/>
        </p:nvSpPr>
        <p:spPr>
          <a:xfrm>
            <a:off x="3264308" y="2768600"/>
            <a:ext cx="118971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Item 2</a:t>
            </a:r>
            <a:endParaRPr b="0" i="0" sz="3200" u="none" cap="none" strike="noStrike">
              <a:solidFill>
                <a:schemeClr val="dk1"/>
              </a:solidFill>
              <a:latin typeface="Calibri"/>
              <a:ea typeface="Calibri"/>
              <a:cs typeface="Calibri"/>
              <a:sym typeface="Calibri"/>
            </a:endParaRPr>
          </a:p>
        </p:txBody>
      </p:sp>
      <p:sp>
        <p:nvSpPr>
          <p:cNvPr id="305" name="Google Shape;305;p9"/>
          <p:cNvSpPr/>
          <p:nvPr/>
        </p:nvSpPr>
        <p:spPr>
          <a:xfrm>
            <a:off x="4521765" y="2768600"/>
            <a:ext cx="1320965"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9"/>
          <p:cNvSpPr/>
          <p:nvPr/>
        </p:nvSpPr>
        <p:spPr>
          <a:xfrm>
            <a:off x="4521765" y="2768600"/>
            <a:ext cx="1320965"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9"/>
          <p:cNvSpPr/>
          <p:nvPr/>
        </p:nvSpPr>
        <p:spPr>
          <a:xfrm>
            <a:off x="4521765" y="2952750"/>
            <a:ext cx="152419" cy="152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9"/>
          <p:cNvSpPr/>
          <p:nvPr/>
        </p:nvSpPr>
        <p:spPr>
          <a:xfrm>
            <a:off x="4775797" y="2768600"/>
            <a:ext cx="1202417"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Item 3</a:t>
            </a:r>
            <a:endParaRPr b="0" i="0" sz="3200" u="none" cap="none" strike="noStrike">
              <a:solidFill>
                <a:schemeClr val="dk1"/>
              </a:solidFill>
              <a:latin typeface="Calibri"/>
              <a:ea typeface="Calibri"/>
              <a:cs typeface="Calibri"/>
              <a:sym typeface="Calibri"/>
            </a:endParaRPr>
          </a:p>
        </p:txBody>
      </p:sp>
      <p:pic>
        <p:nvPicPr>
          <p:cNvPr descr=" " id="309" name="Google Shape;309;p9"/>
          <p:cNvPicPr preferRelativeResize="0"/>
          <p:nvPr/>
        </p:nvPicPr>
        <p:blipFill rotWithShape="1">
          <a:blip r:embed="rId9">
            <a:alphaModFix/>
          </a:blip>
          <a:srcRect b="0" l="0" r="0" t="0"/>
          <a:stretch/>
        </p:blipFill>
        <p:spPr>
          <a:xfrm>
            <a:off x="3010276" y="3492500"/>
            <a:ext cx="18366496" cy="8534400"/>
          </a:xfrm>
          <a:prstGeom prst="rect">
            <a:avLst/>
          </a:prstGeom>
          <a:noFill/>
          <a:ln>
            <a:noFill/>
          </a:ln>
        </p:spPr>
      </p:pic>
      <p:sp>
        <p:nvSpPr>
          <p:cNvPr id="310" name="Google Shape;310;p9"/>
          <p:cNvSpPr/>
          <p:nvPr/>
        </p:nvSpPr>
        <p:spPr>
          <a:xfrm>
            <a:off x="3010276" y="3492500"/>
            <a:ext cx="18366496" cy="830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9"/>
          <p:cNvSpPr/>
          <p:nvPr/>
        </p:nvSpPr>
        <p:spPr>
          <a:xfrm>
            <a:off x="3010276" y="34925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9"/>
          <p:cNvSpPr/>
          <p:nvPr/>
        </p:nvSpPr>
        <p:spPr>
          <a:xfrm>
            <a:off x="2874793" y="34925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313" name="Google Shape;313;p9"/>
          <p:cNvPicPr preferRelativeResize="0"/>
          <p:nvPr/>
        </p:nvPicPr>
        <p:blipFill rotWithShape="1">
          <a:blip r:embed="rId10">
            <a:alphaModFix/>
          </a:blip>
          <a:srcRect b="0" l="0" r="0" t="0"/>
          <a:stretch/>
        </p:blipFill>
        <p:spPr>
          <a:xfrm>
            <a:off x="3619952" y="3797300"/>
            <a:ext cx="17756819" cy="1"/>
          </a:xfrm>
          <a:prstGeom prst="rect">
            <a:avLst/>
          </a:prstGeom>
          <a:noFill/>
          <a:ln>
            <a:noFill/>
          </a:ln>
        </p:spPr>
      </p:pic>
      <p:pic>
        <p:nvPicPr>
          <p:cNvPr descr=" " id="314" name="Google Shape;314;p9"/>
          <p:cNvPicPr preferRelativeResize="0"/>
          <p:nvPr/>
        </p:nvPicPr>
        <p:blipFill rotWithShape="1">
          <a:blip r:embed="rId11">
            <a:alphaModFix/>
          </a:blip>
          <a:srcRect b="0" l="0" r="0" t="0"/>
          <a:stretch/>
        </p:blipFill>
        <p:spPr>
          <a:xfrm>
            <a:off x="3619952" y="3784600"/>
            <a:ext cx="17756819" cy="12700"/>
          </a:xfrm>
          <a:prstGeom prst="rect">
            <a:avLst/>
          </a:prstGeom>
          <a:noFill/>
          <a:ln>
            <a:noFill/>
          </a:ln>
        </p:spPr>
      </p:pic>
      <p:sp>
        <p:nvSpPr>
          <p:cNvPr id="315" name="Google Shape;315;p9"/>
          <p:cNvSpPr/>
          <p:nvPr/>
        </p:nvSpPr>
        <p:spPr>
          <a:xfrm>
            <a:off x="3010276" y="47752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9"/>
          <p:cNvSpPr/>
          <p:nvPr/>
        </p:nvSpPr>
        <p:spPr>
          <a:xfrm>
            <a:off x="2874793" y="47752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317" name="Google Shape;317;p9"/>
          <p:cNvPicPr preferRelativeResize="0"/>
          <p:nvPr/>
        </p:nvPicPr>
        <p:blipFill rotWithShape="1">
          <a:blip r:embed="rId10">
            <a:alphaModFix/>
          </a:blip>
          <a:srcRect b="0" l="0" r="0" t="0"/>
          <a:stretch/>
        </p:blipFill>
        <p:spPr>
          <a:xfrm>
            <a:off x="3619952" y="5080000"/>
            <a:ext cx="17756819" cy="1"/>
          </a:xfrm>
          <a:prstGeom prst="rect">
            <a:avLst/>
          </a:prstGeom>
          <a:noFill/>
          <a:ln>
            <a:noFill/>
          </a:ln>
        </p:spPr>
      </p:pic>
      <p:pic>
        <p:nvPicPr>
          <p:cNvPr descr=" " id="318" name="Google Shape;318;p9"/>
          <p:cNvPicPr preferRelativeResize="0"/>
          <p:nvPr/>
        </p:nvPicPr>
        <p:blipFill rotWithShape="1">
          <a:blip r:embed="rId11">
            <a:alphaModFix/>
          </a:blip>
          <a:srcRect b="0" l="0" r="0" t="0"/>
          <a:stretch/>
        </p:blipFill>
        <p:spPr>
          <a:xfrm>
            <a:off x="3619952" y="5067300"/>
            <a:ext cx="17756819" cy="12700"/>
          </a:xfrm>
          <a:prstGeom prst="rect">
            <a:avLst/>
          </a:prstGeom>
          <a:noFill/>
          <a:ln>
            <a:noFill/>
          </a:ln>
        </p:spPr>
      </p:pic>
      <p:sp>
        <p:nvSpPr>
          <p:cNvPr id="319" name="Google Shape;319;p9"/>
          <p:cNvSpPr/>
          <p:nvPr/>
        </p:nvSpPr>
        <p:spPr>
          <a:xfrm>
            <a:off x="3010276" y="60579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9"/>
          <p:cNvSpPr/>
          <p:nvPr/>
        </p:nvSpPr>
        <p:spPr>
          <a:xfrm>
            <a:off x="2874793" y="60579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321" name="Google Shape;321;p9"/>
          <p:cNvPicPr preferRelativeResize="0"/>
          <p:nvPr/>
        </p:nvPicPr>
        <p:blipFill rotWithShape="1">
          <a:blip r:embed="rId10">
            <a:alphaModFix/>
          </a:blip>
          <a:srcRect b="0" l="0" r="0" t="0"/>
          <a:stretch/>
        </p:blipFill>
        <p:spPr>
          <a:xfrm>
            <a:off x="3619952" y="6362700"/>
            <a:ext cx="17756819" cy="1"/>
          </a:xfrm>
          <a:prstGeom prst="rect">
            <a:avLst/>
          </a:prstGeom>
          <a:noFill/>
          <a:ln>
            <a:noFill/>
          </a:ln>
        </p:spPr>
      </p:pic>
      <p:pic>
        <p:nvPicPr>
          <p:cNvPr descr=" " id="322" name="Google Shape;322;p9"/>
          <p:cNvPicPr preferRelativeResize="0"/>
          <p:nvPr/>
        </p:nvPicPr>
        <p:blipFill rotWithShape="1">
          <a:blip r:embed="rId11">
            <a:alphaModFix/>
          </a:blip>
          <a:srcRect b="0" l="0" r="0" t="0"/>
          <a:stretch/>
        </p:blipFill>
        <p:spPr>
          <a:xfrm>
            <a:off x="3619952" y="6350000"/>
            <a:ext cx="17756819" cy="12700"/>
          </a:xfrm>
          <a:prstGeom prst="rect">
            <a:avLst/>
          </a:prstGeom>
          <a:noFill/>
          <a:ln>
            <a:noFill/>
          </a:ln>
        </p:spPr>
      </p:pic>
      <p:sp>
        <p:nvSpPr>
          <p:cNvPr id="323" name="Google Shape;323;p9"/>
          <p:cNvSpPr/>
          <p:nvPr/>
        </p:nvSpPr>
        <p:spPr>
          <a:xfrm>
            <a:off x="3010276" y="73406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9"/>
          <p:cNvSpPr/>
          <p:nvPr/>
        </p:nvSpPr>
        <p:spPr>
          <a:xfrm>
            <a:off x="2874793" y="73406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325" name="Google Shape;325;p9"/>
          <p:cNvPicPr preferRelativeResize="0"/>
          <p:nvPr/>
        </p:nvPicPr>
        <p:blipFill rotWithShape="1">
          <a:blip r:embed="rId10">
            <a:alphaModFix/>
          </a:blip>
          <a:srcRect b="0" l="0" r="0" t="0"/>
          <a:stretch/>
        </p:blipFill>
        <p:spPr>
          <a:xfrm>
            <a:off x="3619952" y="7645400"/>
            <a:ext cx="17756819" cy="1"/>
          </a:xfrm>
          <a:prstGeom prst="rect">
            <a:avLst/>
          </a:prstGeom>
          <a:noFill/>
          <a:ln>
            <a:noFill/>
          </a:ln>
        </p:spPr>
      </p:pic>
      <p:pic>
        <p:nvPicPr>
          <p:cNvPr descr=" " id="326" name="Google Shape;326;p9"/>
          <p:cNvPicPr preferRelativeResize="0"/>
          <p:nvPr/>
        </p:nvPicPr>
        <p:blipFill rotWithShape="1">
          <a:blip r:embed="rId11">
            <a:alphaModFix/>
          </a:blip>
          <a:srcRect b="0" l="0" r="0" t="0"/>
          <a:stretch/>
        </p:blipFill>
        <p:spPr>
          <a:xfrm>
            <a:off x="3619952" y="7632700"/>
            <a:ext cx="17756819" cy="12700"/>
          </a:xfrm>
          <a:prstGeom prst="rect">
            <a:avLst/>
          </a:prstGeom>
          <a:noFill/>
          <a:ln>
            <a:noFill/>
          </a:ln>
        </p:spPr>
      </p:pic>
      <p:sp>
        <p:nvSpPr>
          <p:cNvPr id="327" name="Google Shape;327;p9"/>
          <p:cNvSpPr/>
          <p:nvPr/>
        </p:nvSpPr>
        <p:spPr>
          <a:xfrm>
            <a:off x="3010276" y="86233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9"/>
          <p:cNvSpPr/>
          <p:nvPr/>
        </p:nvSpPr>
        <p:spPr>
          <a:xfrm>
            <a:off x="2874793" y="86233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329" name="Google Shape;329;p9"/>
          <p:cNvPicPr preferRelativeResize="0"/>
          <p:nvPr/>
        </p:nvPicPr>
        <p:blipFill rotWithShape="1">
          <a:blip r:embed="rId10">
            <a:alphaModFix/>
          </a:blip>
          <a:srcRect b="0" l="0" r="0" t="0"/>
          <a:stretch/>
        </p:blipFill>
        <p:spPr>
          <a:xfrm>
            <a:off x="3619952" y="8928100"/>
            <a:ext cx="17756819" cy="1"/>
          </a:xfrm>
          <a:prstGeom prst="rect">
            <a:avLst/>
          </a:prstGeom>
          <a:noFill/>
          <a:ln>
            <a:noFill/>
          </a:ln>
        </p:spPr>
      </p:pic>
      <p:pic>
        <p:nvPicPr>
          <p:cNvPr descr=" " id="330" name="Google Shape;330;p9"/>
          <p:cNvPicPr preferRelativeResize="0"/>
          <p:nvPr/>
        </p:nvPicPr>
        <p:blipFill rotWithShape="1">
          <a:blip r:embed="rId11">
            <a:alphaModFix/>
          </a:blip>
          <a:srcRect b="0" l="0" r="0" t="0"/>
          <a:stretch/>
        </p:blipFill>
        <p:spPr>
          <a:xfrm>
            <a:off x="3619952" y="8915400"/>
            <a:ext cx="17756819" cy="12700"/>
          </a:xfrm>
          <a:prstGeom prst="rect">
            <a:avLst/>
          </a:prstGeom>
          <a:noFill/>
          <a:ln>
            <a:noFill/>
          </a:ln>
        </p:spPr>
      </p:pic>
      <p:sp>
        <p:nvSpPr>
          <p:cNvPr id="331" name="Google Shape;331;p9"/>
          <p:cNvSpPr/>
          <p:nvPr/>
        </p:nvSpPr>
        <p:spPr>
          <a:xfrm>
            <a:off x="3010276" y="99060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9"/>
          <p:cNvSpPr/>
          <p:nvPr/>
        </p:nvSpPr>
        <p:spPr>
          <a:xfrm>
            <a:off x="2874793" y="99060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333" name="Google Shape;333;p9"/>
          <p:cNvPicPr preferRelativeResize="0"/>
          <p:nvPr/>
        </p:nvPicPr>
        <p:blipFill rotWithShape="1">
          <a:blip r:embed="rId10">
            <a:alphaModFix/>
          </a:blip>
          <a:srcRect b="0" l="0" r="0" t="0"/>
          <a:stretch/>
        </p:blipFill>
        <p:spPr>
          <a:xfrm>
            <a:off x="3619952" y="10210800"/>
            <a:ext cx="17756819" cy="1"/>
          </a:xfrm>
          <a:prstGeom prst="rect">
            <a:avLst/>
          </a:prstGeom>
          <a:noFill/>
          <a:ln>
            <a:noFill/>
          </a:ln>
        </p:spPr>
      </p:pic>
      <p:pic>
        <p:nvPicPr>
          <p:cNvPr descr=" " id="334" name="Google Shape;334;p9"/>
          <p:cNvPicPr preferRelativeResize="0"/>
          <p:nvPr/>
        </p:nvPicPr>
        <p:blipFill rotWithShape="1">
          <a:blip r:embed="rId11">
            <a:alphaModFix/>
          </a:blip>
          <a:srcRect b="0" l="0" r="0" t="0"/>
          <a:stretch/>
        </p:blipFill>
        <p:spPr>
          <a:xfrm>
            <a:off x="3619952" y="10198100"/>
            <a:ext cx="17756819" cy="12700"/>
          </a:xfrm>
          <a:prstGeom prst="rect">
            <a:avLst/>
          </a:prstGeom>
          <a:noFill/>
          <a:ln>
            <a:noFill/>
          </a:ln>
        </p:spPr>
      </p:pic>
      <p:sp>
        <p:nvSpPr>
          <p:cNvPr id="335" name="Google Shape;335;p9"/>
          <p:cNvSpPr/>
          <p:nvPr/>
        </p:nvSpPr>
        <p:spPr>
          <a:xfrm>
            <a:off x="3010276" y="111887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9"/>
          <p:cNvSpPr/>
          <p:nvPr/>
        </p:nvSpPr>
        <p:spPr>
          <a:xfrm>
            <a:off x="2874793" y="111887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337" name="Google Shape;337;p9"/>
          <p:cNvPicPr preferRelativeResize="0"/>
          <p:nvPr/>
        </p:nvPicPr>
        <p:blipFill rotWithShape="1">
          <a:blip r:embed="rId12">
            <a:alphaModFix/>
          </a:blip>
          <a:srcRect b="0" l="0" r="0" t="0"/>
          <a:stretch/>
        </p:blipFill>
        <p:spPr>
          <a:xfrm>
            <a:off x="3619952" y="11696700"/>
            <a:ext cx="17756819" cy="101600"/>
          </a:xfrm>
          <a:prstGeom prst="rect">
            <a:avLst/>
          </a:prstGeom>
          <a:noFill/>
          <a:ln>
            <a:noFill/>
          </a:ln>
        </p:spPr>
      </p:pic>
      <p:pic>
        <p:nvPicPr>
          <p:cNvPr descr=" " id="338" name="Google Shape;338;p9"/>
          <p:cNvPicPr preferRelativeResize="0"/>
          <p:nvPr/>
        </p:nvPicPr>
        <p:blipFill rotWithShape="1">
          <a:blip r:embed="rId13">
            <a:alphaModFix/>
          </a:blip>
          <a:srcRect b="0" l="0" r="0" t="0"/>
          <a:stretch/>
        </p:blipFill>
        <p:spPr>
          <a:xfrm>
            <a:off x="3619952" y="11696700"/>
            <a:ext cx="17756819" cy="12700"/>
          </a:xfrm>
          <a:prstGeom prst="rect">
            <a:avLst/>
          </a:prstGeom>
          <a:noFill/>
          <a:ln>
            <a:noFill/>
          </a:ln>
        </p:spPr>
      </p:pic>
      <p:pic>
        <p:nvPicPr>
          <p:cNvPr descr=" " id="339" name="Google Shape;339;p9"/>
          <p:cNvPicPr preferRelativeResize="0"/>
          <p:nvPr/>
        </p:nvPicPr>
        <p:blipFill rotWithShape="1">
          <a:blip r:embed="rId14">
            <a:alphaModFix/>
          </a:blip>
          <a:srcRect b="0" l="0" r="0" t="0"/>
          <a:stretch/>
        </p:blipFill>
        <p:spPr>
          <a:xfrm>
            <a:off x="3619952" y="11696700"/>
            <a:ext cx="12702" cy="101600"/>
          </a:xfrm>
          <a:prstGeom prst="rect">
            <a:avLst/>
          </a:prstGeom>
          <a:noFill/>
          <a:ln>
            <a:noFill/>
          </a:ln>
        </p:spPr>
      </p:pic>
      <p:pic>
        <p:nvPicPr>
          <p:cNvPr descr=" " id="340" name="Google Shape;340;p9"/>
          <p:cNvPicPr preferRelativeResize="0"/>
          <p:nvPr/>
        </p:nvPicPr>
        <p:blipFill rotWithShape="1">
          <a:blip r:embed="rId14">
            <a:alphaModFix/>
          </a:blip>
          <a:srcRect b="0" l="0" r="0" t="0"/>
          <a:stretch/>
        </p:blipFill>
        <p:spPr>
          <a:xfrm>
            <a:off x="21364070" y="11696700"/>
            <a:ext cx="12702" cy="101600"/>
          </a:xfrm>
          <a:prstGeom prst="rect">
            <a:avLst/>
          </a:prstGeom>
          <a:noFill/>
          <a:ln>
            <a:noFill/>
          </a:ln>
        </p:spPr>
      </p:pic>
      <p:sp>
        <p:nvSpPr>
          <p:cNvPr id="341" name="Google Shape;341;p9"/>
          <p:cNvSpPr/>
          <p:nvPr/>
        </p:nvSpPr>
        <p:spPr>
          <a:xfrm>
            <a:off x="3619952" y="3492500"/>
            <a:ext cx="17756819"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2" name="Google Shape;342;p9"/>
          <p:cNvPicPr preferRelativeResize="0"/>
          <p:nvPr/>
        </p:nvPicPr>
        <p:blipFill rotWithShape="1">
          <a:blip r:embed="rId15">
            <a:alphaModFix/>
          </a:blip>
          <a:srcRect b="0" l="0" r="0" t="0"/>
          <a:stretch/>
        </p:blipFill>
        <p:spPr>
          <a:xfrm>
            <a:off x="3619952" y="3492500"/>
            <a:ext cx="2536689" cy="8534400"/>
          </a:xfrm>
          <a:prstGeom prst="rect">
            <a:avLst/>
          </a:prstGeom>
          <a:noFill/>
          <a:ln>
            <a:noFill/>
          </a:ln>
        </p:spPr>
      </p:pic>
      <p:sp>
        <p:nvSpPr>
          <p:cNvPr id="343" name="Google Shape;343;p9"/>
          <p:cNvSpPr/>
          <p:nvPr/>
        </p:nvSpPr>
        <p:spPr>
          <a:xfrm>
            <a:off x="4441322" y="118237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2015</a:t>
            </a:r>
            <a:endParaRPr b="0" i="0" sz="3200" u="none" cap="none" strike="noStrike">
              <a:solidFill>
                <a:schemeClr val="dk1"/>
              </a:solidFill>
              <a:latin typeface="Calibri"/>
              <a:ea typeface="Calibri"/>
              <a:cs typeface="Calibri"/>
              <a:sym typeface="Calibri"/>
            </a:endParaRPr>
          </a:p>
        </p:txBody>
      </p:sp>
      <p:pic>
        <p:nvPicPr>
          <p:cNvPr descr=" " id="344" name="Google Shape;344;p9"/>
          <p:cNvPicPr preferRelativeResize="0"/>
          <p:nvPr/>
        </p:nvPicPr>
        <p:blipFill rotWithShape="1">
          <a:blip r:embed="rId14">
            <a:alphaModFix/>
          </a:blip>
          <a:srcRect b="0" l="0" r="0" t="0"/>
          <a:stretch/>
        </p:blipFill>
        <p:spPr>
          <a:xfrm>
            <a:off x="3619952" y="11696700"/>
            <a:ext cx="12702" cy="101600"/>
          </a:xfrm>
          <a:prstGeom prst="rect">
            <a:avLst/>
          </a:prstGeom>
          <a:noFill/>
          <a:ln>
            <a:noFill/>
          </a:ln>
        </p:spPr>
      </p:pic>
      <p:pic>
        <p:nvPicPr>
          <p:cNvPr descr=" " id="345" name="Google Shape;345;p9"/>
          <p:cNvPicPr preferRelativeResize="0"/>
          <p:nvPr/>
        </p:nvPicPr>
        <p:blipFill rotWithShape="1">
          <a:blip r:embed="rId16">
            <a:alphaModFix/>
          </a:blip>
          <a:srcRect b="0" l="0" r="0" t="0"/>
          <a:stretch/>
        </p:blipFill>
        <p:spPr>
          <a:xfrm>
            <a:off x="6156642" y="3492500"/>
            <a:ext cx="2536689" cy="8534400"/>
          </a:xfrm>
          <a:prstGeom prst="rect">
            <a:avLst/>
          </a:prstGeom>
          <a:noFill/>
          <a:ln>
            <a:noFill/>
          </a:ln>
        </p:spPr>
      </p:pic>
      <p:sp>
        <p:nvSpPr>
          <p:cNvPr id="346" name="Google Shape;346;p9"/>
          <p:cNvSpPr/>
          <p:nvPr/>
        </p:nvSpPr>
        <p:spPr>
          <a:xfrm>
            <a:off x="6978011" y="118237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2016</a:t>
            </a:r>
            <a:endParaRPr b="0" i="0" sz="3200" u="none" cap="none" strike="noStrike">
              <a:solidFill>
                <a:schemeClr val="dk1"/>
              </a:solidFill>
              <a:latin typeface="Calibri"/>
              <a:ea typeface="Calibri"/>
              <a:cs typeface="Calibri"/>
              <a:sym typeface="Calibri"/>
            </a:endParaRPr>
          </a:p>
        </p:txBody>
      </p:sp>
      <p:pic>
        <p:nvPicPr>
          <p:cNvPr descr=" " id="347" name="Google Shape;347;p9"/>
          <p:cNvPicPr preferRelativeResize="0"/>
          <p:nvPr/>
        </p:nvPicPr>
        <p:blipFill rotWithShape="1">
          <a:blip r:embed="rId17">
            <a:alphaModFix/>
          </a:blip>
          <a:srcRect b="0" l="0" r="0" t="0"/>
          <a:stretch/>
        </p:blipFill>
        <p:spPr>
          <a:xfrm>
            <a:off x="6156642" y="11696700"/>
            <a:ext cx="12702" cy="101600"/>
          </a:xfrm>
          <a:prstGeom prst="rect">
            <a:avLst/>
          </a:prstGeom>
          <a:noFill/>
          <a:ln>
            <a:noFill/>
          </a:ln>
        </p:spPr>
      </p:pic>
      <p:pic>
        <p:nvPicPr>
          <p:cNvPr descr=" " id="348" name="Google Shape;348;p9"/>
          <p:cNvPicPr preferRelativeResize="0"/>
          <p:nvPr/>
        </p:nvPicPr>
        <p:blipFill rotWithShape="1">
          <a:blip r:embed="rId16">
            <a:alphaModFix/>
          </a:blip>
          <a:srcRect b="0" l="0" r="0" t="0"/>
          <a:stretch/>
        </p:blipFill>
        <p:spPr>
          <a:xfrm>
            <a:off x="8693328" y="3492500"/>
            <a:ext cx="2536689" cy="8534400"/>
          </a:xfrm>
          <a:prstGeom prst="rect">
            <a:avLst/>
          </a:prstGeom>
          <a:noFill/>
          <a:ln>
            <a:noFill/>
          </a:ln>
        </p:spPr>
      </p:pic>
      <p:sp>
        <p:nvSpPr>
          <p:cNvPr id="349" name="Google Shape;349;p9"/>
          <p:cNvSpPr/>
          <p:nvPr/>
        </p:nvSpPr>
        <p:spPr>
          <a:xfrm>
            <a:off x="9540101" y="11823700"/>
            <a:ext cx="834071"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2017</a:t>
            </a:r>
            <a:endParaRPr b="0" i="0" sz="3200" u="none" cap="none" strike="noStrike">
              <a:solidFill>
                <a:schemeClr val="dk1"/>
              </a:solidFill>
              <a:latin typeface="Calibri"/>
              <a:ea typeface="Calibri"/>
              <a:cs typeface="Calibri"/>
              <a:sym typeface="Calibri"/>
            </a:endParaRPr>
          </a:p>
        </p:txBody>
      </p:sp>
      <p:pic>
        <p:nvPicPr>
          <p:cNvPr descr=" " id="350" name="Google Shape;350;p9"/>
          <p:cNvPicPr preferRelativeResize="0"/>
          <p:nvPr/>
        </p:nvPicPr>
        <p:blipFill rotWithShape="1">
          <a:blip r:embed="rId18">
            <a:alphaModFix/>
          </a:blip>
          <a:srcRect b="0" l="0" r="0" t="0"/>
          <a:stretch/>
        </p:blipFill>
        <p:spPr>
          <a:xfrm>
            <a:off x="8693328" y="11696700"/>
            <a:ext cx="12702" cy="101600"/>
          </a:xfrm>
          <a:prstGeom prst="rect">
            <a:avLst/>
          </a:prstGeom>
          <a:noFill/>
          <a:ln>
            <a:noFill/>
          </a:ln>
        </p:spPr>
      </p:pic>
      <p:pic>
        <p:nvPicPr>
          <p:cNvPr descr=" " id="351" name="Google Shape;351;p9"/>
          <p:cNvPicPr preferRelativeResize="0"/>
          <p:nvPr/>
        </p:nvPicPr>
        <p:blipFill rotWithShape="1">
          <a:blip r:embed="rId15">
            <a:alphaModFix/>
          </a:blip>
          <a:srcRect b="0" l="0" r="0" t="0"/>
          <a:stretch/>
        </p:blipFill>
        <p:spPr>
          <a:xfrm>
            <a:off x="11230017" y="3492500"/>
            <a:ext cx="2536689" cy="8534400"/>
          </a:xfrm>
          <a:prstGeom prst="rect">
            <a:avLst/>
          </a:prstGeom>
          <a:noFill/>
          <a:ln>
            <a:noFill/>
          </a:ln>
        </p:spPr>
      </p:pic>
      <p:sp>
        <p:nvSpPr>
          <p:cNvPr id="352" name="Google Shape;352;p9"/>
          <p:cNvSpPr/>
          <p:nvPr/>
        </p:nvSpPr>
        <p:spPr>
          <a:xfrm>
            <a:off x="12051387" y="11823700"/>
            <a:ext cx="884877"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2018</a:t>
            </a:r>
            <a:endParaRPr b="0" i="0" sz="3200" u="none" cap="none" strike="noStrike">
              <a:solidFill>
                <a:schemeClr val="dk1"/>
              </a:solidFill>
              <a:latin typeface="Calibri"/>
              <a:ea typeface="Calibri"/>
              <a:cs typeface="Calibri"/>
              <a:sym typeface="Calibri"/>
            </a:endParaRPr>
          </a:p>
        </p:txBody>
      </p:sp>
      <p:pic>
        <p:nvPicPr>
          <p:cNvPr descr=" " id="353" name="Google Shape;353;p9"/>
          <p:cNvPicPr preferRelativeResize="0"/>
          <p:nvPr/>
        </p:nvPicPr>
        <p:blipFill rotWithShape="1">
          <a:blip r:embed="rId19">
            <a:alphaModFix/>
          </a:blip>
          <a:srcRect b="0" l="0" r="0" t="0"/>
          <a:stretch/>
        </p:blipFill>
        <p:spPr>
          <a:xfrm>
            <a:off x="11230017" y="11696700"/>
            <a:ext cx="12702" cy="101600"/>
          </a:xfrm>
          <a:prstGeom prst="rect">
            <a:avLst/>
          </a:prstGeom>
          <a:noFill/>
          <a:ln>
            <a:noFill/>
          </a:ln>
        </p:spPr>
      </p:pic>
      <p:pic>
        <p:nvPicPr>
          <p:cNvPr descr=" " id="354" name="Google Shape;354;p9"/>
          <p:cNvPicPr preferRelativeResize="0"/>
          <p:nvPr/>
        </p:nvPicPr>
        <p:blipFill rotWithShape="1">
          <a:blip r:embed="rId16">
            <a:alphaModFix/>
          </a:blip>
          <a:srcRect b="0" l="0" r="0" t="0"/>
          <a:stretch/>
        </p:blipFill>
        <p:spPr>
          <a:xfrm>
            <a:off x="13766707" y="3492500"/>
            <a:ext cx="2536689" cy="8534400"/>
          </a:xfrm>
          <a:prstGeom prst="rect">
            <a:avLst/>
          </a:prstGeom>
          <a:noFill/>
          <a:ln>
            <a:noFill/>
          </a:ln>
        </p:spPr>
      </p:pic>
      <p:sp>
        <p:nvSpPr>
          <p:cNvPr id="355" name="Google Shape;355;p9"/>
          <p:cNvSpPr/>
          <p:nvPr/>
        </p:nvSpPr>
        <p:spPr>
          <a:xfrm>
            <a:off x="14588076" y="118237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2019</a:t>
            </a:r>
            <a:endParaRPr b="0" i="0" sz="3200" u="none" cap="none" strike="noStrike">
              <a:solidFill>
                <a:schemeClr val="dk1"/>
              </a:solidFill>
              <a:latin typeface="Calibri"/>
              <a:ea typeface="Calibri"/>
              <a:cs typeface="Calibri"/>
              <a:sym typeface="Calibri"/>
            </a:endParaRPr>
          </a:p>
        </p:txBody>
      </p:sp>
      <p:pic>
        <p:nvPicPr>
          <p:cNvPr descr=" " id="356" name="Google Shape;356;p9"/>
          <p:cNvPicPr preferRelativeResize="0"/>
          <p:nvPr/>
        </p:nvPicPr>
        <p:blipFill rotWithShape="1">
          <a:blip r:embed="rId20">
            <a:alphaModFix/>
          </a:blip>
          <a:srcRect b="0" l="0" r="0" t="0"/>
          <a:stretch/>
        </p:blipFill>
        <p:spPr>
          <a:xfrm>
            <a:off x="13766707" y="11696700"/>
            <a:ext cx="12702" cy="101600"/>
          </a:xfrm>
          <a:prstGeom prst="rect">
            <a:avLst/>
          </a:prstGeom>
          <a:noFill/>
          <a:ln>
            <a:noFill/>
          </a:ln>
        </p:spPr>
      </p:pic>
      <p:pic>
        <p:nvPicPr>
          <p:cNvPr descr=" " id="357" name="Google Shape;357;p9"/>
          <p:cNvPicPr preferRelativeResize="0"/>
          <p:nvPr/>
        </p:nvPicPr>
        <p:blipFill rotWithShape="1">
          <a:blip r:embed="rId16">
            <a:alphaModFix/>
          </a:blip>
          <a:srcRect b="0" l="0" r="0" t="0"/>
          <a:stretch/>
        </p:blipFill>
        <p:spPr>
          <a:xfrm>
            <a:off x="16303393" y="3492500"/>
            <a:ext cx="2536689" cy="8534400"/>
          </a:xfrm>
          <a:prstGeom prst="rect">
            <a:avLst/>
          </a:prstGeom>
          <a:noFill/>
          <a:ln>
            <a:noFill/>
          </a:ln>
        </p:spPr>
      </p:pic>
      <p:sp>
        <p:nvSpPr>
          <p:cNvPr id="358" name="Google Shape;358;p9"/>
          <p:cNvSpPr/>
          <p:nvPr/>
        </p:nvSpPr>
        <p:spPr>
          <a:xfrm>
            <a:off x="17086658" y="11823700"/>
            <a:ext cx="948385"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2020</a:t>
            </a:r>
            <a:endParaRPr b="0" i="0" sz="3200" u="none" cap="none" strike="noStrike">
              <a:solidFill>
                <a:schemeClr val="dk1"/>
              </a:solidFill>
              <a:latin typeface="Calibri"/>
              <a:ea typeface="Calibri"/>
              <a:cs typeface="Calibri"/>
              <a:sym typeface="Calibri"/>
            </a:endParaRPr>
          </a:p>
        </p:txBody>
      </p:sp>
      <p:pic>
        <p:nvPicPr>
          <p:cNvPr descr=" " id="359" name="Google Shape;359;p9"/>
          <p:cNvPicPr preferRelativeResize="0"/>
          <p:nvPr/>
        </p:nvPicPr>
        <p:blipFill rotWithShape="1">
          <a:blip r:embed="rId21">
            <a:alphaModFix/>
          </a:blip>
          <a:srcRect b="0" l="0" r="0" t="0"/>
          <a:stretch/>
        </p:blipFill>
        <p:spPr>
          <a:xfrm>
            <a:off x="16303393" y="11696700"/>
            <a:ext cx="12702" cy="101600"/>
          </a:xfrm>
          <a:prstGeom prst="rect">
            <a:avLst/>
          </a:prstGeom>
          <a:noFill/>
          <a:ln>
            <a:noFill/>
          </a:ln>
        </p:spPr>
      </p:pic>
      <p:pic>
        <p:nvPicPr>
          <p:cNvPr descr=" " id="360" name="Google Shape;360;p9"/>
          <p:cNvPicPr preferRelativeResize="0"/>
          <p:nvPr/>
        </p:nvPicPr>
        <p:blipFill rotWithShape="1">
          <a:blip r:embed="rId15">
            <a:alphaModFix/>
          </a:blip>
          <a:srcRect b="0" l="0" r="0" t="0"/>
          <a:stretch/>
        </p:blipFill>
        <p:spPr>
          <a:xfrm>
            <a:off x="18840082" y="3492500"/>
            <a:ext cx="2536689" cy="8534400"/>
          </a:xfrm>
          <a:prstGeom prst="rect">
            <a:avLst/>
          </a:prstGeom>
          <a:noFill/>
          <a:ln>
            <a:noFill/>
          </a:ln>
        </p:spPr>
      </p:pic>
      <p:sp>
        <p:nvSpPr>
          <p:cNvPr id="361" name="Google Shape;361;p9"/>
          <p:cNvSpPr/>
          <p:nvPr/>
        </p:nvSpPr>
        <p:spPr>
          <a:xfrm>
            <a:off x="19661452" y="118237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2021</a:t>
            </a:r>
            <a:endParaRPr b="0" i="0" sz="3200" u="none" cap="none" strike="noStrike">
              <a:solidFill>
                <a:schemeClr val="dk1"/>
              </a:solidFill>
              <a:latin typeface="Calibri"/>
              <a:ea typeface="Calibri"/>
              <a:cs typeface="Calibri"/>
              <a:sym typeface="Calibri"/>
            </a:endParaRPr>
          </a:p>
        </p:txBody>
      </p:sp>
      <p:pic>
        <p:nvPicPr>
          <p:cNvPr descr=" " id="362" name="Google Shape;362;p9"/>
          <p:cNvPicPr preferRelativeResize="0"/>
          <p:nvPr/>
        </p:nvPicPr>
        <p:blipFill rotWithShape="1">
          <a:blip r:embed="rId22">
            <a:alphaModFix/>
          </a:blip>
          <a:srcRect b="0" l="0" r="0" t="0"/>
          <a:stretch/>
        </p:blipFill>
        <p:spPr>
          <a:xfrm>
            <a:off x="18840082" y="11696700"/>
            <a:ext cx="12702" cy="101600"/>
          </a:xfrm>
          <a:prstGeom prst="rect">
            <a:avLst/>
          </a:prstGeom>
          <a:noFill/>
          <a:ln>
            <a:noFill/>
          </a:ln>
        </p:spPr>
      </p:pic>
      <p:pic>
        <p:nvPicPr>
          <p:cNvPr descr=" " id="363" name="Google Shape;363;p9"/>
          <p:cNvPicPr preferRelativeResize="0"/>
          <p:nvPr/>
        </p:nvPicPr>
        <p:blipFill rotWithShape="1">
          <a:blip r:embed="rId23">
            <a:alphaModFix/>
          </a:blip>
          <a:srcRect b="0" l="0" r="0" t="0"/>
          <a:stretch/>
        </p:blipFill>
        <p:spPr>
          <a:xfrm>
            <a:off x="3619952" y="3492500"/>
            <a:ext cx="17756819" cy="8102600"/>
          </a:xfrm>
          <a:prstGeom prst="rect">
            <a:avLst/>
          </a:prstGeom>
          <a:noFill/>
          <a:ln>
            <a:noFill/>
          </a:ln>
        </p:spPr>
      </p:pic>
      <p:pic>
        <p:nvPicPr>
          <p:cNvPr descr=" " id="364" name="Google Shape;364;p9"/>
          <p:cNvPicPr preferRelativeResize="0"/>
          <p:nvPr/>
        </p:nvPicPr>
        <p:blipFill rotWithShape="1">
          <a:blip r:embed="rId24">
            <a:alphaModFix/>
          </a:blip>
          <a:srcRect b="0" l="0" r="0" t="0"/>
          <a:stretch/>
        </p:blipFill>
        <p:spPr>
          <a:xfrm>
            <a:off x="4904419" y="5957912"/>
            <a:ext cx="15193979" cy="3273822"/>
          </a:xfrm>
          <a:prstGeom prst="rect">
            <a:avLst/>
          </a:prstGeom>
          <a:noFill/>
          <a:ln>
            <a:noFill/>
          </a:ln>
        </p:spPr>
      </p:pic>
      <p:pic>
        <p:nvPicPr>
          <p:cNvPr descr=" " id="365" name="Google Shape;365;p9"/>
          <p:cNvPicPr preferRelativeResize="0"/>
          <p:nvPr/>
        </p:nvPicPr>
        <p:blipFill rotWithShape="1">
          <a:blip r:embed="rId25">
            <a:alphaModFix/>
          </a:blip>
          <a:srcRect b="0" l="0" r="0" t="0"/>
          <a:stretch/>
        </p:blipFill>
        <p:spPr>
          <a:xfrm>
            <a:off x="4729754" y="7111653"/>
            <a:ext cx="355136" cy="432139"/>
          </a:xfrm>
          <a:prstGeom prst="rect">
            <a:avLst/>
          </a:prstGeom>
          <a:noFill/>
          <a:ln>
            <a:noFill/>
          </a:ln>
        </p:spPr>
      </p:pic>
      <p:sp>
        <p:nvSpPr>
          <p:cNvPr id="366" name="Google Shape;366;p9"/>
          <p:cNvSpPr/>
          <p:nvPr/>
        </p:nvSpPr>
        <p:spPr>
          <a:xfrm>
            <a:off x="4856770" y="7276753"/>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p9"/>
          <p:cNvPicPr preferRelativeResize="0"/>
          <p:nvPr/>
        </p:nvPicPr>
        <p:blipFill rotWithShape="1">
          <a:blip r:embed="rId25">
            <a:alphaModFix/>
          </a:blip>
          <a:srcRect b="0" l="0" r="0" t="0"/>
          <a:stretch/>
        </p:blipFill>
        <p:spPr>
          <a:xfrm>
            <a:off x="7260102" y="6517469"/>
            <a:ext cx="355136" cy="432139"/>
          </a:xfrm>
          <a:prstGeom prst="rect">
            <a:avLst/>
          </a:prstGeom>
          <a:noFill/>
          <a:ln>
            <a:noFill/>
          </a:ln>
        </p:spPr>
      </p:pic>
      <p:sp>
        <p:nvSpPr>
          <p:cNvPr id="368" name="Google Shape;368;p9"/>
          <p:cNvSpPr/>
          <p:nvPr/>
        </p:nvSpPr>
        <p:spPr>
          <a:xfrm>
            <a:off x="7387117" y="6682569"/>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9" name="Google Shape;369;p9"/>
          <p:cNvPicPr preferRelativeResize="0"/>
          <p:nvPr/>
        </p:nvPicPr>
        <p:blipFill rotWithShape="1">
          <a:blip r:embed="rId25">
            <a:alphaModFix/>
          </a:blip>
          <a:srcRect b="0" l="0" r="0" t="0"/>
          <a:stretch/>
        </p:blipFill>
        <p:spPr>
          <a:xfrm>
            <a:off x="9790446" y="8678156"/>
            <a:ext cx="355137" cy="432139"/>
          </a:xfrm>
          <a:prstGeom prst="rect">
            <a:avLst/>
          </a:prstGeom>
          <a:noFill/>
          <a:ln>
            <a:noFill/>
          </a:ln>
        </p:spPr>
      </p:pic>
      <p:sp>
        <p:nvSpPr>
          <p:cNvPr id="370" name="Google Shape;370;p9"/>
          <p:cNvSpPr/>
          <p:nvPr/>
        </p:nvSpPr>
        <p:spPr>
          <a:xfrm>
            <a:off x="9917462" y="8843256"/>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p9"/>
          <p:cNvPicPr preferRelativeResize="0"/>
          <p:nvPr/>
        </p:nvPicPr>
        <p:blipFill rotWithShape="1">
          <a:blip r:embed="rId26">
            <a:alphaModFix/>
          </a:blip>
          <a:srcRect b="0" l="0" r="0" t="0"/>
          <a:stretch/>
        </p:blipFill>
        <p:spPr>
          <a:xfrm>
            <a:off x="12320794" y="5761224"/>
            <a:ext cx="355136" cy="432139"/>
          </a:xfrm>
          <a:prstGeom prst="rect">
            <a:avLst/>
          </a:prstGeom>
          <a:noFill/>
          <a:ln>
            <a:noFill/>
          </a:ln>
        </p:spPr>
      </p:pic>
      <p:sp>
        <p:nvSpPr>
          <p:cNvPr id="372" name="Google Shape;372;p9"/>
          <p:cNvSpPr/>
          <p:nvPr/>
        </p:nvSpPr>
        <p:spPr>
          <a:xfrm>
            <a:off x="12447810" y="5926324"/>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3" name="Google Shape;373;p9"/>
          <p:cNvPicPr preferRelativeResize="0"/>
          <p:nvPr/>
        </p:nvPicPr>
        <p:blipFill rotWithShape="1">
          <a:blip r:embed="rId25">
            <a:alphaModFix/>
          </a:blip>
          <a:srcRect b="0" l="0" r="0" t="0"/>
          <a:stretch/>
        </p:blipFill>
        <p:spPr>
          <a:xfrm>
            <a:off x="14851139" y="8678156"/>
            <a:ext cx="355137" cy="432139"/>
          </a:xfrm>
          <a:prstGeom prst="rect">
            <a:avLst/>
          </a:prstGeom>
          <a:noFill/>
          <a:ln>
            <a:noFill/>
          </a:ln>
        </p:spPr>
      </p:pic>
      <p:sp>
        <p:nvSpPr>
          <p:cNvPr id="374" name="Google Shape;374;p9"/>
          <p:cNvSpPr/>
          <p:nvPr/>
        </p:nvSpPr>
        <p:spPr>
          <a:xfrm>
            <a:off x="14978155" y="8843256"/>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p9"/>
          <p:cNvPicPr preferRelativeResize="0"/>
          <p:nvPr/>
        </p:nvPicPr>
        <p:blipFill rotWithShape="1">
          <a:blip r:embed="rId25">
            <a:alphaModFix/>
          </a:blip>
          <a:srcRect b="0" l="0" r="0" t="0"/>
          <a:stretch/>
        </p:blipFill>
        <p:spPr>
          <a:xfrm>
            <a:off x="17381487" y="9002266"/>
            <a:ext cx="355139" cy="432139"/>
          </a:xfrm>
          <a:prstGeom prst="rect">
            <a:avLst/>
          </a:prstGeom>
          <a:noFill/>
          <a:ln>
            <a:noFill/>
          </a:ln>
        </p:spPr>
      </p:pic>
      <p:sp>
        <p:nvSpPr>
          <p:cNvPr id="376" name="Google Shape;376;p9"/>
          <p:cNvSpPr/>
          <p:nvPr/>
        </p:nvSpPr>
        <p:spPr>
          <a:xfrm>
            <a:off x="17508503" y="9167366"/>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p9"/>
          <p:cNvPicPr preferRelativeResize="0"/>
          <p:nvPr/>
        </p:nvPicPr>
        <p:blipFill rotWithShape="1">
          <a:blip r:embed="rId25">
            <a:alphaModFix/>
          </a:blip>
          <a:srcRect b="0" l="0" r="0" t="0"/>
          <a:stretch/>
        </p:blipFill>
        <p:spPr>
          <a:xfrm>
            <a:off x="17381487" y="9002266"/>
            <a:ext cx="355139" cy="432139"/>
          </a:xfrm>
          <a:prstGeom prst="rect">
            <a:avLst/>
          </a:prstGeom>
          <a:noFill/>
          <a:ln>
            <a:noFill/>
          </a:ln>
        </p:spPr>
      </p:pic>
      <p:sp>
        <p:nvSpPr>
          <p:cNvPr id="378" name="Google Shape;378;p9"/>
          <p:cNvSpPr/>
          <p:nvPr/>
        </p:nvSpPr>
        <p:spPr>
          <a:xfrm>
            <a:off x="17508503" y="9167366"/>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9" name="Google Shape;379;p9"/>
          <p:cNvPicPr preferRelativeResize="0"/>
          <p:nvPr/>
        </p:nvPicPr>
        <p:blipFill rotWithShape="1">
          <a:blip r:embed="rId25">
            <a:alphaModFix/>
          </a:blip>
          <a:srcRect b="0" l="0" r="0" t="0"/>
          <a:stretch/>
        </p:blipFill>
        <p:spPr>
          <a:xfrm>
            <a:off x="19911835" y="6517469"/>
            <a:ext cx="355136" cy="432139"/>
          </a:xfrm>
          <a:prstGeom prst="rect">
            <a:avLst/>
          </a:prstGeom>
          <a:noFill/>
          <a:ln>
            <a:noFill/>
          </a:ln>
        </p:spPr>
      </p:pic>
      <p:sp>
        <p:nvSpPr>
          <p:cNvPr id="380" name="Google Shape;380;p9"/>
          <p:cNvSpPr/>
          <p:nvPr/>
        </p:nvSpPr>
        <p:spPr>
          <a:xfrm>
            <a:off x="20038851" y="6682569"/>
            <a:ext cx="101613" cy="1016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p9"/>
          <p:cNvPicPr preferRelativeResize="0"/>
          <p:nvPr/>
        </p:nvPicPr>
        <p:blipFill rotWithShape="1">
          <a:blip r:embed="rId27">
            <a:alphaModFix/>
          </a:blip>
          <a:srcRect b="0" l="0" r="0" t="0"/>
          <a:stretch/>
        </p:blipFill>
        <p:spPr>
          <a:xfrm>
            <a:off x="4901380" y="4664521"/>
            <a:ext cx="15195763" cy="3272185"/>
          </a:xfrm>
          <a:prstGeom prst="rect">
            <a:avLst/>
          </a:prstGeom>
          <a:noFill/>
          <a:ln>
            <a:noFill/>
          </a:ln>
        </p:spPr>
      </p:pic>
      <p:pic>
        <p:nvPicPr>
          <p:cNvPr descr=" " id="382" name="Google Shape;382;p9"/>
          <p:cNvPicPr preferRelativeResize="0"/>
          <p:nvPr/>
        </p:nvPicPr>
        <p:blipFill rotWithShape="1">
          <a:blip r:embed="rId25">
            <a:alphaModFix/>
          </a:blip>
          <a:srcRect b="0" l="0" r="0" t="0"/>
          <a:stretch/>
        </p:blipFill>
        <p:spPr>
          <a:xfrm>
            <a:off x="4729754" y="5815236"/>
            <a:ext cx="355136" cy="432139"/>
          </a:xfrm>
          <a:prstGeom prst="rect">
            <a:avLst/>
          </a:prstGeom>
          <a:noFill/>
          <a:ln>
            <a:noFill/>
          </a:ln>
        </p:spPr>
      </p:pic>
      <p:sp>
        <p:nvSpPr>
          <p:cNvPr id="383" name="Google Shape;383;p9"/>
          <p:cNvSpPr/>
          <p:nvPr/>
        </p:nvSpPr>
        <p:spPr>
          <a:xfrm>
            <a:off x="4856770" y="5980336"/>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4" name="Google Shape;384;p9"/>
          <p:cNvPicPr preferRelativeResize="0"/>
          <p:nvPr/>
        </p:nvPicPr>
        <p:blipFill rotWithShape="1">
          <a:blip r:embed="rId25">
            <a:alphaModFix/>
          </a:blip>
          <a:srcRect b="0" l="0" r="0" t="0"/>
          <a:stretch/>
        </p:blipFill>
        <p:spPr>
          <a:xfrm>
            <a:off x="7260102" y="4464807"/>
            <a:ext cx="355136" cy="432139"/>
          </a:xfrm>
          <a:prstGeom prst="rect">
            <a:avLst/>
          </a:prstGeom>
          <a:noFill/>
          <a:ln>
            <a:noFill/>
          </a:ln>
        </p:spPr>
      </p:pic>
      <p:sp>
        <p:nvSpPr>
          <p:cNvPr id="385" name="Google Shape;385;p9"/>
          <p:cNvSpPr/>
          <p:nvPr/>
        </p:nvSpPr>
        <p:spPr>
          <a:xfrm>
            <a:off x="7387117" y="4629907"/>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p9"/>
          <p:cNvPicPr preferRelativeResize="0"/>
          <p:nvPr/>
        </p:nvPicPr>
        <p:blipFill rotWithShape="1">
          <a:blip r:embed="rId25">
            <a:alphaModFix/>
          </a:blip>
          <a:srcRect b="0" l="0" r="0" t="0"/>
          <a:stretch/>
        </p:blipFill>
        <p:spPr>
          <a:xfrm>
            <a:off x="9790446" y="6517469"/>
            <a:ext cx="355137" cy="432139"/>
          </a:xfrm>
          <a:prstGeom prst="rect">
            <a:avLst/>
          </a:prstGeom>
          <a:noFill/>
          <a:ln>
            <a:noFill/>
          </a:ln>
        </p:spPr>
      </p:pic>
      <p:sp>
        <p:nvSpPr>
          <p:cNvPr id="387" name="Google Shape;387;p9"/>
          <p:cNvSpPr/>
          <p:nvPr/>
        </p:nvSpPr>
        <p:spPr>
          <a:xfrm>
            <a:off x="9917462" y="6682569"/>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8" name="Google Shape;388;p9"/>
          <p:cNvPicPr preferRelativeResize="0"/>
          <p:nvPr/>
        </p:nvPicPr>
        <p:blipFill rotWithShape="1">
          <a:blip r:embed="rId26">
            <a:alphaModFix/>
          </a:blip>
          <a:srcRect b="0" l="0" r="0" t="0"/>
          <a:stretch/>
        </p:blipFill>
        <p:spPr>
          <a:xfrm>
            <a:off x="12320794" y="4464807"/>
            <a:ext cx="355136" cy="432139"/>
          </a:xfrm>
          <a:prstGeom prst="rect">
            <a:avLst/>
          </a:prstGeom>
          <a:noFill/>
          <a:ln>
            <a:noFill/>
          </a:ln>
        </p:spPr>
      </p:pic>
      <p:sp>
        <p:nvSpPr>
          <p:cNvPr id="389" name="Google Shape;389;p9"/>
          <p:cNvSpPr/>
          <p:nvPr/>
        </p:nvSpPr>
        <p:spPr>
          <a:xfrm>
            <a:off x="12447810" y="4629907"/>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0" name="Google Shape;390;p9"/>
          <p:cNvPicPr preferRelativeResize="0"/>
          <p:nvPr/>
        </p:nvPicPr>
        <p:blipFill rotWithShape="1">
          <a:blip r:embed="rId25">
            <a:alphaModFix/>
          </a:blip>
          <a:srcRect b="0" l="0" r="0" t="0"/>
          <a:stretch/>
        </p:blipFill>
        <p:spPr>
          <a:xfrm>
            <a:off x="14851139" y="6517469"/>
            <a:ext cx="355137" cy="432139"/>
          </a:xfrm>
          <a:prstGeom prst="rect">
            <a:avLst/>
          </a:prstGeom>
          <a:noFill/>
          <a:ln>
            <a:noFill/>
          </a:ln>
        </p:spPr>
      </p:pic>
      <p:sp>
        <p:nvSpPr>
          <p:cNvPr id="391" name="Google Shape;391;p9"/>
          <p:cNvSpPr/>
          <p:nvPr/>
        </p:nvSpPr>
        <p:spPr>
          <a:xfrm>
            <a:off x="14978155" y="6682569"/>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p9"/>
          <p:cNvPicPr preferRelativeResize="0"/>
          <p:nvPr/>
        </p:nvPicPr>
        <p:blipFill rotWithShape="1">
          <a:blip r:embed="rId25">
            <a:alphaModFix/>
          </a:blip>
          <a:srcRect b="0" l="0" r="0" t="0"/>
          <a:stretch/>
        </p:blipFill>
        <p:spPr>
          <a:xfrm>
            <a:off x="17381487" y="7705849"/>
            <a:ext cx="355139" cy="432138"/>
          </a:xfrm>
          <a:prstGeom prst="rect">
            <a:avLst/>
          </a:prstGeom>
          <a:noFill/>
          <a:ln>
            <a:noFill/>
          </a:ln>
        </p:spPr>
      </p:pic>
      <p:sp>
        <p:nvSpPr>
          <p:cNvPr id="393" name="Google Shape;393;p9"/>
          <p:cNvSpPr/>
          <p:nvPr/>
        </p:nvSpPr>
        <p:spPr>
          <a:xfrm>
            <a:off x="17508503" y="7870949"/>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p9"/>
          <p:cNvPicPr preferRelativeResize="0"/>
          <p:nvPr/>
        </p:nvPicPr>
        <p:blipFill rotWithShape="1">
          <a:blip r:embed="rId25">
            <a:alphaModFix/>
          </a:blip>
          <a:srcRect b="0" l="0" r="0" t="0"/>
          <a:stretch/>
        </p:blipFill>
        <p:spPr>
          <a:xfrm>
            <a:off x="17381487" y="7705849"/>
            <a:ext cx="355139" cy="432138"/>
          </a:xfrm>
          <a:prstGeom prst="rect">
            <a:avLst/>
          </a:prstGeom>
          <a:noFill/>
          <a:ln>
            <a:noFill/>
          </a:ln>
        </p:spPr>
      </p:pic>
      <p:sp>
        <p:nvSpPr>
          <p:cNvPr id="395" name="Google Shape;395;p9"/>
          <p:cNvSpPr/>
          <p:nvPr/>
        </p:nvSpPr>
        <p:spPr>
          <a:xfrm>
            <a:off x="17508503" y="7870949"/>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p9"/>
          <p:cNvPicPr preferRelativeResize="0"/>
          <p:nvPr/>
        </p:nvPicPr>
        <p:blipFill rotWithShape="1">
          <a:blip r:embed="rId25">
            <a:alphaModFix/>
          </a:blip>
          <a:srcRect b="0" l="0" r="0" t="0"/>
          <a:stretch/>
        </p:blipFill>
        <p:spPr>
          <a:xfrm>
            <a:off x="19911835" y="5761224"/>
            <a:ext cx="355136" cy="432139"/>
          </a:xfrm>
          <a:prstGeom prst="rect">
            <a:avLst/>
          </a:prstGeom>
          <a:noFill/>
          <a:ln>
            <a:noFill/>
          </a:ln>
        </p:spPr>
      </p:pic>
      <p:sp>
        <p:nvSpPr>
          <p:cNvPr id="397" name="Google Shape;397;p9"/>
          <p:cNvSpPr/>
          <p:nvPr/>
        </p:nvSpPr>
        <p:spPr>
          <a:xfrm>
            <a:off x="20038851" y="5926324"/>
            <a:ext cx="101613" cy="101600"/>
          </a:xfrm>
          <a:prstGeom prst="ellipse">
            <a:avLst/>
          </a:prstGeom>
          <a:solidFill>
            <a:srgbClr val="96C9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2023-12-07T13:13:31Z</dcterms:created>
  <dc:creator>PptxGenJS</dc:creator>
</cp:coreProperties>
</file>