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</p:sldIdLst>
  <p:sldSz cy="14630400" cx="1828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608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91AAB8C-BFEF-4A8F-8DA0-43E7A20BD40F}">
  <a:tblStyle styleId="{E91AAB8C-BFEF-4A8F-8DA0-43E7A20BD40F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608" orient="horz"/>
        <p:guide pos="57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86191" y="685800"/>
            <a:ext cx="428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1286191" y="685800"/>
            <a:ext cx="428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8afcecfd8e_0_234:notes"/>
          <p:cNvSpPr/>
          <p:nvPr>
            <p:ph idx="2" type="sldImg"/>
          </p:nvPr>
        </p:nvSpPr>
        <p:spPr>
          <a:xfrm>
            <a:off x="1286191" y="685800"/>
            <a:ext cx="428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8afcecfd8e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8afcecfd8e_0_262:notes"/>
          <p:cNvSpPr/>
          <p:nvPr>
            <p:ph idx="2" type="sldImg"/>
          </p:nvPr>
        </p:nvSpPr>
        <p:spPr>
          <a:xfrm>
            <a:off x="1286191" y="685800"/>
            <a:ext cx="428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8afcecfd8e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8afcecfd8e_0_290:notes"/>
          <p:cNvSpPr/>
          <p:nvPr>
            <p:ph idx="2" type="sldImg"/>
          </p:nvPr>
        </p:nvSpPr>
        <p:spPr>
          <a:xfrm>
            <a:off x="1286191" y="685800"/>
            <a:ext cx="428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8afcecfd8e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8afcecfd8e_0_318:notes"/>
          <p:cNvSpPr/>
          <p:nvPr>
            <p:ph idx="2" type="sldImg"/>
          </p:nvPr>
        </p:nvSpPr>
        <p:spPr>
          <a:xfrm>
            <a:off x="1286191" y="685800"/>
            <a:ext cx="428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8" name="Google Shape;878;g8afcecfd8e_0_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8afcecfd8e_0_346:notes"/>
          <p:cNvSpPr/>
          <p:nvPr>
            <p:ph idx="2" type="sldImg"/>
          </p:nvPr>
        </p:nvSpPr>
        <p:spPr>
          <a:xfrm>
            <a:off x="1286191" y="685800"/>
            <a:ext cx="428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1" name="Google Shape;951;g8afcecfd8e_0_3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8afcecfd8e_0_594:notes"/>
          <p:cNvSpPr/>
          <p:nvPr>
            <p:ph idx="2" type="sldImg"/>
          </p:nvPr>
        </p:nvSpPr>
        <p:spPr>
          <a:xfrm>
            <a:off x="1286191" y="685800"/>
            <a:ext cx="428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5" name="Google Shape;1025;g8afcecfd8e_0_5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Use</a:t>
            </a:r>
            <a:r>
              <a:rPr lang="en">
                <a:solidFill>
                  <a:schemeClr val="dk1"/>
                </a:solidFill>
              </a:rPr>
              <a:t> this slide as needed; adapt/delete columns as desired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8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g8afcecfd8e_0_1435:notes"/>
          <p:cNvSpPr/>
          <p:nvPr>
            <p:ph idx="2" type="sldImg"/>
          </p:nvPr>
        </p:nvSpPr>
        <p:spPr>
          <a:xfrm>
            <a:off x="1286191" y="685800"/>
            <a:ext cx="428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0" name="Google Shape;1060;g8afcecfd8e_0_14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Use this slide as needed; adapt/delete columns as desired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3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g8afcecfd8e_0_1401:notes"/>
          <p:cNvSpPr/>
          <p:nvPr>
            <p:ph idx="2" type="sldImg"/>
          </p:nvPr>
        </p:nvSpPr>
        <p:spPr>
          <a:xfrm>
            <a:off x="1286191" y="685800"/>
            <a:ext cx="428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5" name="Google Shape;1095;g8afcecfd8e_0_14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Duplicate this slide as needed for the different subjects or periods taught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Duplicate weekly or revise weekly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Delete if teaching only one subject or period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9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8afcecfd8e_0_2926:notes"/>
          <p:cNvSpPr/>
          <p:nvPr>
            <p:ph idx="2" type="sldImg"/>
          </p:nvPr>
        </p:nvSpPr>
        <p:spPr>
          <a:xfrm>
            <a:off x="1286191" y="685800"/>
            <a:ext cx="428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1" name="Google Shape;1131;g8afcecfd8e_0_29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Duplicate this slide as needed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4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8afcecfd8e_0_2364:notes"/>
          <p:cNvSpPr/>
          <p:nvPr>
            <p:ph idx="2" type="sldImg"/>
          </p:nvPr>
        </p:nvSpPr>
        <p:spPr>
          <a:xfrm>
            <a:off x="1286191" y="685800"/>
            <a:ext cx="428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6" name="Google Shape;1166;g8afcecfd8e_0_2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Duplicate this slide as needed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afcecfd8e_0_3348:notes"/>
          <p:cNvSpPr/>
          <p:nvPr>
            <p:ph idx="2" type="sldImg"/>
          </p:nvPr>
        </p:nvSpPr>
        <p:spPr>
          <a:xfrm>
            <a:off x="1286191" y="685800"/>
            <a:ext cx="428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afcecfd8e_0_3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Duplicate this slide as needed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9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g8afcecfd8e_0_2898:notes"/>
          <p:cNvSpPr/>
          <p:nvPr>
            <p:ph idx="2" type="sldImg"/>
          </p:nvPr>
        </p:nvSpPr>
        <p:spPr>
          <a:xfrm>
            <a:off x="1286191" y="685800"/>
            <a:ext cx="428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1" name="Google Shape;1201;g8afcecfd8e_0_28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Duplicate this slide as needed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4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g8afcecfd8e_0_1409:notes"/>
          <p:cNvSpPr/>
          <p:nvPr>
            <p:ph idx="2" type="sldImg"/>
          </p:nvPr>
        </p:nvSpPr>
        <p:spPr>
          <a:xfrm>
            <a:off x="1286191" y="685800"/>
            <a:ext cx="428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6" name="Google Shape;1236;g8afcecfd8e_0_14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Use this slide as needed; adapt/delete columns as desired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9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g8afcecfd8e_0_1442:notes"/>
          <p:cNvSpPr/>
          <p:nvPr>
            <p:ph idx="2" type="sldImg"/>
          </p:nvPr>
        </p:nvSpPr>
        <p:spPr>
          <a:xfrm>
            <a:off x="1286191" y="685800"/>
            <a:ext cx="428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1" name="Google Shape;1271;g8afcecfd8e_0_14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Use this slide as needed; adapt/delete columns as desired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4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g8afcecfd8e_0_1180:notes"/>
          <p:cNvSpPr/>
          <p:nvPr>
            <p:ph idx="2" type="sldImg"/>
          </p:nvPr>
        </p:nvSpPr>
        <p:spPr>
          <a:xfrm>
            <a:off x="1286191" y="685800"/>
            <a:ext cx="428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6" name="Google Shape;1306;g8afcecfd8e_0_1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Duplicate this slide as needed for the different subjects or periods taught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Duplicate weekly or revise weekly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Delete if teaching only one subject or period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0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g8afcecfd8e_0_2954:notes"/>
          <p:cNvSpPr/>
          <p:nvPr>
            <p:ph idx="2" type="sldImg"/>
          </p:nvPr>
        </p:nvSpPr>
        <p:spPr>
          <a:xfrm>
            <a:off x="1286191" y="685800"/>
            <a:ext cx="428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2" name="Google Shape;1342;g8afcecfd8e_0_29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Duplicate this slide as needed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5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g8afcecfd8e_0_2982:notes"/>
          <p:cNvSpPr/>
          <p:nvPr>
            <p:ph idx="2" type="sldImg"/>
          </p:nvPr>
        </p:nvSpPr>
        <p:spPr>
          <a:xfrm>
            <a:off x="1286191" y="685800"/>
            <a:ext cx="428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7" name="Google Shape;1377;g8afcecfd8e_0_29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Duplicate this slide as needed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0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g8afcecfd8e_0_3010:notes"/>
          <p:cNvSpPr/>
          <p:nvPr>
            <p:ph idx="2" type="sldImg"/>
          </p:nvPr>
        </p:nvSpPr>
        <p:spPr>
          <a:xfrm>
            <a:off x="1286191" y="685800"/>
            <a:ext cx="428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2" name="Google Shape;1412;g8afcecfd8e_0_30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Duplicate this slide as needed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5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g8afcecfd8e_0_1414:notes"/>
          <p:cNvSpPr/>
          <p:nvPr>
            <p:ph idx="2" type="sldImg"/>
          </p:nvPr>
        </p:nvSpPr>
        <p:spPr>
          <a:xfrm>
            <a:off x="1286191" y="685800"/>
            <a:ext cx="428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7" name="Google Shape;1447;g8afcecfd8e_0_14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Use this slide as needed; adapt/delete columns as desired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0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g8afcecfd8e_0_1447:notes"/>
          <p:cNvSpPr/>
          <p:nvPr>
            <p:ph idx="2" type="sldImg"/>
          </p:nvPr>
        </p:nvSpPr>
        <p:spPr>
          <a:xfrm>
            <a:off x="1286191" y="685800"/>
            <a:ext cx="428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2" name="Google Shape;1482;g8afcecfd8e_0_14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Use this slide as needed; adapt/delete columns as desired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5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g8afcecfd8e_0_1186:notes"/>
          <p:cNvSpPr/>
          <p:nvPr>
            <p:ph idx="2" type="sldImg"/>
          </p:nvPr>
        </p:nvSpPr>
        <p:spPr>
          <a:xfrm>
            <a:off x="1286191" y="685800"/>
            <a:ext cx="428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7" name="Google Shape;1517;g8afcecfd8e_0_1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Duplicate this slide as needed for the different subjects or periods taught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Duplicate weekly or revise weekly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Delete if teaching only one subject or period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8afcecfd8e_0_66:notes"/>
          <p:cNvSpPr/>
          <p:nvPr>
            <p:ph idx="2" type="sldImg"/>
          </p:nvPr>
        </p:nvSpPr>
        <p:spPr>
          <a:xfrm>
            <a:off x="1286191" y="685800"/>
            <a:ext cx="428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8afcecfd8e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g8afcecfd8e_0_3038:notes"/>
          <p:cNvSpPr/>
          <p:nvPr>
            <p:ph idx="2" type="sldImg"/>
          </p:nvPr>
        </p:nvSpPr>
        <p:spPr>
          <a:xfrm>
            <a:off x="1286191" y="685800"/>
            <a:ext cx="428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3" name="Google Shape;1553;g8afcecfd8e_0_30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Duplicate this slide as needed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6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g8afcecfd8e_0_3066:notes"/>
          <p:cNvSpPr/>
          <p:nvPr>
            <p:ph idx="2" type="sldImg"/>
          </p:nvPr>
        </p:nvSpPr>
        <p:spPr>
          <a:xfrm>
            <a:off x="1286191" y="685800"/>
            <a:ext cx="428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8" name="Google Shape;1588;g8afcecfd8e_0_30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Duplicate this slide as needed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Google Shape;1622;g8afcecfd8e_0_3094:notes"/>
          <p:cNvSpPr/>
          <p:nvPr>
            <p:ph idx="2" type="sldImg"/>
          </p:nvPr>
        </p:nvSpPr>
        <p:spPr>
          <a:xfrm>
            <a:off x="1286191" y="685800"/>
            <a:ext cx="428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3" name="Google Shape;1623;g8afcecfd8e_0_30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Duplicate this slide as needed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6" name="Shape 1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" name="Google Shape;1657;g8afcecfd8e_0_1419:notes"/>
          <p:cNvSpPr/>
          <p:nvPr>
            <p:ph idx="2" type="sldImg"/>
          </p:nvPr>
        </p:nvSpPr>
        <p:spPr>
          <a:xfrm>
            <a:off x="1286191" y="685800"/>
            <a:ext cx="428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8" name="Google Shape;1658;g8afcecfd8e_0_14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Use this slide as needed; adapt/delete columns as desired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g8afcecfd8e_0_1452:notes"/>
          <p:cNvSpPr/>
          <p:nvPr>
            <p:ph idx="2" type="sldImg"/>
          </p:nvPr>
        </p:nvSpPr>
        <p:spPr>
          <a:xfrm>
            <a:off x="1286191" y="685800"/>
            <a:ext cx="428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3" name="Google Shape;1693;g8afcecfd8e_0_14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Use this slide as needed; adapt/delete columns as desired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6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g8afcecfd8e_0_1192:notes"/>
          <p:cNvSpPr/>
          <p:nvPr>
            <p:ph idx="2" type="sldImg"/>
          </p:nvPr>
        </p:nvSpPr>
        <p:spPr>
          <a:xfrm>
            <a:off x="1286191" y="685800"/>
            <a:ext cx="428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8" name="Google Shape;1728;g8afcecfd8e_0_1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Duplicate this slide as needed for the different subjects or periods taught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Duplicate weekly or revise weekly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Delete if teaching only one subject or period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2" name="Shape 1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" name="Google Shape;1763;g8afcecfd8e_0_3122:notes"/>
          <p:cNvSpPr/>
          <p:nvPr>
            <p:ph idx="2" type="sldImg"/>
          </p:nvPr>
        </p:nvSpPr>
        <p:spPr>
          <a:xfrm>
            <a:off x="1286191" y="685800"/>
            <a:ext cx="428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4" name="Google Shape;1764;g8afcecfd8e_0_3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Duplicate this slide as needed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7" name="Shape 1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Google Shape;1798;g8afcecfd8e_0_3150:notes"/>
          <p:cNvSpPr/>
          <p:nvPr>
            <p:ph idx="2" type="sldImg"/>
          </p:nvPr>
        </p:nvSpPr>
        <p:spPr>
          <a:xfrm>
            <a:off x="1286191" y="685800"/>
            <a:ext cx="428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9" name="Google Shape;1799;g8afcecfd8e_0_3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Duplicate this slide as needed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2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g8afcecfd8e_0_3178:notes"/>
          <p:cNvSpPr/>
          <p:nvPr>
            <p:ph idx="2" type="sldImg"/>
          </p:nvPr>
        </p:nvSpPr>
        <p:spPr>
          <a:xfrm>
            <a:off x="1286191" y="685800"/>
            <a:ext cx="428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4" name="Google Shape;1834;g8afcecfd8e_0_3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Duplicate this slide as needed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7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Google Shape;1868;g8afcecfd8e_0_1424:notes"/>
          <p:cNvSpPr/>
          <p:nvPr>
            <p:ph idx="2" type="sldImg"/>
          </p:nvPr>
        </p:nvSpPr>
        <p:spPr>
          <a:xfrm>
            <a:off x="1286191" y="685800"/>
            <a:ext cx="428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9" name="Google Shape;1869;g8afcecfd8e_0_1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Use this slide as needed; adapt/delete columns as desired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8afcecfd8e_0_407:notes"/>
          <p:cNvSpPr/>
          <p:nvPr>
            <p:ph idx="2" type="sldImg"/>
          </p:nvPr>
        </p:nvSpPr>
        <p:spPr>
          <a:xfrm>
            <a:off x="1286191" y="685800"/>
            <a:ext cx="428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8afcecfd8e_0_4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2" name="Shape 1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3" name="Google Shape;1903;g8afcecfd8e_0_1457:notes"/>
          <p:cNvSpPr/>
          <p:nvPr>
            <p:ph idx="2" type="sldImg"/>
          </p:nvPr>
        </p:nvSpPr>
        <p:spPr>
          <a:xfrm>
            <a:off x="1286191" y="685800"/>
            <a:ext cx="428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4" name="Google Shape;1904;g8afcecfd8e_0_14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Use this slide as needed; adapt/delete columns as desired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7" name="Shape 1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8" name="Google Shape;1938;g8afcecfd8e_0_1429:notes"/>
          <p:cNvSpPr/>
          <p:nvPr>
            <p:ph idx="2" type="sldImg"/>
          </p:nvPr>
        </p:nvSpPr>
        <p:spPr>
          <a:xfrm>
            <a:off x="1286191" y="685800"/>
            <a:ext cx="428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9" name="Google Shape;1939;g8afcecfd8e_0_14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Duplicate this slide as needed for the different subjects or periods taught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Duplicate weekly or revise weekly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Delete if teaching only one subject or period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3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" name="Google Shape;1974;g8afcecfd8e_0_3206:notes"/>
          <p:cNvSpPr/>
          <p:nvPr>
            <p:ph idx="2" type="sldImg"/>
          </p:nvPr>
        </p:nvSpPr>
        <p:spPr>
          <a:xfrm>
            <a:off x="1286191" y="685800"/>
            <a:ext cx="428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5" name="Google Shape;1975;g8afcecfd8e_0_3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Duplicate this slide as needed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8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9" name="Google Shape;2009;g8afcecfd8e_0_3234:notes"/>
          <p:cNvSpPr/>
          <p:nvPr>
            <p:ph idx="2" type="sldImg"/>
          </p:nvPr>
        </p:nvSpPr>
        <p:spPr>
          <a:xfrm>
            <a:off x="1286191" y="685800"/>
            <a:ext cx="428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0" name="Google Shape;2010;g8afcecfd8e_0_3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Duplicate this slide as needed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3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" name="Google Shape;2044;g8afcecfd8e_0_3262:notes"/>
          <p:cNvSpPr/>
          <p:nvPr>
            <p:ph idx="2" type="sldImg"/>
          </p:nvPr>
        </p:nvSpPr>
        <p:spPr>
          <a:xfrm>
            <a:off x="1286191" y="685800"/>
            <a:ext cx="428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5" name="Google Shape;2045;g8afcecfd8e_0_3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Duplicate this slide as needed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8" name="Shape 2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" name="Google Shape;2079;g8afcecfd8e_0_1198:notes"/>
          <p:cNvSpPr/>
          <p:nvPr>
            <p:ph idx="2" type="sldImg"/>
          </p:nvPr>
        </p:nvSpPr>
        <p:spPr>
          <a:xfrm>
            <a:off x="1286191" y="685800"/>
            <a:ext cx="428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0" name="Google Shape;2080;g8afcecfd8e_0_1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Duplicate this slide as needed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2" name="Google Shape;2112;g8afcecfd8e_0_1349:notes"/>
          <p:cNvSpPr/>
          <p:nvPr>
            <p:ph idx="2" type="sldImg"/>
          </p:nvPr>
        </p:nvSpPr>
        <p:spPr>
          <a:xfrm>
            <a:off x="1286191" y="685800"/>
            <a:ext cx="428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3" name="Google Shape;2113;g8afcecfd8e_0_13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Duplicate this slide as needed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4" name="Shape 2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5" name="Google Shape;2145;g8afcecfd8e_0_3290:notes"/>
          <p:cNvSpPr/>
          <p:nvPr>
            <p:ph idx="2" type="sldImg"/>
          </p:nvPr>
        </p:nvSpPr>
        <p:spPr>
          <a:xfrm>
            <a:off x="1286191" y="685800"/>
            <a:ext cx="428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6" name="Google Shape;2146;g8afcecfd8e_0_3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Duplicate this slide as needed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7" name="Shape 2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8" name="Google Shape;2178;g8afcecfd8e_0_3319:notes"/>
          <p:cNvSpPr/>
          <p:nvPr>
            <p:ph idx="2" type="sldImg"/>
          </p:nvPr>
        </p:nvSpPr>
        <p:spPr>
          <a:xfrm>
            <a:off x="1286191" y="685800"/>
            <a:ext cx="428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9" name="Google Shape;2179;g8afcecfd8e_0_3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Duplicate this slide as needed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0" name="Shape 2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" name="Google Shape;2211;g8afcecfd8e_0_1369:notes"/>
          <p:cNvSpPr/>
          <p:nvPr>
            <p:ph idx="2" type="sldImg"/>
          </p:nvPr>
        </p:nvSpPr>
        <p:spPr>
          <a:xfrm>
            <a:off x="1286191" y="685800"/>
            <a:ext cx="428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2" name="Google Shape;2212;g8afcecfd8e_0_1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Duplicate this slide as needed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8afcecfd8e_0_94:notes"/>
          <p:cNvSpPr/>
          <p:nvPr>
            <p:ph idx="2" type="sldImg"/>
          </p:nvPr>
        </p:nvSpPr>
        <p:spPr>
          <a:xfrm>
            <a:off x="1286191" y="685800"/>
            <a:ext cx="428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8afcecfd8e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3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8afcecfd8e_0_1355:notes"/>
          <p:cNvSpPr/>
          <p:nvPr>
            <p:ph idx="2" type="sldImg"/>
          </p:nvPr>
        </p:nvSpPr>
        <p:spPr>
          <a:xfrm>
            <a:off x="1286191" y="685800"/>
            <a:ext cx="428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8afcecfd8e_0_13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Duplicate this slide as needed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6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7" name="Google Shape;2277;g8afcecfd8e_0_1361:notes"/>
          <p:cNvSpPr/>
          <p:nvPr>
            <p:ph idx="2" type="sldImg"/>
          </p:nvPr>
        </p:nvSpPr>
        <p:spPr>
          <a:xfrm>
            <a:off x="1286191" y="685800"/>
            <a:ext cx="428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8" name="Google Shape;2278;g8afcecfd8e_0_13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Duplicate this slide as needed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8" name="Shape 2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9" name="Google Shape;2309;g8afcecfd8e_0_1714:notes"/>
          <p:cNvSpPr/>
          <p:nvPr>
            <p:ph idx="2" type="sldImg"/>
          </p:nvPr>
        </p:nvSpPr>
        <p:spPr>
          <a:xfrm>
            <a:off x="1286191" y="685800"/>
            <a:ext cx="428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0" name="Google Shape;2310;g8afcecfd8e_0_17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Duplicate this slide as needed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0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1" name="Google Shape;2341;g8afcecfd8e_0_1815:notes"/>
          <p:cNvSpPr/>
          <p:nvPr>
            <p:ph idx="2" type="sldImg"/>
          </p:nvPr>
        </p:nvSpPr>
        <p:spPr>
          <a:xfrm>
            <a:off x="1286191" y="685800"/>
            <a:ext cx="428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2" name="Google Shape;2342;g8afcecfd8e_0_18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Duplicate this slide as needed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2" name="Shape 2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3" name="Google Shape;2373;g8afcecfd8e_0_1843:notes"/>
          <p:cNvSpPr/>
          <p:nvPr>
            <p:ph idx="2" type="sldImg"/>
          </p:nvPr>
        </p:nvSpPr>
        <p:spPr>
          <a:xfrm>
            <a:off x="1286191" y="685800"/>
            <a:ext cx="428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4" name="Google Shape;2374;g8afcecfd8e_0_18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Duplicate this slide as needed</a:t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4" name="Shape 2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5" name="Google Shape;2405;g8afcecfd8e_0_1884:notes"/>
          <p:cNvSpPr/>
          <p:nvPr>
            <p:ph idx="2" type="sldImg"/>
          </p:nvPr>
        </p:nvSpPr>
        <p:spPr>
          <a:xfrm>
            <a:off x="1286191" y="685800"/>
            <a:ext cx="428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6" name="Google Shape;2406;g8afcecfd8e_0_18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Duplicate this slide as needed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6" name="Shape 2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" name="Google Shape;2437;g8afcecfd8e_0_2336:notes"/>
          <p:cNvSpPr/>
          <p:nvPr>
            <p:ph idx="2" type="sldImg"/>
          </p:nvPr>
        </p:nvSpPr>
        <p:spPr>
          <a:xfrm>
            <a:off x="1286191" y="685800"/>
            <a:ext cx="428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8" name="Google Shape;2438;g8afcecfd8e_0_2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Duplicate this slide as needed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8afcecfd8e_0_122:notes"/>
          <p:cNvSpPr/>
          <p:nvPr>
            <p:ph idx="2" type="sldImg"/>
          </p:nvPr>
        </p:nvSpPr>
        <p:spPr>
          <a:xfrm>
            <a:off x="1286191" y="685800"/>
            <a:ext cx="428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8afcecfd8e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8afcecfd8e_0_150:notes"/>
          <p:cNvSpPr/>
          <p:nvPr>
            <p:ph idx="2" type="sldImg"/>
          </p:nvPr>
        </p:nvSpPr>
        <p:spPr>
          <a:xfrm>
            <a:off x="1286191" y="685800"/>
            <a:ext cx="428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8afcecfd8e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8afcecfd8e_0_178:notes"/>
          <p:cNvSpPr/>
          <p:nvPr>
            <p:ph idx="2" type="sldImg"/>
          </p:nvPr>
        </p:nvSpPr>
        <p:spPr>
          <a:xfrm>
            <a:off x="1286191" y="685800"/>
            <a:ext cx="428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8afcecfd8e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afcecfd8e_0_206:notes"/>
          <p:cNvSpPr/>
          <p:nvPr>
            <p:ph idx="2" type="sldImg"/>
          </p:nvPr>
        </p:nvSpPr>
        <p:spPr>
          <a:xfrm>
            <a:off x="1286191" y="685800"/>
            <a:ext cx="428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afcecfd8e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23417" y="2117902"/>
            <a:ext cx="17041200" cy="5838600"/>
          </a:xfrm>
          <a:prstGeom prst="rect">
            <a:avLst/>
          </a:prstGeom>
        </p:spPr>
        <p:txBody>
          <a:bodyPr anchorCtr="0" anchor="b" bIns="184200" lIns="184200" spcFirstLastPara="1" rIns="184200" wrap="square" tIns="1842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23400" y="8061511"/>
            <a:ext cx="17041200" cy="2254500"/>
          </a:xfrm>
          <a:prstGeom prst="rect">
            <a:avLst/>
          </a:prstGeom>
        </p:spPr>
        <p:txBody>
          <a:bodyPr anchorCtr="0" anchor="t" bIns="184200" lIns="184200" spcFirstLastPara="1" rIns="184200" wrap="square" tIns="1842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6944916" y="13264261"/>
            <a:ext cx="1097400" cy="1119600"/>
          </a:xfrm>
          <a:prstGeom prst="rect">
            <a:avLst/>
          </a:prstGeom>
        </p:spPr>
        <p:txBody>
          <a:bodyPr anchorCtr="0" anchor="ctr" bIns="184200" lIns="184200" spcFirstLastPara="1" rIns="184200" wrap="square" tIns="1842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623400" y="3146311"/>
            <a:ext cx="17041200" cy="5585100"/>
          </a:xfrm>
          <a:prstGeom prst="rect">
            <a:avLst/>
          </a:prstGeom>
        </p:spPr>
        <p:txBody>
          <a:bodyPr anchorCtr="0" anchor="b" bIns="184200" lIns="184200" spcFirstLastPara="1" rIns="184200" wrap="square" tIns="1842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200"/>
              <a:buNone/>
              <a:defRPr sz="2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200"/>
              <a:buNone/>
              <a:defRPr sz="2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200"/>
              <a:buNone/>
              <a:defRPr sz="2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200"/>
              <a:buNone/>
              <a:defRPr sz="2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200"/>
              <a:buNone/>
              <a:defRPr sz="2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200"/>
              <a:buNone/>
              <a:defRPr sz="2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200"/>
              <a:buNone/>
              <a:defRPr sz="2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200"/>
              <a:buNone/>
              <a:defRPr sz="2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200"/>
              <a:buNone/>
              <a:defRPr sz="24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623400" y="8966329"/>
            <a:ext cx="17041200" cy="3700200"/>
          </a:xfrm>
          <a:prstGeom prst="rect">
            <a:avLst/>
          </a:prstGeom>
        </p:spPr>
        <p:txBody>
          <a:bodyPr anchorCtr="0" anchor="t" bIns="184200" lIns="184200" spcFirstLastPara="1" rIns="184200" wrap="square" tIns="184200">
            <a:noAutofit/>
          </a:bodyPr>
          <a:lstStyle>
            <a:lvl1pPr indent="-457200" lvl="0" marL="45720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 algn="ctr"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 algn="ctr"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 algn="ctr"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 algn="ctr"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 algn="ctr"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 algn="ctr"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 algn="ctr"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 algn="ctr">
              <a:spcBef>
                <a:spcPts val="3200"/>
              </a:spcBef>
              <a:spcAft>
                <a:spcPts val="320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6944916" y="13264261"/>
            <a:ext cx="1097400" cy="1119600"/>
          </a:xfrm>
          <a:prstGeom prst="rect">
            <a:avLst/>
          </a:prstGeom>
        </p:spPr>
        <p:txBody>
          <a:bodyPr anchorCtr="0" anchor="ctr" bIns="184200" lIns="184200" spcFirstLastPara="1" rIns="184200" wrap="square" tIns="1842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6944916" y="13264261"/>
            <a:ext cx="1097400" cy="1119600"/>
          </a:xfrm>
          <a:prstGeom prst="rect">
            <a:avLst/>
          </a:prstGeom>
        </p:spPr>
        <p:txBody>
          <a:bodyPr anchorCtr="0" anchor="ctr" bIns="184200" lIns="184200" spcFirstLastPara="1" rIns="184200" wrap="square" tIns="1842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ly View">
  <p:cSld name="TITLE_3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13"/>
          <p:cNvGrpSpPr/>
          <p:nvPr/>
        </p:nvGrpSpPr>
        <p:grpSpPr>
          <a:xfrm>
            <a:off x="909200" y="4362812"/>
            <a:ext cx="16334601" cy="8776801"/>
            <a:chOff x="606133" y="2045100"/>
            <a:chExt cx="10889734" cy="4114190"/>
          </a:xfrm>
        </p:grpSpPr>
        <p:sp>
          <p:nvSpPr>
            <p:cNvPr id="52" name="Google Shape;52;p13"/>
            <p:cNvSpPr/>
            <p:nvPr/>
          </p:nvSpPr>
          <p:spPr>
            <a:xfrm rot="10800000">
              <a:off x="613071" y="2045100"/>
              <a:ext cx="406500" cy="2313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78200" lIns="156450" spcFirstLastPara="1" rIns="156450" wrap="square" tIns="782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13"/>
            <p:cNvSpPr/>
            <p:nvPr/>
          </p:nvSpPr>
          <p:spPr>
            <a:xfrm flipH="1" rot="10800000">
              <a:off x="2301643" y="2051545"/>
              <a:ext cx="406500" cy="2313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78200" lIns="156450" spcFirstLastPara="1" rIns="156450" wrap="square" tIns="782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13"/>
            <p:cNvSpPr/>
            <p:nvPr/>
          </p:nvSpPr>
          <p:spPr>
            <a:xfrm rot="10800000">
              <a:off x="2804415" y="2045100"/>
              <a:ext cx="406800" cy="2313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78200" lIns="156450" spcFirstLastPara="1" rIns="156450" wrap="square" tIns="782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13"/>
            <p:cNvSpPr/>
            <p:nvPr/>
          </p:nvSpPr>
          <p:spPr>
            <a:xfrm flipH="1" rot="10800000">
              <a:off x="4493220" y="2051545"/>
              <a:ext cx="406800" cy="2313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78200" lIns="156450" spcFirstLastPara="1" rIns="156450" wrap="square" tIns="782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13"/>
            <p:cNvSpPr/>
            <p:nvPr/>
          </p:nvSpPr>
          <p:spPr>
            <a:xfrm rot="10800000">
              <a:off x="4996343" y="2045100"/>
              <a:ext cx="406800" cy="2313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78200" lIns="156450" spcFirstLastPara="1" rIns="156450" wrap="square" tIns="782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13"/>
            <p:cNvSpPr/>
            <p:nvPr/>
          </p:nvSpPr>
          <p:spPr>
            <a:xfrm flipH="1" rot="10800000">
              <a:off x="6685148" y="2051545"/>
              <a:ext cx="406800" cy="2313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78200" lIns="156450" spcFirstLastPara="1" rIns="156450" wrap="square" tIns="782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13"/>
            <p:cNvSpPr/>
            <p:nvPr/>
          </p:nvSpPr>
          <p:spPr>
            <a:xfrm rot="10800000">
              <a:off x="7188272" y="2045100"/>
              <a:ext cx="406800" cy="2313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78200" lIns="156450" spcFirstLastPara="1" rIns="156450" wrap="square" tIns="782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13"/>
            <p:cNvSpPr/>
            <p:nvPr/>
          </p:nvSpPr>
          <p:spPr>
            <a:xfrm flipH="1" rot="10800000">
              <a:off x="8877077" y="2051545"/>
              <a:ext cx="406800" cy="2313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78200" lIns="156450" spcFirstLastPara="1" rIns="156450" wrap="square" tIns="782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13"/>
            <p:cNvSpPr/>
            <p:nvPr/>
          </p:nvSpPr>
          <p:spPr>
            <a:xfrm rot="10800000">
              <a:off x="9387486" y="2045100"/>
              <a:ext cx="406800" cy="2313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78200" lIns="156450" spcFirstLastPara="1" rIns="156450" wrap="square" tIns="782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13"/>
            <p:cNvSpPr/>
            <p:nvPr/>
          </p:nvSpPr>
          <p:spPr>
            <a:xfrm flipH="1" rot="10800000">
              <a:off x="11076291" y="2051545"/>
              <a:ext cx="406800" cy="2313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78200" lIns="156450" spcFirstLastPara="1" rIns="156450" wrap="square" tIns="782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13"/>
            <p:cNvSpPr/>
            <p:nvPr/>
          </p:nvSpPr>
          <p:spPr>
            <a:xfrm rot="10800000">
              <a:off x="606133" y="5921545"/>
              <a:ext cx="406500" cy="2313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78200" lIns="156450" spcFirstLastPara="1" rIns="156450" wrap="square" tIns="782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13"/>
            <p:cNvSpPr/>
            <p:nvPr/>
          </p:nvSpPr>
          <p:spPr>
            <a:xfrm flipH="1" rot="10800000">
              <a:off x="5554367" y="5927990"/>
              <a:ext cx="406500" cy="2313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78200" lIns="156450" spcFirstLastPara="1" rIns="156450" wrap="square" tIns="782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13"/>
            <p:cNvSpPr/>
            <p:nvPr/>
          </p:nvSpPr>
          <p:spPr>
            <a:xfrm rot="10800000">
              <a:off x="6141133" y="5921545"/>
              <a:ext cx="406500" cy="2313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78200" lIns="156450" spcFirstLastPara="1" rIns="156450" wrap="square" tIns="782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13"/>
            <p:cNvSpPr/>
            <p:nvPr/>
          </p:nvSpPr>
          <p:spPr>
            <a:xfrm flipH="1" rot="10800000">
              <a:off x="11089367" y="5927990"/>
              <a:ext cx="406500" cy="2313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78200" lIns="156450" spcFirstLastPara="1" rIns="156450" wrap="square" tIns="782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" name="Google Shape;66;p13"/>
          <p:cNvSpPr/>
          <p:nvPr/>
        </p:nvSpPr>
        <p:spPr>
          <a:xfrm>
            <a:off x="1044000" y="11288320"/>
            <a:ext cx="7695000" cy="3045900"/>
          </a:xfrm>
          <a:prstGeom prst="roundRect">
            <a:avLst>
              <a:gd fmla="val 1615" name="adj"/>
            </a:avLst>
          </a:prstGeom>
          <a:solidFill>
            <a:srgbClr val="F6F7F7"/>
          </a:solidFill>
          <a:ln cap="flat" cmpd="sng" w="1270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8200" lIns="156450" spcFirstLastPara="1" rIns="156450" wrap="square" tIns="78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3"/>
          <p:cNvSpPr/>
          <p:nvPr/>
        </p:nvSpPr>
        <p:spPr>
          <a:xfrm>
            <a:off x="9346500" y="11288320"/>
            <a:ext cx="7695000" cy="3045900"/>
          </a:xfrm>
          <a:prstGeom prst="roundRect">
            <a:avLst>
              <a:gd fmla="val 1615" name="adj"/>
            </a:avLst>
          </a:prstGeom>
          <a:solidFill>
            <a:srgbClr val="F6F7F7"/>
          </a:solidFill>
          <a:ln cap="flat" cmpd="sng" w="1270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8200" lIns="156450" spcFirstLastPara="1" rIns="156450" wrap="square" tIns="78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3"/>
          <p:cNvSpPr txBox="1"/>
          <p:nvPr>
            <p:ph type="title"/>
          </p:nvPr>
        </p:nvSpPr>
        <p:spPr>
          <a:xfrm>
            <a:off x="1037025" y="1427040"/>
            <a:ext cx="13162500" cy="1157700"/>
          </a:xfrm>
          <a:prstGeom prst="rect">
            <a:avLst/>
          </a:prstGeom>
        </p:spPr>
        <p:txBody>
          <a:bodyPr anchorCtr="0" anchor="t" bIns="184200" lIns="184200" spcFirstLastPara="1" rIns="184200" wrap="square" tIns="1842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9" name="Google Shape;69;p13"/>
          <p:cNvSpPr/>
          <p:nvPr/>
        </p:nvSpPr>
        <p:spPr>
          <a:xfrm>
            <a:off x="1095106" y="3032320"/>
            <a:ext cx="2791800" cy="7872000"/>
          </a:xfrm>
          <a:prstGeom prst="roundRect">
            <a:avLst>
              <a:gd fmla="val 1615" name="adj"/>
            </a:avLst>
          </a:prstGeom>
          <a:solidFill>
            <a:srgbClr val="F6F7F7"/>
          </a:solidFill>
          <a:ln cap="flat" cmpd="sng" w="1270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8200" lIns="156450" spcFirstLastPara="1" rIns="156450" wrap="square" tIns="78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3"/>
          <p:cNvSpPr/>
          <p:nvPr/>
        </p:nvSpPr>
        <p:spPr>
          <a:xfrm>
            <a:off x="4382595" y="3032320"/>
            <a:ext cx="2791200" cy="7872000"/>
          </a:xfrm>
          <a:prstGeom prst="roundRect">
            <a:avLst>
              <a:gd fmla="val 1615" name="adj"/>
            </a:avLst>
          </a:prstGeom>
          <a:solidFill>
            <a:srgbClr val="F6F7F7"/>
          </a:solidFill>
          <a:ln cap="flat" cmpd="sng" w="1270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8200" lIns="156450" spcFirstLastPara="1" rIns="156450" wrap="square" tIns="78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3"/>
          <p:cNvSpPr/>
          <p:nvPr/>
        </p:nvSpPr>
        <p:spPr>
          <a:xfrm>
            <a:off x="7670487" y="3032320"/>
            <a:ext cx="2791200" cy="7872000"/>
          </a:xfrm>
          <a:prstGeom prst="roundRect">
            <a:avLst>
              <a:gd fmla="val 1615" name="adj"/>
            </a:avLst>
          </a:prstGeom>
          <a:solidFill>
            <a:srgbClr val="F6F7F7"/>
          </a:solidFill>
          <a:ln cap="flat" cmpd="sng" w="1270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8200" lIns="156450" spcFirstLastPara="1" rIns="156450" wrap="square" tIns="78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3"/>
          <p:cNvSpPr/>
          <p:nvPr/>
        </p:nvSpPr>
        <p:spPr>
          <a:xfrm>
            <a:off x="10958381" y="3032320"/>
            <a:ext cx="2791200" cy="7872000"/>
          </a:xfrm>
          <a:prstGeom prst="roundRect">
            <a:avLst>
              <a:gd fmla="val 1615" name="adj"/>
            </a:avLst>
          </a:prstGeom>
          <a:solidFill>
            <a:srgbClr val="F6F7F7"/>
          </a:solidFill>
          <a:ln cap="flat" cmpd="sng" w="1270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8200" lIns="156450" spcFirstLastPara="1" rIns="156450" wrap="square" tIns="78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3"/>
          <p:cNvSpPr/>
          <p:nvPr/>
        </p:nvSpPr>
        <p:spPr>
          <a:xfrm>
            <a:off x="14257202" y="3032320"/>
            <a:ext cx="2791200" cy="7872000"/>
          </a:xfrm>
          <a:prstGeom prst="roundRect">
            <a:avLst>
              <a:gd fmla="val 1615" name="adj"/>
            </a:avLst>
          </a:prstGeom>
          <a:solidFill>
            <a:srgbClr val="F6F7F7"/>
          </a:solidFill>
          <a:ln cap="flat" cmpd="sng" w="1270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8200" lIns="156450" spcFirstLastPara="1" rIns="156450" wrap="square" tIns="78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3"/>
          <p:cNvSpPr/>
          <p:nvPr/>
        </p:nvSpPr>
        <p:spPr>
          <a:xfrm>
            <a:off x="898688" y="3329557"/>
            <a:ext cx="3163800" cy="1069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78200" lIns="156450" spcFirstLastPara="1" rIns="156450" wrap="square" tIns="78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2"/>
                </a:solidFill>
                <a:latin typeface="Ribeye"/>
                <a:ea typeface="Ribeye"/>
                <a:cs typeface="Ribeye"/>
                <a:sym typeface="Ribeye"/>
              </a:rPr>
              <a:t>Monday</a:t>
            </a:r>
            <a:endParaRPr sz="3100">
              <a:solidFill>
                <a:schemeClr val="dk2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75" name="Google Shape;75;p13"/>
          <p:cNvSpPr/>
          <p:nvPr/>
        </p:nvSpPr>
        <p:spPr>
          <a:xfrm>
            <a:off x="4186185" y="3329557"/>
            <a:ext cx="3163500" cy="1069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78200" lIns="156450" spcFirstLastPara="1" rIns="156450" wrap="square" tIns="78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2"/>
                </a:solidFill>
                <a:latin typeface="Ribeye"/>
                <a:ea typeface="Ribeye"/>
                <a:cs typeface="Ribeye"/>
                <a:sym typeface="Ribeye"/>
              </a:rPr>
              <a:t>Tuesday</a:t>
            </a:r>
            <a:endParaRPr sz="3100">
              <a:solidFill>
                <a:schemeClr val="dk2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76" name="Google Shape;76;p13"/>
          <p:cNvSpPr/>
          <p:nvPr/>
        </p:nvSpPr>
        <p:spPr>
          <a:xfrm>
            <a:off x="7474077" y="3329557"/>
            <a:ext cx="3163500" cy="1069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78200" lIns="156450" spcFirstLastPara="1" rIns="156450" wrap="square" tIns="78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2"/>
                </a:solidFill>
                <a:latin typeface="Ribeye"/>
                <a:ea typeface="Ribeye"/>
                <a:cs typeface="Ribeye"/>
                <a:sym typeface="Ribeye"/>
              </a:rPr>
              <a:t>Wednesday</a:t>
            </a:r>
            <a:endParaRPr sz="3100">
              <a:solidFill>
                <a:schemeClr val="dk2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77" name="Google Shape;77;p13"/>
          <p:cNvSpPr/>
          <p:nvPr/>
        </p:nvSpPr>
        <p:spPr>
          <a:xfrm>
            <a:off x="10761971" y="3329557"/>
            <a:ext cx="3163500" cy="1069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78200" lIns="156450" spcFirstLastPara="1" rIns="156450" wrap="square" tIns="78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2"/>
                </a:solidFill>
                <a:latin typeface="Ribeye"/>
                <a:ea typeface="Ribeye"/>
                <a:cs typeface="Ribeye"/>
                <a:sym typeface="Ribeye"/>
              </a:rPr>
              <a:t>Thursday</a:t>
            </a:r>
            <a:endParaRPr sz="3100">
              <a:solidFill>
                <a:schemeClr val="dk2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78" name="Google Shape;78;p13"/>
          <p:cNvSpPr/>
          <p:nvPr/>
        </p:nvSpPr>
        <p:spPr>
          <a:xfrm>
            <a:off x="14060792" y="3329557"/>
            <a:ext cx="3163500" cy="1069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78200" lIns="156450" spcFirstLastPara="1" rIns="156450" wrap="square" tIns="78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2"/>
                </a:solidFill>
                <a:latin typeface="Ribeye"/>
                <a:ea typeface="Ribeye"/>
                <a:cs typeface="Ribeye"/>
                <a:sym typeface="Ribeye"/>
              </a:rPr>
              <a:t>Friday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79" name="Google Shape;79;p13"/>
          <p:cNvSpPr/>
          <p:nvPr/>
        </p:nvSpPr>
        <p:spPr>
          <a:xfrm>
            <a:off x="898688" y="11599307"/>
            <a:ext cx="8032500" cy="1069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78200" lIns="156450" spcFirstLastPara="1" rIns="156450" wrap="square" tIns="78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2"/>
                </a:solidFill>
                <a:latin typeface="Ribeye"/>
                <a:ea typeface="Ribeye"/>
                <a:cs typeface="Ribeye"/>
                <a:sym typeface="Ribeye"/>
              </a:rPr>
              <a:t>Saturday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80" name="Google Shape;80;p13"/>
          <p:cNvSpPr/>
          <p:nvPr/>
        </p:nvSpPr>
        <p:spPr>
          <a:xfrm>
            <a:off x="9201188" y="11599307"/>
            <a:ext cx="8032500" cy="1069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78200" lIns="156450" spcFirstLastPara="1" rIns="156450" wrap="square" tIns="78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2"/>
                </a:solidFill>
                <a:latin typeface="Ribeye"/>
                <a:ea typeface="Ribeye"/>
                <a:cs typeface="Ribeye"/>
                <a:sym typeface="Ribeye"/>
              </a:rPr>
              <a:t>Sunday</a:t>
            </a:r>
            <a:endParaRPr sz="3100">
              <a:solidFill>
                <a:schemeClr val="dk2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81" name="Google Shape;81;p13"/>
          <p:cNvSpPr txBox="1"/>
          <p:nvPr>
            <p:ph idx="1" type="subTitle"/>
          </p:nvPr>
        </p:nvSpPr>
        <p:spPr>
          <a:xfrm>
            <a:off x="9745650" y="1490560"/>
            <a:ext cx="7296000" cy="1157700"/>
          </a:xfrm>
          <a:prstGeom prst="rect">
            <a:avLst/>
          </a:prstGeom>
        </p:spPr>
        <p:txBody>
          <a:bodyPr anchorCtr="0" anchor="t" bIns="184200" lIns="184200" spcFirstLastPara="1" rIns="184200" wrap="square" tIns="1842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32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32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32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32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32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32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32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3200"/>
              </a:spcBef>
              <a:spcAft>
                <a:spcPts val="320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623400" y="6117973"/>
            <a:ext cx="17041200" cy="2394600"/>
          </a:xfrm>
          <a:prstGeom prst="rect">
            <a:avLst/>
          </a:prstGeom>
        </p:spPr>
        <p:txBody>
          <a:bodyPr anchorCtr="0" anchor="ctr" bIns="184200" lIns="184200" spcFirstLastPara="1" rIns="184200" wrap="square" tIns="1842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1pPr>
            <a:lvl2pPr lvl="1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2pPr>
            <a:lvl3pPr lvl="2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3pPr>
            <a:lvl4pPr lvl="3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4pPr>
            <a:lvl5pPr lvl="4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5pPr>
            <a:lvl6pPr lvl="5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6pPr>
            <a:lvl7pPr lvl="6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7pPr>
            <a:lvl8pPr lvl="7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8pPr>
            <a:lvl9pPr lvl="8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16944916" y="13264261"/>
            <a:ext cx="1097400" cy="1119600"/>
          </a:xfrm>
          <a:prstGeom prst="rect">
            <a:avLst/>
          </a:prstGeom>
        </p:spPr>
        <p:txBody>
          <a:bodyPr anchorCtr="0" anchor="ctr" bIns="184200" lIns="184200" spcFirstLastPara="1" rIns="184200" wrap="square" tIns="1842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623400" y="1265849"/>
            <a:ext cx="17041200" cy="1629000"/>
          </a:xfrm>
          <a:prstGeom prst="rect">
            <a:avLst/>
          </a:prstGeom>
        </p:spPr>
        <p:txBody>
          <a:bodyPr anchorCtr="0" anchor="t" bIns="184200" lIns="184200" spcFirstLastPara="1" rIns="184200" wrap="square" tIns="1842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623400" y="3278151"/>
            <a:ext cx="17041200" cy="9717900"/>
          </a:xfrm>
          <a:prstGeom prst="rect">
            <a:avLst/>
          </a:prstGeom>
        </p:spPr>
        <p:txBody>
          <a:bodyPr anchorCtr="0" anchor="t" bIns="184200" lIns="184200" spcFirstLastPara="1" rIns="184200" wrap="square" tIns="184200">
            <a:noAutofit/>
          </a:bodyPr>
          <a:lstStyle>
            <a:lvl1pPr indent="-457200" lvl="0" marL="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>
              <a:spcBef>
                <a:spcPts val="3200"/>
              </a:spcBef>
              <a:spcAft>
                <a:spcPts val="320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6944916" y="13264261"/>
            <a:ext cx="1097400" cy="1119600"/>
          </a:xfrm>
          <a:prstGeom prst="rect">
            <a:avLst/>
          </a:prstGeom>
        </p:spPr>
        <p:txBody>
          <a:bodyPr anchorCtr="0" anchor="ctr" bIns="184200" lIns="184200" spcFirstLastPara="1" rIns="184200" wrap="square" tIns="1842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623400" y="1265849"/>
            <a:ext cx="17041200" cy="1629000"/>
          </a:xfrm>
          <a:prstGeom prst="rect">
            <a:avLst/>
          </a:prstGeom>
        </p:spPr>
        <p:txBody>
          <a:bodyPr anchorCtr="0" anchor="t" bIns="184200" lIns="184200" spcFirstLastPara="1" rIns="184200" wrap="square" tIns="1842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623400" y="3278151"/>
            <a:ext cx="7999800" cy="9717900"/>
          </a:xfrm>
          <a:prstGeom prst="rect">
            <a:avLst/>
          </a:prstGeom>
        </p:spPr>
        <p:txBody>
          <a:bodyPr anchorCtr="0" anchor="t" bIns="184200" lIns="184200" spcFirstLastPara="1" rIns="184200" wrap="square" tIns="184200">
            <a:noAutofit/>
          </a:bodyPr>
          <a:lstStyle>
            <a:lvl1pPr indent="-406400" lvl="0" marL="4572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381000" lvl="1" marL="914400"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>
              <a:spcBef>
                <a:spcPts val="32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>
              <a:spcBef>
                <a:spcPts val="32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32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32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3200"/>
              </a:spcBef>
              <a:spcAft>
                <a:spcPts val="32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9664800" y="3278151"/>
            <a:ext cx="7999800" cy="9717900"/>
          </a:xfrm>
          <a:prstGeom prst="rect">
            <a:avLst/>
          </a:prstGeom>
        </p:spPr>
        <p:txBody>
          <a:bodyPr anchorCtr="0" anchor="t" bIns="184200" lIns="184200" spcFirstLastPara="1" rIns="184200" wrap="square" tIns="184200">
            <a:noAutofit/>
          </a:bodyPr>
          <a:lstStyle>
            <a:lvl1pPr indent="-406400" lvl="0" marL="4572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381000" lvl="1" marL="914400"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>
              <a:spcBef>
                <a:spcPts val="32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>
              <a:spcBef>
                <a:spcPts val="32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32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32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3200"/>
              </a:spcBef>
              <a:spcAft>
                <a:spcPts val="32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6944916" y="13264261"/>
            <a:ext cx="1097400" cy="1119600"/>
          </a:xfrm>
          <a:prstGeom prst="rect">
            <a:avLst/>
          </a:prstGeom>
        </p:spPr>
        <p:txBody>
          <a:bodyPr anchorCtr="0" anchor="ctr" bIns="184200" lIns="184200" spcFirstLastPara="1" rIns="184200" wrap="square" tIns="1842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623400" y="1265849"/>
            <a:ext cx="17041200" cy="1629000"/>
          </a:xfrm>
          <a:prstGeom prst="rect">
            <a:avLst/>
          </a:prstGeom>
        </p:spPr>
        <p:txBody>
          <a:bodyPr anchorCtr="0" anchor="t" bIns="184200" lIns="184200" spcFirstLastPara="1" rIns="184200" wrap="square" tIns="1842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6944916" y="13264261"/>
            <a:ext cx="1097400" cy="1119600"/>
          </a:xfrm>
          <a:prstGeom prst="rect">
            <a:avLst/>
          </a:prstGeom>
        </p:spPr>
        <p:txBody>
          <a:bodyPr anchorCtr="0" anchor="ctr" bIns="184200" lIns="184200" spcFirstLastPara="1" rIns="184200" wrap="square" tIns="1842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623400" y="1580373"/>
            <a:ext cx="5616000" cy="2149500"/>
          </a:xfrm>
          <a:prstGeom prst="rect">
            <a:avLst/>
          </a:prstGeom>
        </p:spPr>
        <p:txBody>
          <a:bodyPr anchorCtr="0" anchor="b" bIns="184200" lIns="184200" spcFirstLastPara="1" rIns="184200" wrap="square" tIns="1842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623400" y="3952640"/>
            <a:ext cx="5616000" cy="9043500"/>
          </a:xfrm>
          <a:prstGeom prst="rect">
            <a:avLst/>
          </a:prstGeom>
        </p:spPr>
        <p:txBody>
          <a:bodyPr anchorCtr="0" anchor="t" bIns="184200" lIns="184200" spcFirstLastPara="1" rIns="184200" wrap="square" tIns="1842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>
              <a:spcBef>
                <a:spcPts val="32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>
              <a:spcBef>
                <a:spcPts val="32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32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32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3200"/>
              </a:spcBef>
              <a:spcAft>
                <a:spcPts val="32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6944916" y="13264261"/>
            <a:ext cx="1097400" cy="1119600"/>
          </a:xfrm>
          <a:prstGeom prst="rect">
            <a:avLst/>
          </a:prstGeom>
        </p:spPr>
        <p:txBody>
          <a:bodyPr anchorCtr="0" anchor="ctr" bIns="184200" lIns="184200" spcFirstLastPara="1" rIns="184200" wrap="square" tIns="1842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980500" y="1280427"/>
            <a:ext cx="12735600" cy="11636100"/>
          </a:xfrm>
          <a:prstGeom prst="rect">
            <a:avLst/>
          </a:prstGeom>
        </p:spPr>
        <p:txBody>
          <a:bodyPr anchorCtr="0" anchor="ctr" bIns="184200" lIns="184200" spcFirstLastPara="1" rIns="184200" wrap="square" tIns="1842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700"/>
              <a:buNone/>
              <a:defRPr sz="9700"/>
            </a:lvl1pPr>
            <a:lvl2pPr lvl="1">
              <a:spcBef>
                <a:spcPts val="0"/>
              </a:spcBef>
              <a:spcAft>
                <a:spcPts val="0"/>
              </a:spcAft>
              <a:buSzPts val="9700"/>
              <a:buNone/>
              <a:defRPr sz="9700"/>
            </a:lvl2pPr>
            <a:lvl3pPr lvl="2">
              <a:spcBef>
                <a:spcPts val="0"/>
              </a:spcBef>
              <a:spcAft>
                <a:spcPts val="0"/>
              </a:spcAft>
              <a:buSzPts val="9700"/>
              <a:buNone/>
              <a:defRPr sz="9700"/>
            </a:lvl3pPr>
            <a:lvl4pPr lvl="3">
              <a:spcBef>
                <a:spcPts val="0"/>
              </a:spcBef>
              <a:spcAft>
                <a:spcPts val="0"/>
              </a:spcAft>
              <a:buSzPts val="9700"/>
              <a:buNone/>
              <a:defRPr sz="9700"/>
            </a:lvl4pPr>
            <a:lvl5pPr lvl="4">
              <a:spcBef>
                <a:spcPts val="0"/>
              </a:spcBef>
              <a:spcAft>
                <a:spcPts val="0"/>
              </a:spcAft>
              <a:buSzPts val="9700"/>
              <a:buNone/>
              <a:defRPr sz="9700"/>
            </a:lvl5pPr>
            <a:lvl6pPr lvl="5">
              <a:spcBef>
                <a:spcPts val="0"/>
              </a:spcBef>
              <a:spcAft>
                <a:spcPts val="0"/>
              </a:spcAft>
              <a:buSzPts val="9700"/>
              <a:buNone/>
              <a:defRPr sz="9700"/>
            </a:lvl6pPr>
            <a:lvl7pPr lvl="6">
              <a:spcBef>
                <a:spcPts val="0"/>
              </a:spcBef>
              <a:spcAft>
                <a:spcPts val="0"/>
              </a:spcAft>
              <a:buSzPts val="9700"/>
              <a:buNone/>
              <a:defRPr sz="9700"/>
            </a:lvl7pPr>
            <a:lvl8pPr lvl="7">
              <a:spcBef>
                <a:spcPts val="0"/>
              </a:spcBef>
              <a:spcAft>
                <a:spcPts val="0"/>
              </a:spcAft>
              <a:buSzPts val="9700"/>
              <a:buNone/>
              <a:defRPr sz="9700"/>
            </a:lvl8pPr>
            <a:lvl9pPr lvl="8">
              <a:spcBef>
                <a:spcPts val="0"/>
              </a:spcBef>
              <a:spcAft>
                <a:spcPts val="0"/>
              </a:spcAft>
              <a:buSzPts val="9700"/>
              <a:buNone/>
              <a:defRPr sz="97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6944916" y="13264261"/>
            <a:ext cx="1097400" cy="1119600"/>
          </a:xfrm>
          <a:prstGeom prst="rect">
            <a:avLst/>
          </a:prstGeom>
        </p:spPr>
        <p:txBody>
          <a:bodyPr anchorCtr="0" anchor="ctr" bIns="184200" lIns="184200" spcFirstLastPara="1" rIns="184200" wrap="square" tIns="1842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9144000" y="-356"/>
            <a:ext cx="9144000" cy="1463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84200" lIns="184200" spcFirstLastPara="1" rIns="184200" wrap="square" tIns="184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531000" y="3507698"/>
            <a:ext cx="8090100" cy="4216200"/>
          </a:xfrm>
          <a:prstGeom prst="rect">
            <a:avLst/>
          </a:prstGeom>
        </p:spPr>
        <p:txBody>
          <a:bodyPr anchorCtr="0" anchor="b" bIns="184200" lIns="184200" spcFirstLastPara="1" rIns="184200" wrap="square" tIns="1842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2pPr>
            <a:lvl3pPr lvl="2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3pPr>
            <a:lvl4pPr lvl="3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4pPr>
            <a:lvl5pPr lvl="4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5pPr>
            <a:lvl6pPr lvl="5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6pPr>
            <a:lvl7pPr lvl="6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7pPr>
            <a:lvl8pPr lvl="7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8pPr>
            <a:lvl9pPr lvl="8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531000" y="7973191"/>
            <a:ext cx="8090100" cy="3513300"/>
          </a:xfrm>
          <a:prstGeom prst="rect">
            <a:avLst/>
          </a:prstGeom>
        </p:spPr>
        <p:txBody>
          <a:bodyPr anchorCtr="0" anchor="t" bIns="184200" lIns="184200" spcFirstLastPara="1" rIns="184200" wrap="square" tIns="1842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9879000" y="2059591"/>
            <a:ext cx="7674000" cy="10510500"/>
          </a:xfrm>
          <a:prstGeom prst="rect">
            <a:avLst/>
          </a:prstGeom>
        </p:spPr>
        <p:txBody>
          <a:bodyPr anchorCtr="0" anchor="ctr" bIns="184200" lIns="184200" spcFirstLastPara="1" rIns="184200" wrap="square" tIns="184200">
            <a:noAutofit/>
          </a:bodyPr>
          <a:lstStyle>
            <a:lvl1pPr indent="-457200" lvl="0" marL="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>
              <a:spcBef>
                <a:spcPts val="3200"/>
              </a:spcBef>
              <a:spcAft>
                <a:spcPts val="320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6944916" y="13264261"/>
            <a:ext cx="1097400" cy="1119600"/>
          </a:xfrm>
          <a:prstGeom prst="rect">
            <a:avLst/>
          </a:prstGeom>
        </p:spPr>
        <p:txBody>
          <a:bodyPr anchorCtr="0" anchor="ctr" bIns="184200" lIns="184200" spcFirstLastPara="1" rIns="184200" wrap="square" tIns="1842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623400" y="12033636"/>
            <a:ext cx="11997600" cy="1721100"/>
          </a:xfrm>
          <a:prstGeom prst="rect">
            <a:avLst/>
          </a:prstGeom>
        </p:spPr>
        <p:txBody>
          <a:bodyPr anchorCtr="0" anchor="ctr" bIns="184200" lIns="184200" spcFirstLastPara="1" rIns="184200" wrap="square" tIns="18420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6944916" y="13264261"/>
            <a:ext cx="1097400" cy="1119600"/>
          </a:xfrm>
          <a:prstGeom prst="rect">
            <a:avLst/>
          </a:prstGeom>
        </p:spPr>
        <p:txBody>
          <a:bodyPr anchorCtr="0" anchor="ctr" bIns="184200" lIns="184200" spcFirstLastPara="1" rIns="184200" wrap="square" tIns="1842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3400" y="1265849"/>
            <a:ext cx="1704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4200" lIns="184200" spcFirstLastPara="1" rIns="184200" wrap="square" tIns="1842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3400" y="3278151"/>
            <a:ext cx="17041200" cy="97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84200" lIns="184200" spcFirstLastPara="1" rIns="184200" wrap="square" tIns="184200">
            <a:noAutofit/>
          </a:bodyPr>
          <a:lstStyle>
            <a:lvl1pPr indent="-4572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●"/>
              <a:defRPr sz="3600">
                <a:solidFill>
                  <a:schemeClr val="dk2"/>
                </a:solidFill>
              </a:defRPr>
            </a:lvl1pPr>
            <a:lvl2pPr indent="-406400" lvl="1" marL="9144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2pPr>
            <a:lvl3pPr indent="-406400" lvl="2" marL="13716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3pPr>
            <a:lvl4pPr indent="-406400" lvl="3" marL="18288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4pPr>
            <a:lvl5pPr indent="-406400" lvl="4" marL="22860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5pPr>
            <a:lvl6pPr indent="-406400" lvl="5" marL="27432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6pPr>
            <a:lvl7pPr indent="-406400" lvl="6" marL="32004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7pPr>
            <a:lvl8pPr indent="-406400" lvl="7" marL="36576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8pPr>
            <a:lvl9pPr indent="-406400" lvl="8" marL="4114800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6944916" y="13264261"/>
            <a:ext cx="1097400" cy="11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4200" lIns="184200" spcFirstLastPara="1" rIns="184200" wrap="square" tIns="184200">
            <a:noAutofit/>
          </a:bodyPr>
          <a:lstStyle>
            <a:lvl1pPr lvl="0" algn="r">
              <a:buNone/>
              <a:defRPr sz="2000">
                <a:solidFill>
                  <a:schemeClr val="dk2"/>
                </a:solidFill>
              </a:defRPr>
            </a:lvl1pPr>
            <a:lvl2pPr lvl="1" algn="r">
              <a:buNone/>
              <a:defRPr sz="2000">
                <a:solidFill>
                  <a:schemeClr val="dk2"/>
                </a:solidFill>
              </a:defRPr>
            </a:lvl2pPr>
            <a:lvl3pPr lvl="2" algn="r">
              <a:buNone/>
              <a:defRPr sz="2000">
                <a:solidFill>
                  <a:schemeClr val="dk2"/>
                </a:solidFill>
              </a:defRPr>
            </a:lvl3pPr>
            <a:lvl4pPr lvl="3" algn="r">
              <a:buNone/>
              <a:defRPr sz="2000">
                <a:solidFill>
                  <a:schemeClr val="dk2"/>
                </a:solidFill>
              </a:defRPr>
            </a:lvl4pPr>
            <a:lvl5pPr lvl="4" algn="r">
              <a:buNone/>
              <a:defRPr sz="2000">
                <a:solidFill>
                  <a:schemeClr val="dk2"/>
                </a:solidFill>
              </a:defRPr>
            </a:lvl5pPr>
            <a:lvl6pPr lvl="5" algn="r">
              <a:buNone/>
              <a:defRPr sz="2000">
                <a:solidFill>
                  <a:schemeClr val="dk2"/>
                </a:solidFill>
              </a:defRPr>
            </a:lvl6pPr>
            <a:lvl7pPr lvl="6" algn="r">
              <a:buNone/>
              <a:defRPr sz="2000">
                <a:solidFill>
                  <a:schemeClr val="dk2"/>
                </a:solidFill>
              </a:defRPr>
            </a:lvl7pPr>
            <a:lvl8pPr lvl="7" algn="r">
              <a:buNone/>
              <a:defRPr sz="2000">
                <a:solidFill>
                  <a:schemeClr val="dk2"/>
                </a:solidFill>
              </a:defRPr>
            </a:lvl8pPr>
            <a:lvl9pPr lvl="8" algn="r">
              <a:buNone/>
              <a:defRPr sz="2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33.xml"/><Relationship Id="rId22" Type="http://schemas.openxmlformats.org/officeDocument/2006/relationships/slide" Target="/ppt/slides/slide49.xml"/><Relationship Id="rId21" Type="http://schemas.openxmlformats.org/officeDocument/2006/relationships/slide" Target="/ppt/slides/slide39.xml"/><Relationship Id="rId24" Type="http://schemas.openxmlformats.org/officeDocument/2006/relationships/slide" Target="/ppt/slides/slide53.xml"/><Relationship Id="rId23" Type="http://schemas.openxmlformats.org/officeDocument/2006/relationships/slide" Target="/ppt/slides/slide5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2.png"/><Relationship Id="rId9" Type="http://schemas.openxmlformats.org/officeDocument/2006/relationships/slide" Target="/ppt/slides/slide7.xml"/><Relationship Id="rId26" Type="http://schemas.openxmlformats.org/officeDocument/2006/relationships/slide" Target="/ppt/slides/slide55.xml"/><Relationship Id="rId25" Type="http://schemas.openxmlformats.org/officeDocument/2006/relationships/slide" Target="/ppt/slides/slide54.xml"/><Relationship Id="rId28" Type="http://schemas.openxmlformats.org/officeDocument/2006/relationships/slide" Target="/ppt/slides/slide2.xml"/><Relationship Id="rId27" Type="http://schemas.openxmlformats.org/officeDocument/2006/relationships/slide" Target="/ppt/slides/slide15.xml"/><Relationship Id="rId5" Type="http://schemas.openxmlformats.org/officeDocument/2006/relationships/slide" Target="/ppt/slides/slide8.xml"/><Relationship Id="rId6" Type="http://schemas.openxmlformats.org/officeDocument/2006/relationships/slide" Target="/ppt/slides/slide4.xml"/><Relationship Id="rId7" Type="http://schemas.openxmlformats.org/officeDocument/2006/relationships/slide" Target="/ppt/slides/slide5.xml"/><Relationship Id="rId8" Type="http://schemas.openxmlformats.org/officeDocument/2006/relationships/slide" Target="/ppt/slides/slide6.xml"/><Relationship Id="rId11" Type="http://schemas.openxmlformats.org/officeDocument/2006/relationships/slide" Target="/ppt/slides/slide10.xml"/><Relationship Id="rId10" Type="http://schemas.openxmlformats.org/officeDocument/2006/relationships/slide" Target="/ppt/slides/slide9.xml"/><Relationship Id="rId13" Type="http://schemas.openxmlformats.org/officeDocument/2006/relationships/slide" Target="/ppt/slides/slide12.xml"/><Relationship Id="rId12" Type="http://schemas.openxmlformats.org/officeDocument/2006/relationships/slide" Target="/ppt/slides/slide11.xml"/><Relationship Id="rId15" Type="http://schemas.openxmlformats.org/officeDocument/2006/relationships/slide" Target="/ppt/slides/slide14.xml"/><Relationship Id="rId14" Type="http://schemas.openxmlformats.org/officeDocument/2006/relationships/slide" Target="/ppt/slides/slide13.xml"/><Relationship Id="rId17" Type="http://schemas.openxmlformats.org/officeDocument/2006/relationships/slide" Target="/ppt/slides/slide45.xml"/><Relationship Id="rId16" Type="http://schemas.openxmlformats.org/officeDocument/2006/relationships/slide" Target="/ppt/slides/slide3.xml"/><Relationship Id="rId19" Type="http://schemas.openxmlformats.org/officeDocument/2006/relationships/slide" Target="/ppt/slides/slide27.xml"/><Relationship Id="rId18" Type="http://schemas.openxmlformats.org/officeDocument/2006/relationships/slide" Target="/ppt/slides/slide21.xml"/></Relationships>
</file>

<file path=ppt/slides/_rels/slide10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39.xml"/><Relationship Id="rId22" Type="http://schemas.openxmlformats.org/officeDocument/2006/relationships/slide" Target="/ppt/slides/slide51.xml"/><Relationship Id="rId21" Type="http://schemas.openxmlformats.org/officeDocument/2006/relationships/slide" Target="/ppt/slides/slide49.xml"/><Relationship Id="rId24" Type="http://schemas.openxmlformats.org/officeDocument/2006/relationships/slide" Target="/ppt/slides/slide54.xml"/><Relationship Id="rId23" Type="http://schemas.openxmlformats.org/officeDocument/2006/relationships/slide" Target="/ppt/slides/slide53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Relationship Id="rId4" Type="http://schemas.openxmlformats.org/officeDocument/2006/relationships/slide" Target="/ppt/slides/slide8.xml"/><Relationship Id="rId9" Type="http://schemas.openxmlformats.org/officeDocument/2006/relationships/slide" Target="/ppt/slides/slide9.xml"/><Relationship Id="rId26" Type="http://schemas.openxmlformats.org/officeDocument/2006/relationships/slide" Target="/ppt/slides/slide15.xml"/><Relationship Id="rId25" Type="http://schemas.openxmlformats.org/officeDocument/2006/relationships/slide" Target="/ppt/slides/slide55.xml"/><Relationship Id="rId27" Type="http://schemas.openxmlformats.org/officeDocument/2006/relationships/slide" Target="/ppt/slides/slide2.xml"/><Relationship Id="rId5" Type="http://schemas.openxmlformats.org/officeDocument/2006/relationships/slide" Target="/ppt/slides/slide10.xml"/><Relationship Id="rId6" Type="http://schemas.openxmlformats.org/officeDocument/2006/relationships/slide" Target="/ppt/slides/slide5.xml"/><Relationship Id="rId7" Type="http://schemas.openxmlformats.org/officeDocument/2006/relationships/slide" Target="/ppt/slides/slide6.xml"/><Relationship Id="rId8" Type="http://schemas.openxmlformats.org/officeDocument/2006/relationships/slide" Target="/ppt/slides/slide7.xml"/><Relationship Id="rId11" Type="http://schemas.openxmlformats.org/officeDocument/2006/relationships/slide" Target="/ppt/slides/slide11.xml"/><Relationship Id="rId10" Type="http://schemas.openxmlformats.org/officeDocument/2006/relationships/slide" Target="/ppt/slides/slide10.xml"/><Relationship Id="rId13" Type="http://schemas.openxmlformats.org/officeDocument/2006/relationships/slide" Target="/ppt/slides/slide13.xml"/><Relationship Id="rId12" Type="http://schemas.openxmlformats.org/officeDocument/2006/relationships/slide" Target="/ppt/slides/slide12.xml"/><Relationship Id="rId15" Type="http://schemas.openxmlformats.org/officeDocument/2006/relationships/slide" Target="/ppt/slides/slide3.xml"/><Relationship Id="rId14" Type="http://schemas.openxmlformats.org/officeDocument/2006/relationships/slide" Target="/ppt/slides/slide14.xml"/><Relationship Id="rId17" Type="http://schemas.openxmlformats.org/officeDocument/2006/relationships/slide" Target="/ppt/slides/slide21.xml"/><Relationship Id="rId16" Type="http://schemas.openxmlformats.org/officeDocument/2006/relationships/slide" Target="/ppt/slides/slide45.xml"/><Relationship Id="rId19" Type="http://schemas.openxmlformats.org/officeDocument/2006/relationships/slide" Target="/ppt/slides/slide33.xml"/><Relationship Id="rId18" Type="http://schemas.openxmlformats.org/officeDocument/2006/relationships/slide" Target="/ppt/slides/slide27.xml"/></Relationships>
</file>

<file path=ppt/slides/_rels/slide11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39.xml"/><Relationship Id="rId22" Type="http://schemas.openxmlformats.org/officeDocument/2006/relationships/slide" Target="/ppt/slides/slide51.xml"/><Relationship Id="rId21" Type="http://schemas.openxmlformats.org/officeDocument/2006/relationships/slide" Target="/ppt/slides/slide49.xml"/><Relationship Id="rId24" Type="http://schemas.openxmlformats.org/officeDocument/2006/relationships/slide" Target="/ppt/slides/slide54.xml"/><Relationship Id="rId23" Type="http://schemas.openxmlformats.org/officeDocument/2006/relationships/slide" Target="/ppt/slides/slide53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Relationship Id="rId4" Type="http://schemas.openxmlformats.org/officeDocument/2006/relationships/slide" Target="/ppt/slides/slide8.xml"/><Relationship Id="rId9" Type="http://schemas.openxmlformats.org/officeDocument/2006/relationships/slide" Target="/ppt/slides/slide9.xml"/><Relationship Id="rId26" Type="http://schemas.openxmlformats.org/officeDocument/2006/relationships/slide" Target="/ppt/slides/slide15.xml"/><Relationship Id="rId25" Type="http://schemas.openxmlformats.org/officeDocument/2006/relationships/slide" Target="/ppt/slides/slide55.xml"/><Relationship Id="rId27" Type="http://schemas.openxmlformats.org/officeDocument/2006/relationships/slide" Target="/ppt/slides/slide2.xml"/><Relationship Id="rId5" Type="http://schemas.openxmlformats.org/officeDocument/2006/relationships/slide" Target="/ppt/slides/slide11.xml"/><Relationship Id="rId6" Type="http://schemas.openxmlformats.org/officeDocument/2006/relationships/slide" Target="/ppt/slides/slide5.xml"/><Relationship Id="rId7" Type="http://schemas.openxmlformats.org/officeDocument/2006/relationships/slide" Target="/ppt/slides/slide6.xml"/><Relationship Id="rId8" Type="http://schemas.openxmlformats.org/officeDocument/2006/relationships/slide" Target="/ppt/slides/slide7.xml"/><Relationship Id="rId11" Type="http://schemas.openxmlformats.org/officeDocument/2006/relationships/slide" Target="/ppt/slides/slide11.xml"/><Relationship Id="rId10" Type="http://schemas.openxmlformats.org/officeDocument/2006/relationships/slide" Target="/ppt/slides/slide10.xml"/><Relationship Id="rId13" Type="http://schemas.openxmlformats.org/officeDocument/2006/relationships/slide" Target="/ppt/slides/slide13.xml"/><Relationship Id="rId12" Type="http://schemas.openxmlformats.org/officeDocument/2006/relationships/slide" Target="/ppt/slides/slide12.xml"/><Relationship Id="rId15" Type="http://schemas.openxmlformats.org/officeDocument/2006/relationships/slide" Target="/ppt/slides/slide3.xml"/><Relationship Id="rId14" Type="http://schemas.openxmlformats.org/officeDocument/2006/relationships/slide" Target="/ppt/slides/slide14.xml"/><Relationship Id="rId17" Type="http://schemas.openxmlformats.org/officeDocument/2006/relationships/slide" Target="/ppt/slides/slide21.xml"/><Relationship Id="rId16" Type="http://schemas.openxmlformats.org/officeDocument/2006/relationships/slide" Target="/ppt/slides/slide45.xml"/><Relationship Id="rId19" Type="http://schemas.openxmlformats.org/officeDocument/2006/relationships/slide" Target="/ppt/slides/slide33.xml"/><Relationship Id="rId18" Type="http://schemas.openxmlformats.org/officeDocument/2006/relationships/slide" Target="/ppt/slides/slide27.xml"/></Relationships>
</file>

<file path=ppt/slides/_rels/slide12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39.xml"/><Relationship Id="rId22" Type="http://schemas.openxmlformats.org/officeDocument/2006/relationships/slide" Target="/ppt/slides/slide51.xml"/><Relationship Id="rId21" Type="http://schemas.openxmlformats.org/officeDocument/2006/relationships/slide" Target="/ppt/slides/slide49.xml"/><Relationship Id="rId24" Type="http://schemas.openxmlformats.org/officeDocument/2006/relationships/slide" Target="/ppt/slides/slide54.xml"/><Relationship Id="rId23" Type="http://schemas.openxmlformats.org/officeDocument/2006/relationships/slide" Target="/ppt/slides/slide53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Relationship Id="rId4" Type="http://schemas.openxmlformats.org/officeDocument/2006/relationships/slide" Target="/ppt/slides/slide8.xml"/><Relationship Id="rId9" Type="http://schemas.openxmlformats.org/officeDocument/2006/relationships/slide" Target="/ppt/slides/slide9.xml"/><Relationship Id="rId26" Type="http://schemas.openxmlformats.org/officeDocument/2006/relationships/slide" Target="/ppt/slides/slide15.xml"/><Relationship Id="rId25" Type="http://schemas.openxmlformats.org/officeDocument/2006/relationships/slide" Target="/ppt/slides/slide55.xml"/><Relationship Id="rId27" Type="http://schemas.openxmlformats.org/officeDocument/2006/relationships/slide" Target="/ppt/slides/slide2.xml"/><Relationship Id="rId5" Type="http://schemas.openxmlformats.org/officeDocument/2006/relationships/slide" Target="/ppt/slides/slide12.xml"/><Relationship Id="rId6" Type="http://schemas.openxmlformats.org/officeDocument/2006/relationships/slide" Target="/ppt/slides/slide5.xml"/><Relationship Id="rId7" Type="http://schemas.openxmlformats.org/officeDocument/2006/relationships/slide" Target="/ppt/slides/slide6.xml"/><Relationship Id="rId8" Type="http://schemas.openxmlformats.org/officeDocument/2006/relationships/slide" Target="/ppt/slides/slide7.xml"/><Relationship Id="rId11" Type="http://schemas.openxmlformats.org/officeDocument/2006/relationships/slide" Target="/ppt/slides/slide11.xml"/><Relationship Id="rId10" Type="http://schemas.openxmlformats.org/officeDocument/2006/relationships/slide" Target="/ppt/slides/slide10.xml"/><Relationship Id="rId13" Type="http://schemas.openxmlformats.org/officeDocument/2006/relationships/slide" Target="/ppt/slides/slide13.xml"/><Relationship Id="rId12" Type="http://schemas.openxmlformats.org/officeDocument/2006/relationships/slide" Target="/ppt/slides/slide12.xml"/><Relationship Id="rId15" Type="http://schemas.openxmlformats.org/officeDocument/2006/relationships/slide" Target="/ppt/slides/slide3.xml"/><Relationship Id="rId14" Type="http://schemas.openxmlformats.org/officeDocument/2006/relationships/slide" Target="/ppt/slides/slide14.xml"/><Relationship Id="rId17" Type="http://schemas.openxmlformats.org/officeDocument/2006/relationships/slide" Target="/ppt/slides/slide21.xml"/><Relationship Id="rId16" Type="http://schemas.openxmlformats.org/officeDocument/2006/relationships/slide" Target="/ppt/slides/slide45.xml"/><Relationship Id="rId19" Type="http://schemas.openxmlformats.org/officeDocument/2006/relationships/slide" Target="/ppt/slides/slide33.xml"/><Relationship Id="rId18" Type="http://schemas.openxmlformats.org/officeDocument/2006/relationships/slide" Target="/ppt/slides/slide27.xml"/></Relationships>
</file>

<file path=ppt/slides/_rels/slide13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39.xml"/><Relationship Id="rId22" Type="http://schemas.openxmlformats.org/officeDocument/2006/relationships/slide" Target="/ppt/slides/slide51.xml"/><Relationship Id="rId21" Type="http://schemas.openxmlformats.org/officeDocument/2006/relationships/slide" Target="/ppt/slides/slide49.xml"/><Relationship Id="rId24" Type="http://schemas.openxmlformats.org/officeDocument/2006/relationships/slide" Target="/ppt/slides/slide54.xml"/><Relationship Id="rId23" Type="http://schemas.openxmlformats.org/officeDocument/2006/relationships/slide" Target="/ppt/slides/slide53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Relationship Id="rId4" Type="http://schemas.openxmlformats.org/officeDocument/2006/relationships/slide" Target="/ppt/slides/slide8.xml"/><Relationship Id="rId9" Type="http://schemas.openxmlformats.org/officeDocument/2006/relationships/slide" Target="/ppt/slides/slide9.xml"/><Relationship Id="rId26" Type="http://schemas.openxmlformats.org/officeDocument/2006/relationships/slide" Target="/ppt/slides/slide15.xml"/><Relationship Id="rId25" Type="http://schemas.openxmlformats.org/officeDocument/2006/relationships/slide" Target="/ppt/slides/slide55.xml"/><Relationship Id="rId27" Type="http://schemas.openxmlformats.org/officeDocument/2006/relationships/slide" Target="/ppt/slides/slide2.xml"/><Relationship Id="rId5" Type="http://schemas.openxmlformats.org/officeDocument/2006/relationships/slide" Target="/ppt/slides/slide13.xml"/><Relationship Id="rId6" Type="http://schemas.openxmlformats.org/officeDocument/2006/relationships/slide" Target="/ppt/slides/slide5.xml"/><Relationship Id="rId7" Type="http://schemas.openxmlformats.org/officeDocument/2006/relationships/slide" Target="/ppt/slides/slide6.xml"/><Relationship Id="rId8" Type="http://schemas.openxmlformats.org/officeDocument/2006/relationships/slide" Target="/ppt/slides/slide7.xml"/><Relationship Id="rId11" Type="http://schemas.openxmlformats.org/officeDocument/2006/relationships/slide" Target="/ppt/slides/slide11.xml"/><Relationship Id="rId10" Type="http://schemas.openxmlformats.org/officeDocument/2006/relationships/slide" Target="/ppt/slides/slide10.xml"/><Relationship Id="rId13" Type="http://schemas.openxmlformats.org/officeDocument/2006/relationships/slide" Target="/ppt/slides/slide13.xml"/><Relationship Id="rId12" Type="http://schemas.openxmlformats.org/officeDocument/2006/relationships/slide" Target="/ppt/slides/slide12.xml"/><Relationship Id="rId15" Type="http://schemas.openxmlformats.org/officeDocument/2006/relationships/slide" Target="/ppt/slides/slide3.xml"/><Relationship Id="rId14" Type="http://schemas.openxmlformats.org/officeDocument/2006/relationships/slide" Target="/ppt/slides/slide14.xml"/><Relationship Id="rId17" Type="http://schemas.openxmlformats.org/officeDocument/2006/relationships/slide" Target="/ppt/slides/slide21.xml"/><Relationship Id="rId16" Type="http://schemas.openxmlformats.org/officeDocument/2006/relationships/slide" Target="/ppt/slides/slide45.xml"/><Relationship Id="rId19" Type="http://schemas.openxmlformats.org/officeDocument/2006/relationships/slide" Target="/ppt/slides/slide33.xml"/><Relationship Id="rId18" Type="http://schemas.openxmlformats.org/officeDocument/2006/relationships/slide" Target="/ppt/slides/slide27.xml"/></Relationships>
</file>

<file path=ppt/slides/_rels/slide14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39.xml"/><Relationship Id="rId22" Type="http://schemas.openxmlformats.org/officeDocument/2006/relationships/slide" Target="/ppt/slides/slide51.xml"/><Relationship Id="rId21" Type="http://schemas.openxmlformats.org/officeDocument/2006/relationships/slide" Target="/ppt/slides/slide49.xml"/><Relationship Id="rId24" Type="http://schemas.openxmlformats.org/officeDocument/2006/relationships/slide" Target="/ppt/slides/slide54.xml"/><Relationship Id="rId23" Type="http://schemas.openxmlformats.org/officeDocument/2006/relationships/slide" Target="/ppt/slides/slide53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Relationship Id="rId4" Type="http://schemas.openxmlformats.org/officeDocument/2006/relationships/slide" Target="/ppt/slides/slide8.xml"/><Relationship Id="rId9" Type="http://schemas.openxmlformats.org/officeDocument/2006/relationships/slide" Target="/ppt/slides/slide9.xml"/><Relationship Id="rId26" Type="http://schemas.openxmlformats.org/officeDocument/2006/relationships/slide" Target="/ppt/slides/slide15.xml"/><Relationship Id="rId25" Type="http://schemas.openxmlformats.org/officeDocument/2006/relationships/slide" Target="/ppt/slides/slide55.xml"/><Relationship Id="rId27" Type="http://schemas.openxmlformats.org/officeDocument/2006/relationships/slide" Target="/ppt/slides/slide2.xml"/><Relationship Id="rId5" Type="http://schemas.openxmlformats.org/officeDocument/2006/relationships/slide" Target="/ppt/slides/slide14.xml"/><Relationship Id="rId6" Type="http://schemas.openxmlformats.org/officeDocument/2006/relationships/slide" Target="/ppt/slides/slide5.xml"/><Relationship Id="rId7" Type="http://schemas.openxmlformats.org/officeDocument/2006/relationships/slide" Target="/ppt/slides/slide6.xml"/><Relationship Id="rId8" Type="http://schemas.openxmlformats.org/officeDocument/2006/relationships/slide" Target="/ppt/slides/slide7.xml"/><Relationship Id="rId11" Type="http://schemas.openxmlformats.org/officeDocument/2006/relationships/slide" Target="/ppt/slides/slide11.xml"/><Relationship Id="rId10" Type="http://schemas.openxmlformats.org/officeDocument/2006/relationships/slide" Target="/ppt/slides/slide10.xml"/><Relationship Id="rId13" Type="http://schemas.openxmlformats.org/officeDocument/2006/relationships/slide" Target="/ppt/slides/slide13.xml"/><Relationship Id="rId12" Type="http://schemas.openxmlformats.org/officeDocument/2006/relationships/slide" Target="/ppt/slides/slide12.xml"/><Relationship Id="rId15" Type="http://schemas.openxmlformats.org/officeDocument/2006/relationships/slide" Target="/ppt/slides/slide3.xml"/><Relationship Id="rId14" Type="http://schemas.openxmlformats.org/officeDocument/2006/relationships/slide" Target="/ppt/slides/slide14.xml"/><Relationship Id="rId17" Type="http://schemas.openxmlformats.org/officeDocument/2006/relationships/slide" Target="/ppt/slides/slide21.xml"/><Relationship Id="rId16" Type="http://schemas.openxmlformats.org/officeDocument/2006/relationships/slide" Target="/ppt/slides/slide45.xml"/><Relationship Id="rId19" Type="http://schemas.openxmlformats.org/officeDocument/2006/relationships/slide" Target="/ppt/slides/slide33.xml"/><Relationship Id="rId18" Type="http://schemas.openxmlformats.org/officeDocument/2006/relationships/slide" Target="/ppt/slides/slide27.xml"/></Relationships>
</file>

<file path=ppt/slides/_rels/slide15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21.xml"/><Relationship Id="rId22" Type="http://schemas.openxmlformats.org/officeDocument/2006/relationships/slide" Target="/ppt/slides/slide33.xml"/><Relationship Id="rId21" Type="http://schemas.openxmlformats.org/officeDocument/2006/relationships/slide" Target="/ppt/slides/slide27.xml"/><Relationship Id="rId24" Type="http://schemas.openxmlformats.org/officeDocument/2006/relationships/slide" Target="/ppt/slides/slide49.xml"/><Relationship Id="rId23" Type="http://schemas.openxmlformats.org/officeDocument/2006/relationships/slide" Target="/ppt/slides/slide39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slide" Target="/ppt/slides/slide8.xml"/><Relationship Id="rId4" Type="http://schemas.openxmlformats.org/officeDocument/2006/relationships/slide" Target="/ppt/slides/slide4.xml"/><Relationship Id="rId9" Type="http://schemas.openxmlformats.org/officeDocument/2006/relationships/slide" Target="/ppt/slides/slide10.xml"/><Relationship Id="rId26" Type="http://schemas.openxmlformats.org/officeDocument/2006/relationships/slide" Target="/ppt/slides/slide53.xml"/><Relationship Id="rId25" Type="http://schemas.openxmlformats.org/officeDocument/2006/relationships/slide" Target="/ppt/slides/slide51.xml"/><Relationship Id="rId28" Type="http://schemas.openxmlformats.org/officeDocument/2006/relationships/slide" Target="/ppt/slides/slide55.xml"/><Relationship Id="rId27" Type="http://schemas.openxmlformats.org/officeDocument/2006/relationships/slide" Target="/ppt/slides/slide54.xml"/><Relationship Id="rId5" Type="http://schemas.openxmlformats.org/officeDocument/2006/relationships/slide" Target="/ppt/slides/slide5.xml"/><Relationship Id="rId6" Type="http://schemas.openxmlformats.org/officeDocument/2006/relationships/slide" Target="/ppt/slides/slide6.xml"/><Relationship Id="rId29" Type="http://schemas.openxmlformats.org/officeDocument/2006/relationships/slide" Target="/ppt/slides/slide15.xml"/><Relationship Id="rId7" Type="http://schemas.openxmlformats.org/officeDocument/2006/relationships/slide" Target="/ppt/slides/slide7.xml"/><Relationship Id="rId8" Type="http://schemas.openxmlformats.org/officeDocument/2006/relationships/slide" Target="/ppt/slides/slide9.xml"/><Relationship Id="rId30" Type="http://schemas.openxmlformats.org/officeDocument/2006/relationships/slide" Target="/ppt/slides/slide2.xml"/><Relationship Id="rId11" Type="http://schemas.openxmlformats.org/officeDocument/2006/relationships/slide" Target="/ppt/slides/slide12.xml"/><Relationship Id="rId10" Type="http://schemas.openxmlformats.org/officeDocument/2006/relationships/slide" Target="/ppt/slides/slide11.xml"/><Relationship Id="rId13" Type="http://schemas.openxmlformats.org/officeDocument/2006/relationships/slide" Target="/ppt/slides/slide14.xml"/><Relationship Id="rId12" Type="http://schemas.openxmlformats.org/officeDocument/2006/relationships/slide" Target="/ppt/slides/slide13.xml"/><Relationship Id="rId15" Type="http://schemas.openxmlformats.org/officeDocument/2006/relationships/slide" Target="/ppt/slides/slide17.xml"/><Relationship Id="rId14" Type="http://schemas.openxmlformats.org/officeDocument/2006/relationships/slide" Target="/ppt/slides/slide3.xml"/><Relationship Id="rId17" Type="http://schemas.openxmlformats.org/officeDocument/2006/relationships/slide" Target="/ppt/slides/slide18.xml"/><Relationship Id="rId16" Type="http://schemas.openxmlformats.org/officeDocument/2006/relationships/slide" Target="/ppt/slides/slide17.xml"/><Relationship Id="rId19" Type="http://schemas.openxmlformats.org/officeDocument/2006/relationships/slide" Target="/ppt/slides/slide45.xml"/><Relationship Id="rId18" Type="http://schemas.openxmlformats.org/officeDocument/2006/relationships/slide" Target="/ppt/slides/slide18.xml"/></Relationships>
</file>

<file path=ppt/slides/_rels/slide16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49.xml"/><Relationship Id="rId22" Type="http://schemas.openxmlformats.org/officeDocument/2006/relationships/slide" Target="/ppt/slides/slide53.xml"/><Relationship Id="rId21" Type="http://schemas.openxmlformats.org/officeDocument/2006/relationships/slide" Target="/ppt/slides/slide51.xml"/><Relationship Id="rId24" Type="http://schemas.openxmlformats.org/officeDocument/2006/relationships/slide" Target="/ppt/slides/slide55.xml"/><Relationship Id="rId23" Type="http://schemas.openxmlformats.org/officeDocument/2006/relationships/slide" Target="/ppt/slides/slide54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slide" Target="/ppt/slides/slide8.xml"/><Relationship Id="rId4" Type="http://schemas.openxmlformats.org/officeDocument/2006/relationships/slide" Target="/ppt/slides/slide4.xml"/><Relationship Id="rId9" Type="http://schemas.openxmlformats.org/officeDocument/2006/relationships/slide" Target="/ppt/slides/slide10.xml"/><Relationship Id="rId26" Type="http://schemas.openxmlformats.org/officeDocument/2006/relationships/slide" Target="/ppt/slides/slide2.xml"/><Relationship Id="rId25" Type="http://schemas.openxmlformats.org/officeDocument/2006/relationships/slide" Target="/ppt/slides/slide15.xml"/><Relationship Id="rId28" Type="http://schemas.openxmlformats.org/officeDocument/2006/relationships/slide" Target="/ppt/slides/slide17.xml"/><Relationship Id="rId27" Type="http://schemas.openxmlformats.org/officeDocument/2006/relationships/slide" Target="/ppt/slides/slide17.xml"/><Relationship Id="rId5" Type="http://schemas.openxmlformats.org/officeDocument/2006/relationships/slide" Target="/ppt/slides/slide5.xml"/><Relationship Id="rId6" Type="http://schemas.openxmlformats.org/officeDocument/2006/relationships/slide" Target="/ppt/slides/slide6.xml"/><Relationship Id="rId29" Type="http://schemas.openxmlformats.org/officeDocument/2006/relationships/slide" Target="/ppt/slides/slide18.xml"/><Relationship Id="rId7" Type="http://schemas.openxmlformats.org/officeDocument/2006/relationships/slide" Target="/ppt/slides/slide7.xml"/><Relationship Id="rId8" Type="http://schemas.openxmlformats.org/officeDocument/2006/relationships/slide" Target="/ppt/slides/slide9.xml"/><Relationship Id="rId30" Type="http://schemas.openxmlformats.org/officeDocument/2006/relationships/slide" Target="/ppt/slides/slide18.xml"/><Relationship Id="rId11" Type="http://schemas.openxmlformats.org/officeDocument/2006/relationships/slide" Target="/ppt/slides/slide12.xml"/><Relationship Id="rId10" Type="http://schemas.openxmlformats.org/officeDocument/2006/relationships/slide" Target="/ppt/slides/slide11.xml"/><Relationship Id="rId13" Type="http://schemas.openxmlformats.org/officeDocument/2006/relationships/slide" Target="/ppt/slides/slide14.xml"/><Relationship Id="rId12" Type="http://schemas.openxmlformats.org/officeDocument/2006/relationships/slide" Target="/ppt/slides/slide13.xml"/><Relationship Id="rId15" Type="http://schemas.openxmlformats.org/officeDocument/2006/relationships/slide" Target="/ppt/slides/slide45.xml"/><Relationship Id="rId14" Type="http://schemas.openxmlformats.org/officeDocument/2006/relationships/slide" Target="/ppt/slides/slide3.xml"/><Relationship Id="rId17" Type="http://schemas.openxmlformats.org/officeDocument/2006/relationships/slide" Target="/ppt/slides/slide27.xml"/><Relationship Id="rId16" Type="http://schemas.openxmlformats.org/officeDocument/2006/relationships/slide" Target="/ppt/slides/slide21.xml"/><Relationship Id="rId19" Type="http://schemas.openxmlformats.org/officeDocument/2006/relationships/slide" Target="/ppt/slides/slide39.xml"/><Relationship Id="rId18" Type="http://schemas.openxmlformats.org/officeDocument/2006/relationships/slide" Target="/ppt/slides/slide33.xml"/></Relationships>
</file>

<file path=ppt/slides/_rels/slide17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49.xml"/><Relationship Id="rId22" Type="http://schemas.openxmlformats.org/officeDocument/2006/relationships/slide" Target="/ppt/slides/slide53.xml"/><Relationship Id="rId21" Type="http://schemas.openxmlformats.org/officeDocument/2006/relationships/slide" Target="/ppt/slides/slide51.xml"/><Relationship Id="rId24" Type="http://schemas.openxmlformats.org/officeDocument/2006/relationships/slide" Target="/ppt/slides/slide55.xml"/><Relationship Id="rId23" Type="http://schemas.openxmlformats.org/officeDocument/2006/relationships/slide" Target="/ppt/slides/slide54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slide" Target="/ppt/slides/slide8.xml"/><Relationship Id="rId4" Type="http://schemas.openxmlformats.org/officeDocument/2006/relationships/slide" Target="/ppt/slides/slide4.xml"/><Relationship Id="rId9" Type="http://schemas.openxmlformats.org/officeDocument/2006/relationships/slide" Target="/ppt/slides/slide10.xml"/><Relationship Id="rId26" Type="http://schemas.openxmlformats.org/officeDocument/2006/relationships/slide" Target="/ppt/slides/slide2.xml"/><Relationship Id="rId25" Type="http://schemas.openxmlformats.org/officeDocument/2006/relationships/slide" Target="/ppt/slides/slide15.xml"/><Relationship Id="rId28" Type="http://schemas.openxmlformats.org/officeDocument/2006/relationships/slide" Target="/ppt/slides/slide17.xml"/><Relationship Id="rId27" Type="http://schemas.openxmlformats.org/officeDocument/2006/relationships/slide" Target="/ppt/slides/slide17.xml"/><Relationship Id="rId5" Type="http://schemas.openxmlformats.org/officeDocument/2006/relationships/slide" Target="/ppt/slides/slide5.xml"/><Relationship Id="rId6" Type="http://schemas.openxmlformats.org/officeDocument/2006/relationships/slide" Target="/ppt/slides/slide6.xml"/><Relationship Id="rId29" Type="http://schemas.openxmlformats.org/officeDocument/2006/relationships/slide" Target="/ppt/slides/slide18.xml"/><Relationship Id="rId7" Type="http://schemas.openxmlformats.org/officeDocument/2006/relationships/slide" Target="/ppt/slides/slide7.xml"/><Relationship Id="rId8" Type="http://schemas.openxmlformats.org/officeDocument/2006/relationships/slide" Target="/ppt/slides/slide9.xml"/><Relationship Id="rId30" Type="http://schemas.openxmlformats.org/officeDocument/2006/relationships/slide" Target="/ppt/slides/slide18.xml"/><Relationship Id="rId11" Type="http://schemas.openxmlformats.org/officeDocument/2006/relationships/slide" Target="/ppt/slides/slide12.xml"/><Relationship Id="rId10" Type="http://schemas.openxmlformats.org/officeDocument/2006/relationships/slide" Target="/ppt/slides/slide11.xml"/><Relationship Id="rId13" Type="http://schemas.openxmlformats.org/officeDocument/2006/relationships/slide" Target="/ppt/slides/slide14.xml"/><Relationship Id="rId12" Type="http://schemas.openxmlformats.org/officeDocument/2006/relationships/slide" Target="/ppt/slides/slide13.xml"/><Relationship Id="rId15" Type="http://schemas.openxmlformats.org/officeDocument/2006/relationships/slide" Target="/ppt/slides/slide45.xml"/><Relationship Id="rId14" Type="http://schemas.openxmlformats.org/officeDocument/2006/relationships/slide" Target="/ppt/slides/slide3.xml"/><Relationship Id="rId17" Type="http://schemas.openxmlformats.org/officeDocument/2006/relationships/slide" Target="/ppt/slides/slide27.xml"/><Relationship Id="rId16" Type="http://schemas.openxmlformats.org/officeDocument/2006/relationships/slide" Target="/ppt/slides/slide21.xml"/><Relationship Id="rId19" Type="http://schemas.openxmlformats.org/officeDocument/2006/relationships/slide" Target="/ppt/slides/slide39.xml"/><Relationship Id="rId18" Type="http://schemas.openxmlformats.org/officeDocument/2006/relationships/slide" Target="/ppt/slides/slide33.xml"/></Relationships>
</file>

<file path=ppt/slides/_rels/slide18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49.xml"/><Relationship Id="rId22" Type="http://schemas.openxmlformats.org/officeDocument/2006/relationships/slide" Target="/ppt/slides/slide53.xml"/><Relationship Id="rId21" Type="http://schemas.openxmlformats.org/officeDocument/2006/relationships/slide" Target="/ppt/slides/slide51.xml"/><Relationship Id="rId24" Type="http://schemas.openxmlformats.org/officeDocument/2006/relationships/slide" Target="/ppt/slides/slide55.xml"/><Relationship Id="rId23" Type="http://schemas.openxmlformats.org/officeDocument/2006/relationships/slide" Target="/ppt/slides/slide54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slide" Target="/ppt/slides/slide8.xml"/><Relationship Id="rId4" Type="http://schemas.openxmlformats.org/officeDocument/2006/relationships/slide" Target="/ppt/slides/slide4.xml"/><Relationship Id="rId9" Type="http://schemas.openxmlformats.org/officeDocument/2006/relationships/slide" Target="/ppt/slides/slide10.xml"/><Relationship Id="rId26" Type="http://schemas.openxmlformats.org/officeDocument/2006/relationships/slide" Target="/ppt/slides/slide2.xml"/><Relationship Id="rId25" Type="http://schemas.openxmlformats.org/officeDocument/2006/relationships/slide" Target="/ppt/slides/slide15.xml"/><Relationship Id="rId28" Type="http://schemas.openxmlformats.org/officeDocument/2006/relationships/slide" Target="/ppt/slides/slide17.xml"/><Relationship Id="rId27" Type="http://schemas.openxmlformats.org/officeDocument/2006/relationships/slide" Target="/ppt/slides/slide17.xml"/><Relationship Id="rId5" Type="http://schemas.openxmlformats.org/officeDocument/2006/relationships/slide" Target="/ppt/slides/slide5.xml"/><Relationship Id="rId6" Type="http://schemas.openxmlformats.org/officeDocument/2006/relationships/slide" Target="/ppt/slides/slide6.xml"/><Relationship Id="rId29" Type="http://schemas.openxmlformats.org/officeDocument/2006/relationships/slide" Target="/ppt/slides/slide18.xml"/><Relationship Id="rId7" Type="http://schemas.openxmlformats.org/officeDocument/2006/relationships/slide" Target="/ppt/slides/slide7.xml"/><Relationship Id="rId8" Type="http://schemas.openxmlformats.org/officeDocument/2006/relationships/slide" Target="/ppt/slides/slide9.xml"/><Relationship Id="rId30" Type="http://schemas.openxmlformats.org/officeDocument/2006/relationships/slide" Target="/ppt/slides/slide18.xml"/><Relationship Id="rId11" Type="http://schemas.openxmlformats.org/officeDocument/2006/relationships/slide" Target="/ppt/slides/slide12.xml"/><Relationship Id="rId10" Type="http://schemas.openxmlformats.org/officeDocument/2006/relationships/slide" Target="/ppt/slides/slide11.xml"/><Relationship Id="rId13" Type="http://schemas.openxmlformats.org/officeDocument/2006/relationships/slide" Target="/ppt/slides/slide14.xml"/><Relationship Id="rId12" Type="http://schemas.openxmlformats.org/officeDocument/2006/relationships/slide" Target="/ppt/slides/slide13.xml"/><Relationship Id="rId15" Type="http://schemas.openxmlformats.org/officeDocument/2006/relationships/slide" Target="/ppt/slides/slide45.xml"/><Relationship Id="rId14" Type="http://schemas.openxmlformats.org/officeDocument/2006/relationships/slide" Target="/ppt/slides/slide3.xml"/><Relationship Id="rId17" Type="http://schemas.openxmlformats.org/officeDocument/2006/relationships/slide" Target="/ppt/slides/slide27.xml"/><Relationship Id="rId16" Type="http://schemas.openxmlformats.org/officeDocument/2006/relationships/slide" Target="/ppt/slides/slide21.xml"/><Relationship Id="rId19" Type="http://schemas.openxmlformats.org/officeDocument/2006/relationships/slide" Target="/ppt/slides/slide39.xml"/><Relationship Id="rId18" Type="http://schemas.openxmlformats.org/officeDocument/2006/relationships/slide" Target="/ppt/slides/slide33.xml"/></Relationships>
</file>

<file path=ppt/slides/_rels/slide19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49.xml"/><Relationship Id="rId22" Type="http://schemas.openxmlformats.org/officeDocument/2006/relationships/slide" Target="/ppt/slides/slide53.xml"/><Relationship Id="rId21" Type="http://schemas.openxmlformats.org/officeDocument/2006/relationships/slide" Target="/ppt/slides/slide51.xml"/><Relationship Id="rId24" Type="http://schemas.openxmlformats.org/officeDocument/2006/relationships/slide" Target="/ppt/slides/slide55.xml"/><Relationship Id="rId23" Type="http://schemas.openxmlformats.org/officeDocument/2006/relationships/slide" Target="/ppt/slides/slide54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slide" Target="/ppt/slides/slide8.xml"/><Relationship Id="rId4" Type="http://schemas.openxmlformats.org/officeDocument/2006/relationships/slide" Target="/ppt/slides/slide4.xml"/><Relationship Id="rId9" Type="http://schemas.openxmlformats.org/officeDocument/2006/relationships/slide" Target="/ppt/slides/slide10.xml"/><Relationship Id="rId26" Type="http://schemas.openxmlformats.org/officeDocument/2006/relationships/slide" Target="/ppt/slides/slide2.xml"/><Relationship Id="rId25" Type="http://schemas.openxmlformats.org/officeDocument/2006/relationships/slide" Target="/ppt/slides/slide15.xml"/><Relationship Id="rId28" Type="http://schemas.openxmlformats.org/officeDocument/2006/relationships/slide" Target="/ppt/slides/slide17.xml"/><Relationship Id="rId27" Type="http://schemas.openxmlformats.org/officeDocument/2006/relationships/slide" Target="/ppt/slides/slide17.xml"/><Relationship Id="rId5" Type="http://schemas.openxmlformats.org/officeDocument/2006/relationships/slide" Target="/ppt/slides/slide5.xml"/><Relationship Id="rId6" Type="http://schemas.openxmlformats.org/officeDocument/2006/relationships/slide" Target="/ppt/slides/slide6.xml"/><Relationship Id="rId29" Type="http://schemas.openxmlformats.org/officeDocument/2006/relationships/slide" Target="/ppt/slides/slide18.xml"/><Relationship Id="rId7" Type="http://schemas.openxmlformats.org/officeDocument/2006/relationships/slide" Target="/ppt/slides/slide7.xml"/><Relationship Id="rId8" Type="http://schemas.openxmlformats.org/officeDocument/2006/relationships/slide" Target="/ppt/slides/slide9.xml"/><Relationship Id="rId30" Type="http://schemas.openxmlformats.org/officeDocument/2006/relationships/slide" Target="/ppt/slides/slide18.xml"/><Relationship Id="rId11" Type="http://schemas.openxmlformats.org/officeDocument/2006/relationships/slide" Target="/ppt/slides/slide12.xml"/><Relationship Id="rId10" Type="http://schemas.openxmlformats.org/officeDocument/2006/relationships/slide" Target="/ppt/slides/slide11.xml"/><Relationship Id="rId13" Type="http://schemas.openxmlformats.org/officeDocument/2006/relationships/slide" Target="/ppt/slides/slide14.xml"/><Relationship Id="rId12" Type="http://schemas.openxmlformats.org/officeDocument/2006/relationships/slide" Target="/ppt/slides/slide13.xml"/><Relationship Id="rId15" Type="http://schemas.openxmlformats.org/officeDocument/2006/relationships/slide" Target="/ppt/slides/slide45.xml"/><Relationship Id="rId14" Type="http://schemas.openxmlformats.org/officeDocument/2006/relationships/slide" Target="/ppt/slides/slide3.xml"/><Relationship Id="rId17" Type="http://schemas.openxmlformats.org/officeDocument/2006/relationships/slide" Target="/ppt/slides/slide27.xml"/><Relationship Id="rId16" Type="http://schemas.openxmlformats.org/officeDocument/2006/relationships/slide" Target="/ppt/slides/slide21.xml"/><Relationship Id="rId19" Type="http://schemas.openxmlformats.org/officeDocument/2006/relationships/slide" Target="/ppt/slides/slide39.xml"/><Relationship Id="rId18" Type="http://schemas.openxmlformats.org/officeDocument/2006/relationships/slide" Target="/ppt/slides/slide33.xml"/></Relationships>
</file>

<file path=ppt/slides/_rels/slide2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39.xml"/><Relationship Id="rId22" Type="http://schemas.openxmlformats.org/officeDocument/2006/relationships/slide" Target="/ppt/slides/slide49.xml"/><Relationship Id="rId21" Type="http://schemas.openxmlformats.org/officeDocument/2006/relationships/slide" Target="/ppt/slides/slide45.xml"/><Relationship Id="rId24" Type="http://schemas.openxmlformats.org/officeDocument/2006/relationships/slide" Target="/ppt/slides/slide53.xml"/><Relationship Id="rId23" Type="http://schemas.openxmlformats.org/officeDocument/2006/relationships/slide" Target="/ppt/slides/slide5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8.xml"/><Relationship Id="rId4" Type="http://schemas.openxmlformats.org/officeDocument/2006/relationships/slide" Target="/ppt/slides/slide4.xml"/><Relationship Id="rId9" Type="http://schemas.openxmlformats.org/officeDocument/2006/relationships/slide" Target="/ppt/slides/slide10.xml"/><Relationship Id="rId26" Type="http://schemas.openxmlformats.org/officeDocument/2006/relationships/slide" Target="/ppt/slides/slide55.xml"/><Relationship Id="rId25" Type="http://schemas.openxmlformats.org/officeDocument/2006/relationships/slide" Target="/ppt/slides/slide54.xml"/><Relationship Id="rId28" Type="http://schemas.openxmlformats.org/officeDocument/2006/relationships/slide" Target="/ppt/slides/slide45.xml"/><Relationship Id="rId27" Type="http://schemas.openxmlformats.org/officeDocument/2006/relationships/slide" Target="/ppt/slides/slide56.xml"/><Relationship Id="rId5" Type="http://schemas.openxmlformats.org/officeDocument/2006/relationships/slide" Target="/ppt/slides/slide5.xml"/><Relationship Id="rId6" Type="http://schemas.openxmlformats.org/officeDocument/2006/relationships/slide" Target="/ppt/slides/slide6.xml"/><Relationship Id="rId29" Type="http://schemas.openxmlformats.org/officeDocument/2006/relationships/slide" Target="/ppt/slides/slide21.xml"/><Relationship Id="rId7" Type="http://schemas.openxmlformats.org/officeDocument/2006/relationships/slide" Target="/ppt/slides/slide7.xml"/><Relationship Id="rId8" Type="http://schemas.openxmlformats.org/officeDocument/2006/relationships/slide" Target="/ppt/slides/slide9.xml"/><Relationship Id="rId31" Type="http://schemas.openxmlformats.org/officeDocument/2006/relationships/slide" Target="/ppt/slides/slide33.xml"/><Relationship Id="rId30" Type="http://schemas.openxmlformats.org/officeDocument/2006/relationships/slide" Target="/ppt/slides/slide27.xml"/><Relationship Id="rId11" Type="http://schemas.openxmlformats.org/officeDocument/2006/relationships/slide" Target="/ppt/slides/slide12.xml"/><Relationship Id="rId33" Type="http://schemas.openxmlformats.org/officeDocument/2006/relationships/slide" Target="/ppt/slides/slide49.xml"/><Relationship Id="rId10" Type="http://schemas.openxmlformats.org/officeDocument/2006/relationships/slide" Target="/ppt/slides/slide11.xml"/><Relationship Id="rId32" Type="http://schemas.openxmlformats.org/officeDocument/2006/relationships/slide" Target="/ppt/slides/slide39.xml"/><Relationship Id="rId13" Type="http://schemas.openxmlformats.org/officeDocument/2006/relationships/slide" Target="/ppt/slides/slide14.xml"/><Relationship Id="rId35" Type="http://schemas.openxmlformats.org/officeDocument/2006/relationships/slide" Target="/ppt/slides/slide53.xml"/><Relationship Id="rId12" Type="http://schemas.openxmlformats.org/officeDocument/2006/relationships/slide" Target="/ppt/slides/slide13.xml"/><Relationship Id="rId34" Type="http://schemas.openxmlformats.org/officeDocument/2006/relationships/slide" Target="/ppt/slides/slide51.xml"/><Relationship Id="rId15" Type="http://schemas.openxmlformats.org/officeDocument/2006/relationships/slide" Target="/ppt/slides/slide3.xml"/><Relationship Id="rId37" Type="http://schemas.openxmlformats.org/officeDocument/2006/relationships/slide" Target="/ppt/slides/slide55.xml"/><Relationship Id="rId14" Type="http://schemas.openxmlformats.org/officeDocument/2006/relationships/slide" Target="/ppt/slides/slide3.xml"/><Relationship Id="rId36" Type="http://schemas.openxmlformats.org/officeDocument/2006/relationships/slide" Target="/ppt/slides/slide54.xml"/><Relationship Id="rId17" Type="http://schemas.openxmlformats.org/officeDocument/2006/relationships/slide" Target="/ppt/slides/slide21.xml"/><Relationship Id="rId39" Type="http://schemas.openxmlformats.org/officeDocument/2006/relationships/slide" Target="/ppt/slides/slide2.xml"/><Relationship Id="rId16" Type="http://schemas.openxmlformats.org/officeDocument/2006/relationships/slide" Target="/ppt/slides/slide15.xml"/><Relationship Id="rId38" Type="http://schemas.openxmlformats.org/officeDocument/2006/relationships/slide" Target="/ppt/slides/slide15.xml"/><Relationship Id="rId19" Type="http://schemas.openxmlformats.org/officeDocument/2006/relationships/slide" Target="/ppt/slides/slide33.xml"/><Relationship Id="rId18" Type="http://schemas.openxmlformats.org/officeDocument/2006/relationships/slide" Target="/ppt/slides/slide27.xml"/></Relationships>
</file>

<file path=ppt/slides/_rels/slide20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49.xml"/><Relationship Id="rId22" Type="http://schemas.openxmlformats.org/officeDocument/2006/relationships/slide" Target="/ppt/slides/slide53.xml"/><Relationship Id="rId21" Type="http://schemas.openxmlformats.org/officeDocument/2006/relationships/slide" Target="/ppt/slides/slide51.xml"/><Relationship Id="rId24" Type="http://schemas.openxmlformats.org/officeDocument/2006/relationships/slide" Target="/ppt/slides/slide55.xml"/><Relationship Id="rId23" Type="http://schemas.openxmlformats.org/officeDocument/2006/relationships/slide" Target="/ppt/slides/slide54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slide" Target="/ppt/slides/slide8.xml"/><Relationship Id="rId4" Type="http://schemas.openxmlformats.org/officeDocument/2006/relationships/slide" Target="/ppt/slides/slide4.xml"/><Relationship Id="rId9" Type="http://schemas.openxmlformats.org/officeDocument/2006/relationships/slide" Target="/ppt/slides/slide10.xml"/><Relationship Id="rId26" Type="http://schemas.openxmlformats.org/officeDocument/2006/relationships/slide" Target="/ppt/slides/slide2.xml"/><Relationship Id="rId25" Type="http://schemas.openxmlformats.org/officeDocument/2006/relationships/slide" Target="/ppt/slides/slide15.xml"/><Relationship Id="rId28" Type="http://schemas.openxmlformats.org/officeDocument/2006/relationships/slide" Target="/ppt/slides/slide17.xml"/><Relationship Id="rId27" Type="http://schemas.openxmlformats.org/officeDocument/2006/relationships/slide" Target="/ppt/slides/slide17.xml"/><Relationship Id="rId5" Type="http://schemas.openxmlformats.org/officeDocument/2006/relationships/slide" Target="/ppt/slides/slide5.xml"/><Relationship Id="rId6" Type="http://schemas.openxmlformats.org/officeDocument/2006/relationships/slide" Target="/ppt/slides/slide6.xml"/><Relationship Id="rId29" Type="http://schemas.openxmlformats.org/officeDocument/2006/relationships/slide" Target="/ppt/slides/slide18.xml"/><Relationship Id="rId7" Type="http://schemas.openxmlformats.org/officeDocument/2006/relationships/slide" Target="/ppt/slides/slide7.xml"/><Relationship Id="rId8" Type="http://schemas.openxmlformats.org/officeDocument/2006/relationships/slide" Target="/ppt/slides/slide9.xml"/><Relationship Id="rId30" Type="http://schemas.openxmlformats.org/officeDocument/2006/relationships/slide" Target="/ppt/slides/slide18.xml"/><Relationship Id="rId11" Type="http://schemas.openxmlformats.org/officeDocument/2006/relationships/slide" Target="/ppt/slides/slide12.xml"/><Relationship Id="rId10" Type="http://schemas.openxmlformats.org/officeDocument/2006/relationships/slide" Target="/ppt/slides/slide11.xml"/><Relationship Id="rId13" Type="http://schemas.openxmlformats.org/officeDocument/2006/relationships/slide" Target="/ppt/slides/slide14.xml"/><Relationship Id="rId12" Type="http://schemas.openxmlformats.org/officeDocument/2006/relationships/slide" Target="/ppt/slides/slide13.xml"/><Relationship Id="rId15" Type="http://schemas.openxmlformats.org/officeDocument/2006/relationships/slide" Target="/ppt/slides/slide45.xml"/><Relationship Id="rId14" Type="http://schemas.openxmlformats.org/officeDocument/2006/relationships/slide" Target="/ppt/slides/slide3.xml"/><Relationship Id="rId17" Type="http://schemas.openxmlformats.org/officeDocument/2006/relationships/slide" Target="/ppt/slides/slide27.xml"/><Relationship Id="rId16" Type="http://schemas.openxmlformats.org/officeDocument/2006/relationships/slide" Target="/ppt/slides/slide21.xml"/><Relationship Id="rId19" Type="http://schemas.openxmlformats.org/officeDocument/2006/relationships/slide" Target="/ppt/slides/slide39.xml"/><Relationship Id="rId18" Type="http://schemas.openxmlformats.org/officeDocument/2006/relationships/slide" Target="/ppt/slides/slide33.xml"/></Relationships>
</file>

<file path=ppt/slides/_rels/slide21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21.xml"/><Relationship Id="rId22" Type="http://schemas.openxmlformats.org/officeDocument/2006/relationships/slide" Target="/ppt/slides/slide33.xml"/><Relationship Id="rId21" Type="http://schemas.openxmlformats.org/officeDocument/2006/relationships/slide" Target="/ppt/slides/slide27.xml"/><Relationship Id="rId24" Type="http://schemas.openxmlformats.org/officeDocument/2006/relationships/slide" Target="/ppt/slides/slide49.xml"/><Relationship Id="rId23" Type="http://schemas.openxmlformats.org/officeDocument/2006/relationships/slide" Target="/ppt/slides/slide39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slide" Target="/ppt/slides/slide8.xml"/><Relationship Id="rId4" Type="http://schemas.openxmlformats.org/officeDocument/2006/relationships/slide" Target="/ppt/slides/slide4.xml"/><Relationship Id="rId9" Type="http://schemas.openxmlformats.org/officeDocument/2006/relationships/slide" Target="/ppt/slides/slide10.xml"/><Relationship Id="rId26" Type="http://schemas.openxmlformats.org/officeDocument/2006/relationships/slide" Target="/ppt/slides/slide53.xml"/><Relationship Id="rId25" Type="http://schemas.openxmlformats.org/officeDocument/2006/relationships/slide" Target="/ppt/slides/slide51.xml"/><Relationship Id="rId28" Type="http://schemas.openxmlformats.org/officeDocument/2006/relationships/slide" Target="/ppt/slides/slide55.xml"/><Relationship Id="rId27" Type="http://schemas.openxmlformats.org/officeDocument/2006/relationships/slide" Target="/ppt/slides/slide54.xml"/><Relationship Id="rId5" Type="http://schemas.openxmlformats.org/officeDocument/2006/relationships/slide" Target="/ppt/slides/slide5.xml"/><Relationship Id="rId6" Type="http://schemas.openxmlformats.org/officeDocument/2006/relationships/slide" Target="/ppt/slides/slide6.xml"/><Relationship Id="rId29" Type="http://schemas.openxmlformats.org/officeDocument/2006/relationships/slide" Target="/ppt/slides/slide15.xml"/><Relationship Id="rId7" Type="http://schemas.openxmlformats.org/officeDocument/2006/relationships/slide" Target="/ppt/slides/slide7.xml"/><Relationship Id="rId8" Type="http://schemas.openxmlformats.org/officeDocument/2006/relationships/slide" Target="/ppt/slides/slide9.xml"/><Relationship Id="rId30" Type="http://schemas.openxmlformats.org/officeDocument/2006/relationships/slide" Target="/ppt/slides/slide2.xml"/><Relationship Id="rId11" Type="http://schemas.openxmlformats.org/officeDocument/2006/relationships/slide" Target="/ppt/slides/slide12.xml"/><Relationship Id="rId10" Type="http://schemas.openxmlformats.org/officeDocument/2006/relationships/slide" Target="/ppt/slides/slide11.xml"/><Relationship Id="rId13" Type="http://schemas.openxmlformats.org/officeDocument/2006/relationships/slide" Target="/ppt/slides/slide14.xml"/><Relationship Id="rId12" Type="http://schemas.openxmlformats.org/officeDocument/2006/relationships/slide" Target="/ppt/slides/slide13.xml"/><Relationship Id="rId15" Type="http://schemas.openxmlformats.org/officeDocument/2006/relationships/slide" Target="/ppt/slides/slide17.xml"/><Relationship Id="rId14" Type="http://schemas.openxmlformats.org/officeDocument/2006/relationships/slide" Target="/ppt/slides/slide3.xml"/><Relationship Id="rId17" Type="http://schemas.openxmlformats.org/officeDocument/2006/relationships/slide" Target="/ppt/slides/slide18.xml"/><Relationship Id="rId16" Type="http://schemas.openxmlformats.org/officeDocument/2006/relationships/slide" Target="/ppt/slides/slide23.xml"/><Relationship Id="rId19" Type="http://schemas.openxmlformats.org/officeDocument/2006/relationships/slide" Target="/ppt/slides/slide45.xml"/><Relationship Id="rId18" Type="http://schemas.openxmlformats.org/officeDocument/2006/relationships/slide" Target="/ppt/slides/slide24.xml"/></Relationships>
</file>

<file path=ppt/slides/_rels/slide22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49.xml"/><Relationship Id="rId22" Type="http://schemas.openxmlformats.org/officeDocument/2006/relationships/slide" Target="/ppt/slides/slide53.xml"/><Relationship Id="rId21" Type="http://schemas.openxmlformats.org/officeDocument/2006/relationships/slide" Target="/ppt/slides/slide51.xml"/><Relationship Id="rId24" Type="http://schemas.openxmlformats.org/officeDocument/2006/relationships/slide" Target="/ppt/slides/slide55.xml"/><Relationship Id="rId23" Type="http://schemas.openxmlformats.org/officeDocument/2006/relationships/slide" Target="/ppt/slides/slide54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slide" Target="/ppt/slides/slide8.xml"/><Relationship Id="rId4" Type="http://schemas.openxmlformats.org/officeDocument/2006/relationships/slide" Target="/ppt/slides/slide4.xml"/><Relationship Id="rId9" Type="http://schemas.openxmlformats.org/officeDocument/2006/relationships/slide" Target="/ppt/slides/slide10.xml"/><Relationship Id="rId26" Type="http://schemas.openxmlformats.org/officeDocument/2006/relationships/slide" Target="/ppt/slides/slide2.xml"/><Relationship Id="rId25" Type="http://schemas.openxmlformats.org/officeDocument/2006/relationships/slide" Target="/ppt/slides/slide15.xml"/><Relationship Id="rId28" Type="http://schemas.openxmlformats.org/officeDocument/2006/relationships/slide" Target="/ppt/slides/slide23.xml"/><Relationship Id="rId27" Type="http://schemas.openxmlformats.org/officeDocument/2006/relationships/slide" Target="/ppt/slides/slide17.xml"/><Relationship Id="rId5" Type="http://schemas.openxmlformats.org/officeDocument/2006/relationships/slide" Target="/ppt/slides/slide5.xml"/><Relationship Id="rId6" Type="http://schemas.openxmlformats.org/officeDocument/2006/relationships/slide" Target="/ppt/slides/slide6.xml"/><Relationship Id="rId29" Type="http://schemas.openxmlformats.org/officeDocument/2006/relationships/slide" Target="/ppt/slides/slide18.xml"/><Relationship Id="rId7" Type="http://schemas.openxmlformats.org/officeDocument/2006/relationships/slide" Target="/ppt/slides/slide7.xml"/><Relationship Id="rId8" Type="http://schemas.openxmlformats.org/officeDocument/2006/relationships/slide" Target="/ppt/slides/slide9.xml"/><Relationship Id="rId30" Type="http://schemas.openxmlformats.org/officeDocument/2006/relationships/slide" Target="/ppt/slides/slide24.xml"/><Relationship Id="rId11" Type="http://schemas.openxmlformats.org/officeDocument/2006/relationships/slide" Target="/ppt/slides/slide12.xml"/><Relationship Id="rId10" Type="http://schemas.openxmlformats.org/officeDocument/2006/relationships/slide" Target="/ppt/slides/slide11.xml"/><Relationship Id="rId13" Type="http://schemas.openxmlformats.org/officeDocument/2006/relationships/slide" Target="/ppt/slides/slide14.xml"/><Relationship Id="rId12" Type="http://schemas.openxmlformats.org/officeDocument/2006/relationships/slide" Target="/ppt/slides/slide13.xml"/><Relationship Id="rId15" Type="http://schemas.openxmlformats.org/officeDocument/2006/relationships/slide" Target="/ppt/slides/slide45.xml"/><Relationship Id="rId14" Type="http://schemas.openxmlformats.org/officeDocument/2006/relationships/slide" Target="/ppt/slides/slide3.xml"/><Relationship Id="rId17" Type="http://schemas.openxmlformats.org/officeDocument/2006/relationships/slide" Target="/ppt/slides/slide27.xml"/><Relationship Id="rId16" Type="http://schemas.openxmlformats.org/officeDocument/2006/relationships/slide" Target="/ppt/slides/slide21.xml"/><Relationship Id="rId19" Type="http://schemas.openxmlformats.org/officeDocument/2006/relationships/slide" Target="/ppt/slides/slide39.xml"/><Relationship Id="rId18" Type="http://schemas.openxmlformats.org/officeDocument/2006/relationships/slide" Target="/ppt/slides/slide33.xml"/></Relationships>
</file>

<file path=ppt/slides/_rels/slide23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49.xml"/><Relationship Id="rId22" Type="http://schemas.openxmlformats.org/officeDocument/2006/relationships/slide" Target="/ppt/slides/slide53.xml"/><Relationship Id="rId21" Type="http://schemas.openxmlformats.org/officeDocument/2006/relationships/slide" Target="/ppt/slides/slide51.xml"/><Relationship Id="rId24" Type="http://schemas.openxmlformats.org/officeDocument/2006/relationships/slide" Target="/ppt/slides/slide55.xml"/><Relationship Id="rId23" Type="http://schemas.openxmlformats.org/officeDocument/2006/relationships/slide" Target="/ppt/slides/slide54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slide" Target="/ppt/slides/slide8.xml"/><Relationship Id="rId4" Type="http://schemas.openxmlformats.org/officeDocument/2006/relationships/slide" Target="/ppt/slides/slide4.xml"/><Relationship Id="rId9" Type="http://schemas.openxmlformats.org/officeDocument/2006/relationships/slide" Target="/ppt/slides/slide10.xml"/><Relationship Id="rId26" Type="http://schemas.openxmlformats.org/officeDocument/2006/relationships/slide" Target="/ppt/slides/slide2.xml"/><Relationship Id="rId25" Type="http://schemas.openxmlformats.org/officeDocument/2006/relationships/slide" Target="/ppt/slides/slide15.xml"/><Relationship Id="rId28" Type="http://schemas.openxmlformats.org/officeDocument/2006/relationships/slide" Target="/ppt/slides/slide23.xml"/><Relationship Id="rId27" Type="http://schemas.openxmlformats.org/officeDocument/2006/relationships/slide" Target="/ppt/slides/slide17.xml"/><Relationship Id="rId5" Type="http://schemas.openxmlformats.org/officeDocument/2006/relationships/slide" Target="/ppt/slides/slide5.xml"/><Relationship Id="rId6" Type="http://schemas.openxmlformats.org/officeDocument/2006/relationships/slide" Target="/ppt/slides/slide6.xml"/><Relationship Id="rId29" Type="http://schemas.openxmlformats.org/officeDocument/2006/relationships/slide" Target="/ppt/slides/slide18.xml"/><Relationship Id="rId7" Type="http://schemas.openxmlformats.org/officeDocument/2006/relationships/slide" Target="/ppt/slides/slide7.xml"/><Relationship Id="rId8" Type="http://schemas.openxmlformats.org/officeDocument/2006/relationships/slide" Target="/ppt/slides/slide9.xml"/><Relationship Id="rId30" Type="http://schemas.openxmlformats.org/officeDocument/2006/relationships/slide" Target="/ppt/slides/slide24.xml"/><Relationship Id="rId11" Type="http://schemas.openxmlformats.org/officeDocument/2006/relationships/slide" Target="/ppt/slides/slide12.xml"/><Relationship Id="rId10" Type="http://schemas.openxmlformats.org/officeDocument/2006/relationships/slide" Target="/ppt/slides/slide11.xml"/><Relationship Id="rId13" Type="http://schemas.openxmlformats.org/officeDocument/2006/relationships/slide" Target="/ppt/slides/slide14.xml"/><Relationship Id="rId12" Type="http://schemas.openxmlformats.org/officeDocument/2006/relationships/slide" Target="/ppt/slides/slide13.xml"/><Relationship Id="rId15" Type="http://schemas.openxmlformats.org/officeDocument/2006/relationships/slide" Target="/ppt/slides/slide45.xml"/><Relationship Id="rId14" Type="http://schemas.openxmlformats.org/officeDocument/2006/relationships/slide" Target="/ppt/slides/slide3.xml"/><Relationship Id="rId17" Type="http://schemas.openxmlformats.org/officeDocument/2006/relationships/slide" Target="/ppt/slides/slide27.xml"/><Relationship Id="rId16" Type="http://schemas.openxmlformats.org/officeDocument/2006/relationships/slide" Target="/ppt/slides/slide21.xml"/><Relationship Id="rId19" Type="http://schemas.openxmlformats.org/officeDocument/2006/relationships/slide" Target="/ppt/slides/slide39.xml"/><Relationship Id="rId18" Type="http://schemas.openxmlformats.org/officeDocument/2006/relationships/slide" Target="/ppt/slides/slide33.xml"/></Relationships>
</file>

<file path=ppt/slides/_rels/slide24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49.xml"/><Relationship Id="rId22" Type="http://schemas.openxmlformats.org/officeDocument/2006/relationships/slide" Target="/ppt/slides/slide53.xml"/><Relationship Id="rId21" Type="http://schemas.openxmlformats.org/officeDocument/2006/relationships/slide" Target="/ppt/slides/slide51.xml"/><Relationship Id="rId24" Type="http://schemas.openxmlformats.org/officeDocument/2006/relationships/slide" Target="/ppt/slides/slide55.xml"/><Relationship Id="rId23" Type="http://schemas.openxmlformats.org/officeDocument/2006/relationships/slide" Target="/ppt/slides/slide54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slide" Target="/ppt/slides/slide8.xml"/><Relationship Id="rId4" Type="http://schemas.openxmlformats.org/officeDocument/2006/relationships/slide" Target="/ppt/slides/slide4.xml"/><Relationship Id="rId9" Type="http://schemas.openxmlformats.org/officeDocument/2006/relationships/slide" Target="/ppt/slides/slide10.xml"/><Relationship Id="rId26" Type="http://schemas.openxmlformats.org/officeDocument/2006/relationships/slide" Target="/ppt/slides/slide2.xml"/><Relationship Id="rId25" Type="http://schemas.openxmlformats.org/officeDocument/2006/relationships/slide" Target="/ppt/slides/slide15.xml"/><Relationship Id="rId28" Type="http://schemas.openxmlformats.org/officeDocument/2006/relationships/slide" Target="/ppt/slides/slide23.xml"/><Relationship Id="rId27" Type="http://schemas.openxmlformats.org/officeDocument/2006/relationships/slide" Target="/ppt/slides/slide17.xml"/><Relationship Id="rId5" Type="http://schemas.openxmlformats.org/officeDocument/2006/relationships/slide" Target="/ppt/slides/slide5.xml"/><Relationship Id="rId6" Type="http://schemas.openxmlformats.org/officeDocument/2006/relationships/slide" Target="/ppt/slides/slide6.xml"/><Relationship Id="rId29" Type="http://schemas.openxmlformats.org/officeDocument/2006/relationships/slide" Target="/ppt/slides/slide18.xml"/><Relationship Id="rId7" Type="http://schemas.openxmlformats.org/officeDocument/2006/relationships/slide" Target="/ppt/slides/slide7.xml"/><Relationship Id="rId8" Type="http://schemas.openxmlformats.org/officeDocument/2006/relationships/slide" Target="/ppt/slides/slide9.xml"/><Relationship Id="rId30" Type="http://schemas.openxmlformats.org/officeDocument/2006/relationships/slide" Target="/ppt/slides/slide24.xml"/><Relationship Id="rId11" Type="http://schemas.openxmlformats.org/officeDocument/2006/relationships/slide" Target="/ppt/slides/slide12.xml"/><Relationship Id="rId10" Type="http://schemas.openxmlformats.org/officeDocument/2006/relationships/slide" Target="/ppt/slides/slide11.xml"/><Relationship Id="rId13" Type="http://schemas.openxmlformats.org/officeDocument/2006/relationships/slide" Target="/ppt/slides/slide14.xml"/><Relationship Id="rId12" Type="http://schemas.openxmlformats.org/officeDocument/2006/relationships/slide" Target="/ppt/slides/slide13.xml"/><Relationship Id="rId15" Type="http://schemas.openxmlformats.org/officeDocument/2006/relationships/slide" Target="/ppt/slides/slide45.xml"/><Relationship Id="rId14" Type="http://schemas.openxmlformats.org/officeDocument/2006/relationships/slide" Target="/ppt/slides/slide3.xml"/><Relationship Id="rId17" Type="http://schemas.openxmlformats.org/officeDocument/2006/relationships/slide" Target="/ppt/slides/slide27.xml"/><Relationship Id="rId16" Type="http://schemas.openxmlformats.org/officeDocument/2006/relationships/slide" Target="/ppt/slides/slide21.xml"/><Relationship Id="rId19" Type="http://schemas.openxmlformats.org/officeDocument/2006/relationships/slide" Target="/ppt/slides/slide39.xml"/><Relationship Id="rId18" Type="http://schemas.openxmlformats.org/officeDocument/2006/relationships/slide" Target="/ppt/slides/slide33.xml"/></Relationships>
</file>

<file path=ppt/slides/_rels/slide25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49.xml"/><Relationship Id="rId22" Type="http://schemas.openxmlformats.org/officeDocument/2006/relationships/slide" Target="/ppt/slides/slide53.xml"/><Relationship Id="rId21" Type="http://schemas.openxmlformats.org/officeDocument/2006/relationships/slide" Target="/ppt/slides/slide51.xml"/><Relationship Id="rId24" Type="http://schemas.openxmlformats.org/officeDocument/2006/relationships/slide" Target="/ppt/slides/slide55.xml"/><Relationship Id="rId23" Type="http://schemas.openxmlformats.org/officeDocument/2006/relationships/slide" Target="/ppt/slides/slide54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slide" Target="/ppt/slides/slide8.xml"/><Relationship Id="rId4" Type="http://schemas.openxmlformats.org/officeDocument/2006/relationships/slide" Target="/ppt/slides/slide4.xml"/><Relationship Id="rId9" Type="http://schemas.openxmlformats.org/officeDocument/2006/relationships/slide" Target="/ppt/slides/slide10.xml"/><Relationship Id="rId26" Type="http://schemas.openxmlformats.org/officeDocument/2006/relationships/slide" Target="/ppt/slides/slide2.xml"/><Relationship Id="rId25" Type="http://schemas.openxmlformats.org/officeDocument/2006/relationships/slide" Target="/ppt/slides/slide15.xml"/><Relationship Id="rId28" Type="http://schemas.openxmlformats.org/officeDocument/2006/relationships/slide" Target="/ppt/slides/slide23.xml"/><Relationship Id="rId27" Type="http://schemas.openxmlformats.org/officeDocument/2006/relationships/slide" Target="/ppt/slides/slide17.xml"/><Relationship Id="rId5" Type="http://schemas.openxmlformats.org/officeDocument/2006/relationships/slide" Target="/ppt/slides/slide5.xml"/><Relationship Id="rId6" Type="http://schemas.openxmlformats.org/officeDocument/2006/relationships/slide" Target="/ppt/slides/slide6.xml"/><Relationship Id="rId29" Type="http://schemas.openxmlformats.org/officeDocument/2006/relationships/slide" Target="/ppt/slides/slide18.xml"/><Relationship Id="rId7" Type="http://schemas.openxmlformats.org/officeDocument/2006/relationships/slide" Target="/ppt/slides/slide7.xml"/><Relationship Id="rId8" Type="http://schemas.openxmlformats.org/officeDocument/2006/relationships/slide" Target="/ppt/slides/slide9.xml"/><Relationship Id="rId30" Type="http://schemas.openxmlformats.org/officeDocument/2006/relationships/slide" Target="/ppt/slides/slide24.xml"/><Relationship Id="rId11" Type="http://schemas.openxmlformats.org/officeDocument/2006/relationships/slide" Target="/ppt/slides/slide12.xml"/><Relationship Id="rId10" Type="http://schemas.openxmlformats.org/officeDocument/2006/relationships/slide" Target="/ppt/slides/slide11.xml"/><Relationship Id="rId13" Type="http://schemas.openxmlformats.org/officeDocument/2006/relationships/slide" Target="/ppt/slides/slide14.xml"/><Relationship Id="rId12" Type="http://schemas.openxmlformats.org/officeDocument/2006/relationships/slide" Target="/ppt/slides/slide13.xml"/><Relationship Id="rId15" Type="http://schemas.openxmlformats.org/officeDocument/2006/relationships/slide" Target="/ppt/slides/slide45.xml"/><Relationship Id="rId14" Type="http://schemas.openxmlformats.org/officeDocument/2006/relationships/slide" Target="/ppt/slides/slide3.xml"/><Relationship Id="rId17" Type="http://schemas.openxmlformats.org/officeDocument/2006/relationships/slide" Target="/ppt/slides/slide27.xml"/><Relationship Id="rId16" Type="http://schemas.openxmlformats.org/officeDocument/2006/relationships/slide" Target="/ppt/slides/slide21.xml"/><Relationship Id="rId19" Type="http://schemas.openxmlformats.org/officeDocument/2006/relationships/slide" Target="/ppt/slides/slide39.xml"/><Relationship Id="rId18" Type="http://schemas.openxmlformats.org/officeDocument/2006/relationships/slide" Target="/ppt/slides/slide33.xml"/></Relationships>
</file>

<file path=ppt/slides/_rels/slide26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49.xml"/><Relationship Id="rId22" Type="http://schemas.openxmlformats.org/officeDocument/2006/relationships/slide" Target="/ppt/slides/slide53.xml"/><Relationship Id="rId21" Type="http://schemas.openxmlformats.org/officeDocument/2006/relationships/slide" Target="/ppt/slides/slide51.xml"/><Relationship Id="rId24" Type="http://schemas.openxmlformats.org/officeDocument/2006/relationships/slide" Target="/ppt/slides/slide55.xml"/><Relationship Id="rId23" Type="http://schemas.openxmlformats.org/officeDocument/2006/relationships/slide" Target="/ppt/slides/slide54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slide" Target="/ppt/slides/slide8.xml"/><Relationship Id="rId4" Type="http://schemas.openxmlformats.org/officeDocument/2006/relationships/slide" Target="/ppt/slides/slide4.xml"/><Relationship Id="rId9" Type="http://schemas.openxmlformats.org/officeDocument/2006/relationships/slide" Target="/ppt/slides/slide10.xml"/><Relationship Id="rId26" Type="http://schemas.openxmlformats.org/officeDocument/2006/relationships/slide" Target="/ppt/slides/slide2.xml"/><Relationship Id="rId25" Type="http://schemas.openxmlformats.org/officeDocument/2006/relationships/slide" Target="/ppt/slides/slide15.xml"/><Relationship Id="rId28" Type="http://schemas.openxmlformats.org/officeDocument/2006/relationships/slide" Target="/ppt/slides/slide23.xml"/><Relationship Id="rId27" Type="http://schemas.openxmlformats.org/officeDocument/2006/relationships/slide" Target="/ppt/slides/slide17.xml"/><Relationship Id="rId5" Type="http://schemas.openxmlformats.org/officeDocument/2006/relationships/slide" Target="/ppt/slides/slide5.xml"/><Relationship Id="rId6" Type="http://schemas.openxmlformats.org/officeDocument/2006/relationships/slide" Target="/ppt/slides/slide6.xml"/><Relationship Id="rId29" Type="http://schemas.openxmlformats.org/officeDocument/2006/relationships/slide" Target="/ppt/slides/slide18.xml"/><Relationship Id="rId7" Type="http://schemas.openxmlformats.org/officeDocument/2006/relationships/slide" Target="/ppt/slides/slide7.xml"/><Relationship Id="rId8" Type="http://schemas.openxmlformats.org/officeDocument/2006/relationships/slide" Target="/ppt/slides/slide9.xml"/><Relationship Id="rId30" Type="http://schemas.openxmlformats.org/officeDocument/2006/relationships/slide" Target="/ppt/slides/slide24.xml"/><Relationship Id="rId11" Type="http://schemas.openxmlformats.org/officeDocument/2006/relationships/slide" Target="/ppt/slides/slide12.xml"/><Relationship Id="rId10" Type="http://schemas.openxmlformats.org/officeDocument/2006/relationships/slide" Target="/ppt/slides/slide11.xml"/><Relationship Id="rId13" Type="http://schemas.openxmlformats.org/officeDocument/2006/relationships/slide" Target="/ppt/slides/slide14.xml"/><Relationship Id="rId12" Type="http://schemas.openxmlformats.org/officeDocument/2006/relationships/slide" Target="/ppt/slides/slide13.xml"/><Relationship Id="rId15" Type="http://schemas.openxmlformats.org/officeDocument/2006/relationships/slide" Target="/ppt/slides/slide45.xml"/><Relationship Id="rId14" Type="http://schemas.openxmlformats.org/officeDocument/2006/relationships/slide" Target="/ppt/slides/slide3.xml"/><Relationship Id="rId17" Type="http://schemas.openxmlformats.org/officeDocument/2006/relationships/slide" Target="/ppt/slides/slide27.xml"/><Relationship Id="rId16" Type="http://schemas.openxmlformats.org/officeDocument/2006/relationships/slide" Target="/ppt/slides/slide21.xml"/><Relationship Id="rId19" Type="http://schemas.openxmlformats.org/officeDocument/2006/relationships/slide" Target="/ppt/slides/slide39.xml"/><Relationship Id="rId18" Type="http://schemas.openxmlformats.org/officeDocument/2006/relationships/slide" Target="/ppt/slides/slide33.xml"/></Relationships>
</file>

<file path=ppt/slides/_rels/slide27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21.xml"/><Relationship Id="rId22" Type="http://schemas.openxmlformats.org/officeDocument/2006/relationships/slide" Target="/ppt/slides/slide33.xml"/><Relationship Id="rId21" Type="http://schemas.openxmlformats.org/officeDocument/2006/relationships/slide" Target="/ppt/slides/slide27.xml"/><Relationship Id="rId24" Type="http://schemas.openxmlformats.org/officeDocument/2006/relationships/slide" Target="/ppt/slides/slide49.xml"/><Relationship Id="rId23" Type="http://schemas.openxmlformats.org/officeDocument/2006/relationships/slide" Target="/ppt/slides/slide39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slide" Target="/ppt/slides/slide8.xml"/><Relationship Id="rId4" Type="http://schemas.openxmlformats.org/officeDocument/2006/relationships/slide" Target="/ppt/slides/slide4.xml"/><Relationship Id="rId9" Type="http://schemas.openxmlformats.org/officeDocument/2006/relationships/slide" Target="/ppt/slides/slide10.xml"/><Relationship Id="rId26" Type="http://schemas.openxmlformats.org/officeDocument/2006/relationships/slide" Target="/ppt/slides/slide53.xml"/><Relationship Id="rId25" Type="http://schemas.openxmlformats.org/officeDocument/2006/relationships/slide" Target="/ppt/slides/slide51.xml"/><Relationship Id="rId28" Type="http://schemas.openxmlformats.org/officeDocument/2006/relationships/slide" Target="/ppt/slides/slide55.xml"/><Relationship Id="rId27" Type="http://schemas.openxmlformats.org/officeDocument/2006/relationships/slide" Target="/ppt/slides/slide54.xml"/><Relationship Id="rId5" Type="http://schemas.openxmlformats.org/officeDocument/2006/relationships/slide" Target="/ppt/slides/slide5.xml"/><Relationship Id="rId6" Type="http://schemas.openxmlformats.org/officeDocument/2006/relationships/slide" Target="/ppt/slides/slide6.xml"/><Relationship Id="rId29" Type="http://schemas.openxmlformats.org/officeDocument/2006/relationships/slide" Target="/ppt/slides/slide15.xml"/><Relationship Id="rId7" Type="http://schemas.openxmlformats.org/officeDocument/2006/relationships/slide" Target="/ppt/slides/slide7.xml"/><Relationship Id="rId8" Type="http://schemas.openxmlformats.org/officeDocument/2006/relationships/slide" Target="/ppt/slides/slide9.xml"/><Relationship Id="rId30" Type="http://schemas.openxmlformats.org/officeDocument/2006/relationships/slide" Target="/ppt/slides/slide2.xml"/><Relationship Id="rId11" Type="http://schemas.openxmlformats.org/officeDocument/2006/relationships/slide" Target="/ppt/slides/slide12.xml"/><Relationship Id="rId10" Type="http://schemas.openxmlformats.org/officeDocument/2006/relationships/slide" Target="/ppt/slides/slide11.xml"/><Relationship Id="rId13" Type="http://schemas.openxmlformats.org/officeDocument/2006/relationships/slide" Target="/ppt/slides/slide14.xml"/><Relationship Id="rId12" Type="http://schemas.openxmlformats.org/officeDocument/2006/relationships/slide" Target="/ppt/slides/slide13.xml"/><Relationship Id="rId15" Type="http://schemas.openxmlformats.org/officeDocument/2006/relationships/slide" Target="/ppt/slides/slide17.xml"/><Relationship Id="rId14" Type="http://schemas.openxmlformats.org/officeDocument/2006/relationships/slide" Target="/ppt/slides/slide3.xml"/><Relationship Id="rId17" Type="http://schemas.openxmlformats.org/officeDocument/2006/relationships/slide" Target="/ppt/slides/slide30.xml"/><Relationship Id="rId16" Type="http://schemas.openxmlformats.org/officeDocument/2006/relationships/slide" Target="/ppt/slides/slide29.xml"/><Relationship Id="rId19" Type="http://schemas.openxmlformats.org/officeDocument/2006/relationships/slide" Target="/ppt/slides/slide45.xml"/><Relationship Id="rId18" Type="http://schemas.openxmlformats.org/officeDocument/2006/relationships/slide" Target="/ppt/slides/slide30.xml"/></Relationships>
</file>

<file path=ppt/slides/_rels/slide28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49.xml"/><Relationship Id="rId22" Type="http://schemas.openxmlformats.org/officeDocument/2006/relationships/slide" Target="/ppt/slides/slide53.xml"/><Relationship Id="rId21" Type="http://schemas.openxmlformats.org/officeDocument/2006/relationships/slide" Target="/ppt/slides/slide51.xml"/><Relationship Id="rId24" Type="http://schemas.openxmlformats.org/officeDocument/2006/relationships/slide" Target="/ppt/slides/slide55.xml"/><Relationship Id="rId23" Type="http://schemas.openxmlformats.org/officeDocument/2006/relationships/slide" Target="/ppt/slides/slide54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slide" Target="/ppt/slides/slide8.xml"/><Relationship Id="rId4" Type="http://schemas.openxmlformats.org/officeDocument/2006/relationships/slide" Target="/ppt/slides/slide4.xml"/><Relationship Id="rId9" Type="http://schemas.openxmlformats.org/officeDocument/2006/relationships/slide" Target="/ppt/slides/slide10.xml"/><Relationship Id="rId26" Type="http://schemas.openxmlformats.org/officeDocument/2006/relationships/slide" Target="/ppt/slides/slide2.xml"/><Relationship Id="rId25" Type="http://schemas.openxmlformats.org/officeDocument/2006/relationships/slide" Target="/ppt/slides/slide15.xml"/><Relationship Id="rId28" Type="http://schemas.openxmlformats.org/officeDocument/2006/relationships/slide" Target="/ppt/slides/slide29.xml"/><Relationship Id="rId27" Type="http://schemas.openxmlformats.org/officeDocument/2006/relationships/slide" Target="/ppt/slides/slide17.xml"/><Relationship Id="rId5" Type="http://schemas.openxmlformats.org/officeDocument/2006/relationships/slide" Target="/ppt/slides/slide5.xml"/><Relationship Id="rId6" Type="http://schemas.openxmlformats.org/officeDocument/2006/relationships/slide" Target="/ppt/slides/slide6.xml"/><Relationship Id="rId29" Type="http://schemas.openxmlformats.org/officeDocument/2006/relationships/slide" Target="/ppt/slides/slide30.xml"/><Relationship Id="rId7" Type="http://schemas.openxmlformats.org/officeDocument/2006/relationships/slide" Target="/ppt/slides/slide7.xml"/><Relationship Id="rId8" Type="http://schemas.openxmlformats.org/officeDocument/2006/relationships/slide" Target="/ppt/slides/slide9.xml"/><Relationship Id="rId30" Type="http://schemas.openxmlformats.org/officeDocument/2006/relationships/slide" Target="/ppt/slides/slide30.xml"/><Relationship Id="rId11" Type="http://schemas.openxmlformats.org/officeDocument/2006/relationships/slide" Target="/ppt/slides/slide12.xml"/><Relationship Id="rId10" Type="http://schemas.openxmlformats.org/officeDocument/2006/relationships/slide" Target="/ppt/slides/slide11.xml"/><Relationship Id="rId13" Type="http://schemas.openxmlformats.org/officeDocument/2006/relationships/slide" Target="/ppt/slides/slide14.xml"/><Relationship Id="rId12" Type="http://schemas.openxmlformats.org/officeDocument/2006/relationships/slide" Target="/ppt/slides/slide13.xml"/><Relationship Id="rId15" Type="http://schemas.openxmlformats.org/officeDocument/2006/relationships/slide" Target="/ppt/slides/slide45.xml"/><Relationship Id="rId14" Type="http://schemas.openxmlformats.org/officeDocument/2006/relationships/slide" Target="/ppt/slides/slide3.xml"/><Relationship Id="rId17" Type="http://schemas.openxmlformats.org/officeDocument/2006/relationships/slide" Target="/ppt/slides/slide27.xml"/><Relationship Id="rId16" Type="http://schemas.openxmlformats.org/officeDocument/2006/relationships/slide" Target="/ppt/slides/slide21.xml"/><Relationship Id="rId19" Type="http://schemas.openxmlformats.org/officeDocument/2006/relationships/slide" Target="/ppt/slides/slide39.xml"/><Relationship Id="rId18" Type="http://schemas.openxmlformats.org/officeDocument/2006/relationships/slide" Target="/ppt/slides/slide33.xml"/></Relationships>
</file>

<file path=ppt/slides/_rels/slide29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49.xml"/><Relationship Id="rId22" Type="http://schemas.openxmlformats.org/officeDocument/2006/relationships/slide" Target="/ppt/slides/slide53.xml"/><Relationship Id="rId21" Type="http://schemas.openxmlformats.org/officeDocument/2006/relationships/slide" Target="/ppt/slides/slide51.xml"/><Relationship Id="rId24" Type="http://schemas.openxmlformats.org/officeDocument/2006/relationships/slide" Target="/ppt/slides/slide55.xml"/><Relationship Id="rId23" Type="http://schemas.openxmlformats.org/officeDocument/2006/relationships/slide" Target="/ppt/slides/slide54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slide" Target="/ppt/slides/slide8.xml"/><Relationship Id="rId4" Type="http://schemas.openxmlformats.org/officeDocument/2006/relationships/slide" Target="/ppt/slides/slide4.xml"/><Relationship Id="rId9" Type="http://schemas.openxmlformats.org/officeDocument/2006/relationships/slide" Target="/ppt/slides/slide10.xml"/><Relationship Id="rId26" Type="http://schemas.openxmlformats.org/officeDocument/2006/relationships/slide" Target="/ppt/slides/slide2.xml"/><Relationship Id="rId25" Type="http://schemas.openxmlformats.org/officeDocument/2006/relationships/slide" Target="/ppt/slides/slide15.xml"/><Relationship Id="rId28" Type="http://schemas.openxmlformats.org/officeDocument/2006/relationships/slide" Target="/ppt/slides/slide29.xml"/><Relationship Id="rId27" Type="http://schemas.openxmlformats.org/officeDocument/2006/relationships/slide" Target="/ppt/slides/slide17.xml"/><Relationship Id="rId5" Type="http://schemas.openxmlformats.org/officeDocument/2006/relationships/slide" Target="/ppt/slides/slide5.xml"/><Relationship Id="rId6" Type="http://schemas.openxmlformats.org/officeDocument/2006/relationships/slide" Target="/ppt/slides/slide6.xml"/><Relationship Id="rId29" Type="http://schemas.openxmlformats.org/officeDocument/2006/relationships/slide" Target="/ppt/slides/slide30.xml"/><Relationship Id="rId7" Type="http://schemas.openxmlformats.org/officeDocument/2006/relationships/slide" Target="/ppt/slides/slide7.xml"/><Relationship Id="rId8" Type="http://schemas.openxmlformats.org/officeDocument/2006/relationships/slide" Target="/ppt/slides/slide9.xml"/><Relationship Id="rId30" Type="http://schemas.openxmlformats.org/officeDocument/2006/relationships/slide" Target="/ppt/slides/slide30.xml"/><Relationship Id="rId11" Type="http://schemas.openxmlformats.org/officeDocument/2006/relationships/slide" Target="/ppt/slides/slide12.xml"/><Relationship Id="rId10" Type="http://schemas.openxmlformats.org/officeDocument/2006/relationships/slide" Target="/ppt/slides/slide11.xml"/><Relationship Id="rId13" Type="http://schemas.openxmlformats.org/officeDocument/2006/relationships/slide" Target="/ppt/slides/slide14.xml"/><Relationship Id="rId12" Type="http://schemas.openxmlformats.org/officeDocument/2006/relationships/slide" Target="/ppt/slides/slide13.xml"/><Relationship Id="rId15" Type="http://schemas.openxmlformats.org/officeDocument/2006/relationships/slide" Target="/ppt/slides/slide45.xml"/><Relationship Id="rId14" Type="http://schemas.openxmlformats.org/officeDocument/2006/relationships/slide" Target="/ppt/slides/slide3.xml"/><Relationship Id="rId17" Type="http://schemas.openxmlformats.org/officeDocument/2006/relationships/slide" Target="/ppt/slides/slide27.xml"/><Relationship Id="rId16" Type="http://schemas.openxmlformats.org/officeDocument/2006/relationships/slide" Target="/ppt/slides/slide21.xml"/><Relationship Id="rId19" Type="http://schemas.openxmlformats.org/officeDocument/2006/relationships/slide" Target="/ppt/slides/slide39.xml"/><Relationship Id="rId18" Type="http://schemas.openxmlformats.org/officeDocument/2006/relationships/slide" Target="/ppt/slides/slide33.xml"/></Relationships>
</file>

<file path=ppt/slides/_rels/slide3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39.xml"/><Relationship Id="rId22" Type="http://schemas.openxmlformats.org/officeDocument/2006/relationships/slide" Target="/ppt/slides/slide51.xml"/><Relationship Id="rId21" Type="http://schemas.openxmlformats.org/officeDocument/2006/relationships/slide" Target="/ppt/slides/slide49.xml"/><Relationship Id="rId24" Type="http://schemas.openxmlformats.org/officeDocument/2006/relationships/slide" Target="/ppt/slides/slide54.xml"/><Relationship Id="rId23" Type="http://schemas.openxmlformats.org/officeDocument/2006/relationships/slide" Target="/ppt/slides/slide53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slide" Target="/ppt/slides/slide8.xml"/><Relationship Id="rId9" Type="http://schemas.openxmlformats.org/officeDocument/2006/relationships/slide" Target="/ppt/slides/slide9.xml"/><Relationship Id="rId26" Type="http://schemas.openxmlformats.org/officeDocument/2006/relationships/slide" Target="/ppt/slides/slide15.xml"/><Relationship Id="rId25" Type="http://schemas.openxmlformats.org/officeDocument/2006/relationships/slide" Target="/ppt/slides/slide55.xml"/><Relationship Id="rId27" Type="http://schemas.openxmlformats.org/officeDocument/2006/relationships/slide" Target="/ppt/slides/slide2.xml"/><Relationship Id="rId5" Type="http://schemas.openxmlformats.org/officeDocument/2006/relationships/slide" Target="/ppt/slides/slide4.xml"/><Relationship Id="rId6" Type="http://schemas.openxmlformats.org/officeDocument/2006/relationships/slide" Target="/ppt/slides/slide5.xml"/><Relationship Id="rId7" Type="http://schemas.openxmlformats.org/officeDocument/2006/relationships/slide" Target="/ppt/slides/slide6.xml"/><Relationship Id="rId8" Type="http://schemas.openxmlformats.org/officeDocument/2006/relationships/slide" Target="/ppt/slides/slide7.xml"/><Relationship Id="rId11" Type="http://schemas.openxmlformats.org/officeDocument/2006/relationships/slide" Target="/ppt/slides/slide11.xml"/><Relationship Id="rId10" Type="http://schemas.openxmlformats.org/officeDocument/2006/relationships/slide" Target="/ppt/slides/slide10.xml"/><Relationship Id="rId13" Type="http://schemas.openxmlformats.org/officeDocument/2006/relationships/slide" Target="/ppt/slides/slide13.xml"/><Relationship Id="rId12" Type="http://schemas.openxmlformats.org/officeDocument/2006/relationships/slide" Target="/ppt/slides/slide12.xml"/><Relationship Id="rId15" Type="http://schemas.openxmlformats.org/officeDocument/2006/relationships/slide" Target="/ppt/slides/slide3.xml"/><Relationship Id="rId14" Type="http://schemas.openxmlformats.org/officeDocument/2006/relationships/slide" Target="/ppt/slides/slide14.xml"/><Relationship Id="rId17" Type="http://schemas.openxmlformats.org/officeDocument/2006/relationships/slide" Target="/ppt/slides/slide21.xml"/><Relationship Id="rId16" Type="http://schemas.openxmlformats.org/officeDocument/2006/relationships/slide" Target="/ppt/slides/slide45.xml"/><Relationship Id="rId19" Type="http://schemas.openxmlformats.org/officeDocument/2006/relationships/slide" Target="/ppt/slides/slide33.xml"/><Relationship Id="rId18" Type="http://schemas.openxmlformats.org/officeDocument/2006/relationships/slide" Target="/ppt/slides/slide27.xml"/></Relationships>
</file>

<file path=ppt/slides/_rels/slide30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49.xml"/><Relationship Id="rId22" Type="http://schemas.openxmlformats.org/officeDocument/2006/relationships/slide" Target="/ppt/slides/slide53.xml"/><Relationship Id="rId21" Type="http://schemas.openxmlformats.org/officeDocument/2006/relationships/slide" Target="/ppt/slides/slide51.xml"/><Relationship Id="rId24" Type="http://schemas.openxmlformats.org/officeDocument/2006/relationships/slide" Target="/ppt/slides/slide55.xml"/><Relationship Id="rId23" Type="http://schemas.openxmlformats.org/officeDocument/2006/relationships/slide" Target="/ppt/slides/slide54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slide" Target="/ppt/slides/slide8.xml"/><Relationship Id="rId4" Type="http://schemas.openxmlformats.org/officeDocument/2006/relationships/slide" Target="/ppt/slides/slide4.xml"/><Relationship Id="rId9" Type="http://schemas.openxmlformats.org/officeDocument/2006/relationships/slide" Target="/ppt/slides/slide10.xml"/><Relationship Id="rId26" Type="http://schemas.openxmlformats.org/officeDocument/2006/relationships/slide" Target="/ppt/slides/slide2.xml"/><Relationship Id="rId25" Type="http://schemas.openxmlformats.org/officeDocument/2006/relationships/slide" Target="/ppt/slides/slide15.xml"/><Relationship Id="rId28" Type="http://schemas.openxmlformats.org/officeDocument/2006/relationships/slide" Target="/ppt/slides/slide29.xml"/><Relationship Id="rId27" Type="http://schemas.openxmlformats.org/officeDocument/2006/relationships/slide" Target="/ppt/slides/slide17.xml"/><Relationship Id="rId5" Type="http://schemas.openxmlformats.org/officeDocument/2006/relationships/slide" Target="/ppt/slides/slide5.xml"/><Relationship Id="rId6" Type="http://schemas.openxmlformats.org/officeDocument/2006/relationships/slide" Target="/ppt/slides/slide6.xml"/><Relationship Id="rId29" Type="http://schemas.openxmlformats.org/officeDocument/2006/relationships/slide" Target="/ppt/slides/slide30.xml"/><Relationship Id="rId7" Type="http://schemas.openxmlformats.org/officeDocument/2006/relationships/slide" Target="/ppt/slides/slide7.xml"/><Relationship Id="rId8" Type="http://schemas.openxmlformats.org/officeDocument/2006/relationships/slide" Target="/ppt/slides/slide9.xml"/><Relationship Id="rId30" Type="http://schemas.openxmlformats.org/officeDocument/2006/relationships/slide" Target="/ppt/slides/slide30.xml"/><Relationship Id="rId11" Type="http://schemas.openxmlformats.org/officeDocument/2006/relationships/slide" Target="/ppt/slides/slide12.xml"/><Relationship Id="rId10" Type="http://schemas.openxmlformats.org/officeDocument/2006/relationships/slide" Target="/ppt/slides/slide11.xml"/><Relationship Id="rId13" Type="http://schemas.openxmlformats.org/officeDocument/2006/relationships/slide" Target="/ppt/slides/slide14.xml"/><Relationship Id="rId12" Type="http://schemas.openxmlformats.org/officeDocument/2006/relationships/slide" Target="/ppt/slides/slide13.xml"/><Relationship Id="rId15" Type="http://schemas.openxmlformats.org/officeDocument/2006/relationships/slide" Target="/ppt/slides/slide45.xml"/><Relationship Id="rId14" Type="http://schemas.openxmlformats.org/officeDocument/2006/relationships/slide" Target="/ppt/slides/slide3.xml"/><Relationship Id="rId17" Type="http://schemas.openxmlformats.org/officeDocument/2006/relationships/slide" Target="/ppt/slides/slide27.xml"/><Relationship Id="rId16" Type="http://schemas.openxmlformats.org/officeDocument/2006/relationships/slide" Target="/ppt/slides/slide21.xml"/><Relationship Id="rId19" Type="http://schemas.openxmlformats.org/officeDocument/2006/relationships/slide" Target="/ppt/slides/slide39.xml"/><Relationship Id="rId18" Type="http://schemas.openxmlformats.org/officeDocument/2006/relationships/slide" Target="/ppt/slides/slide33.xml"/></Relationships>
</file>

<file path=ppt/slides/_rels/slide31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49.xml"/><Relationship Id="rId22" Type="http://schemas.openxmlformats.org/officeDocument/2006/relationships/slide" Target="/ppt/slides/slide53.xml"/><Relationship Id="rId21" Type="http://schemas.openxmlformats.org/officeDocument/2006/relationships/slide" Target="/ppt/slides/slide51.xml"/><Relationship Id="rId24" Type="http://schemas.openxmlformats.org/officeDocument/2006/relationships/slide" Target="/ppt/slides/slide55.xml"/><Relationship Id="rId23" Type="http://schemas.openxmlformats.org/officeDocument/2006/relationships/slide" Target="/ppt/slides/slide54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slide" Target="/ppt/slides/slide8.xml"/><Relationship Id="rId4" Type="http://schemas.openxmlformats.org/officeDocument/2006/relationships/slide" Target="/ppt/slides/slide4.xml"/><Relationship Id="rId9" Type="http://schemas.openxmlformats.org/officeDocument/2006/relationships/slide" Target="/ppt/slides/slide10.xml"/><Relationship Id="rId26" Type="http://schemas.openxmlformats.org/officeDocument/2006/relationships/slide" Target="/ppt/slides/slide2.xml"/><Relationship Id="rId25" Type="http://schemas.openxmlformats.org/officeDocument/2006/relationships/slide" Target="/ppt/slides/slide15.xml"/><Relationship Id="rId28" Type="http://schemas.openxmlformats.org/officeDocument/2006/relationships/slide" Target="/ppt/slides/slide29.xml"/><Relationship Id="rId27" Type="http://schemas.openxmlformats.org/officeDocument/2006/relationships/slide" Target="/ppt/slides/slide17.xml"/><Relationship Id="rId5" Type="http://schemas.openxmlformats.org/officeDocument/2006/relationships/slide" Target="/ppt/slides/slide5.xml"/><Relationship Id="rId6" Type="http://schemas.openxmlformats.org/officeDocument/2006/relationships/slide" Target="/ppt/slides/slide6.xml"/><Relationship Id="rId29" Type="http://schemas.openxmlformats.org/officeDocument/2006/relationships/slide" Target="/ppt/slides/slide30.xml"/><Relationship Id="rId7" Type="http://schemas.openxmlformats.org/officeDocument/2006/relationships/slide" Target="/ppt/slides/slide7.xml"/><Relationship Id="rId8" Type="http://schemas.openxmlformats.org/officeDocument/2006/relationships/slide" Target="/ppt/slides/slide9.xml"/><Relationship Id="rId30" Type="http://schemas.openxmlformats.org/officeDocument/2006/relationships/slide" Target="/ppt/slides/slide30.xml"/><Relationship Id="rId11" Type="http://schemas.openxmlformats.org/officeDocument/2006/relationships/slide" Target="/ppt/slides/slide12.xml"/><Relationship Id="rId10" Type="http://schemas.openxmlformats.org/officeDocument/2006/relationships/slide" Target="/ppt/slides/slide11.xml"/><Relationship Id="rId13" Type="http://schemas.openxmlformats.org/officeDocument/2006/relationships/slide" Target="/ppt/slides/slide14.xml"/><Relationship Id="rId12" Type="http://schemas.openxmlformats.org/officeDocument/2006/relationships/slide" Target="/ppt/slides/slide13.xml"/><Relationship Id="rId15" Type="http://schemas.openxmlformats.org/officeDocument/2006/relationships/slide" Target="/ppt/slides/slide45.xml"/><Relationship Id="rId14" Type="http://schemas.openxmlformats.org/officeDocument/2006/relationships/slide" Target="/ppt/slides/slide3.xml"/><Relationship Id="rId17" Type="http://schemas.openxmlformats.org/officeDocument/2006/relationships/slide" Target="/ppt/slides/slide27.xml"/><Relationship Id="rId16" Type="http://schemas.openxmlformats.org/officeDocument/2006/relationships/slide" Target="/ppt/slides/slide21.xml"/><Relationship Id="rId19" Type="http://schemas.openxmlformats.org/officeDocument/2006/relationships/slide" Target="/ppt/slides/slide39.xml"/><Relationship Id="rId18" Type="http://schemas.openxmlformats.org/officeDocument/2006/relationships/slide" Target="/ppt/slides/slide33.xml"/></Relationships>
</file>

<file path=ppt/slides/_rels/slide32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49.xml"/><Relationship Id="rId22" Type="http://schemas.openxmlformats.org/officeDocument/2006/relationships/slide" Target="/ppt/slides/slide53.xml"/><Relationship Id="rId21" Type="http://schemas.openxmlformats.org/officeDocument/2006/relationships/slide" Target="/ppt/slides/slide51.xml"/><Relationship Id="rId24" Type="http://schemas.openxmlformats.org/officeDocument/2006/relationships/slide" Target="/ppt/slides/slide55.xml"/><Relationship Id="rId23" Type="http://schemas.openxmlformats.org/officeDocument/2006/relationships/slide" Target="/ppt/slides/slide54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slide" Target="/ppt/slides/slide8.xml"/><Relationship Id="rId4" Type="http://schemas.openxmlformats.org/officeDocument/2006/relationships/slide" Target="/ppt/slides/slide4.xml"/><Relationship Id="rId9" Type="http://schemas.openxmlformats.org/officeDocument/2006/relationships/slide" Target="/ppt/slides/slide10.xml"/><Relationship Id="rId26" Type="http://schemas.openxmlformats.org/officeDocument/2006/relationships/slide" Target="/ppt/slides/slide2.xml"/><Relationship Id="rId25" Type="http://schemas.openxmlformats.org/officeDocument/2006/relationships/slide" Target="/ppt/slides/slide15.xml"/><Relationship Id="rId28" Type="http://schemas.openxmlformats.org/officeDocument/2006/relationships/slide" Target="/ppt/slides/slide29.xml"/><Relationship Id="rId27" Type="http://schemas.openxmlformats.org/officeDocument/2006/relationships/slide" Target="/ppt/slides/slide17.xml"/><Relationship Id="rId5" Type="http://schemas.openxmlformats.org/officeDocument/2006/relationships/slide" Target="/ppt/slides/slide5.xml"/><Relationship Id="rId6" Type="http://schemas.openxmlformats.org/officeDocument/2006/relationships/slide" Target="/ppt/slides/slide6.xml"/><Relationship Id="rId29" Type="http://schemas.openxmlformats.org/officeDocument/2006/relationships/slide" Target="/ppt/slides/slide30.xml"/><Relationship Id="rId7" Type="http://schemas.openxmlformats.org/officeDocument/2006/relationships/slide" Target="/ppt/slides/slide7.xml"/><Relationship Id="rId8" Type="http://schemas.openxmlformats.org/officeDocument/2006/relationships/slide" Target="/ppt/slides/slide9.xml"/><Relationship Id="rId30" Type="http://schemas.openxmlformats.org/officeDocument/2006/relationships/slide" Target="/ppt/slides/slide30.xml"/><Relationship Id="rId11" Type="http://schemas.openxmlformats.org/officeDocument/2006/relationships/slide" Target="/ppt/slides/slide12.xml"/><Relationship Id="rId10" Type="http://schemas.openxmlformats.org/officeDocument/2006/relationships/slide" Target="/ppt/slides/slide11.xml"/><Relationship Id="rId13" Type="http://schemas.openxmlformats.org/officeDocument/2006/relationships/slide" Target="/ppt/slides/slide14.xml"/><Relationship Id="rId12" Type="http://schemas.openxmlformats.org/officeDocument/2006/relationships/slide" Target="/ppt/slides/slide13.xml"/><Relationship Id="rId15" Type="http://schemas.openxmlformats.org/officeDocument/2006/relationships/slide" Target="/ppt/slides/slide45.xml"/><Relationship Id="rId14" Type="http://schemas.openxmlformats.org/officeDocument/2006/relationships/slide" Target="/ppt/slides/slide3.xml"/><Relationship Id="rId17" Type="http://schemas.openxmlformats.org/officeDocument/2006/relationships/slide" Target="/ppt/slides/slide27.xml"/><Relationship Id="rId16" Type="http://schemas.openxmlformats.org/officeDocument/2006/relationships/slide" Target="/ppt/slides/slide21.xml"/><Relationship Id="rId19" Type="http://schemas.openxmlformats.org/officeDocument/2006/relationships/slide" Target="/ppt/slides/slide39.xml"/><Relationship Id="rId18" Type="http://schemas.openxmlformats.org/officeDocument/2006/relationships/slide" Target="/ppt/slides/slide33.xml"/></Relationships>
</file>

<file path=ppt/slides/_rels/slide33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21.xml"/><Relationship Id="rId22" Type="http://schemas.openxmlformats.org/officeDocument/2006/relationships/slide" Target="/ppt/slides/slide33.xml"/><Relationship Id="rId21" Type="http://schemas.openxmlformats.org/officeDocument/2006/relationships/slide" Target="/ppt/slides/slide27.xml"/><Relationship Id="rId24" Type="http://schemas.openxmlformats.org/officeDocument/2006/relationships/slide" Target="/ppt/slides/slide49.xml"/><Relationship Id="rId23" Type="http://schemas.openxmlformats.org/officeDocument/2006/relationships/slide" Target="/ppt/slides/slide39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slide" Target="/ppt/slides/slide8.xml"/><Relationship Id="rId4" Type="http://schemas.openxmlformats.org/officeDocument/2006/relationships/slide" Target="/ppt/slides/slide4.xml"/><Relationship Id="rId9" Type="http://schemas.openxmlformats.org/officeDocument/2006/relationships/slide" Target="/ppt/slides/slide10.xml"/><Relationship Id="rId26" Type="http://schemas.openxmlformats.org/officeDocument/2006/relationships/slide" Target="/ppt/slides/slide53.xml"/><Relationship Id="rId25" Type="http://schemas.openxmlformats.org/officeDocument/2006/relationships/slide" Target="/ppt/slides/slide51.xml"/><Relationship Id="rId28" Type="http://schemas.openxmlformats.org/officeDocument/2006/relationships/slide" Target="/ppt/slides/slide55.xml"/><Relationship Id="rId27" Type="http://schemas.openxmlformats.org/officeDocument/2006/relationships/slide" Target="/ppt/slides/slide54.xml"/><Relationship Id="rId5" Type="http://schemas.openxmlformats.org/officeDocument/2006/relationships/slide" Target="/ppt/slides/slide5.xml"/><Relationship Id="rId6" Type="http://schemas.openxmlformats.org/officeDocument/2006/relationships/slide" Target="/ppt/slides/slide6.xml"/><Relationship Id="rId29" Type="http://schemas.openxmlformats.org/officeDocument/2006/relationships/slide" Target="/ppt/slides/slide15.xml"/><Relationship Id="rId7" Type="http://schemas.openxmlformats.org/officeDocument/2006/relationships/slide" Target="/ppt/slides/slide7.xml"/><Relationship Id="rId8" Type="http://schemas.openxmlformats.org/officeDocument/2006/relationships/slide" Target="/ppt/slides/slide9.xml"/><Relationship Id="rId30" Type="http://schemas.openxmlformats.org/officeDocument/2006/relationships/slide" Target="/ppt/slides/slide2.xml"/><Relationship Id="rId11" Type="http://schemas.openxmlformats.org/officeDocument/2006/relationships/slide" Target="/ppt/slides/slide12.xml"/><Relationship Id="rId10" Type="http://schemas.openxmlformats.org/officeDocument/2006/relationships/slide" Target="/ppt/slides/slide11.xml"/><Relationship Id="rId13" Type="http://schemas.openxmlformats.org/officeDocument/2006/relationships/slide" Target="/ppt/slides/slide14.xml"/><Relationship Id="rId12" Type="http://schemas.openxmlformats.org/officeDocument/2006/relationships/slide" Target="/ppt/slides/slide13.xml"/><Relationship Id="rId15" Type="http://schemas.openxmlformats.org/officeDocument/2006/relationships/slide" Target="/ppt/slides/slide17.xml"/><Relationship Id="rId14" Type="http://schemas.openxmlformats.org/officeDocument/2006/relationships/slide" Target="/ppt/slides/slide3.xml"/><Relationship Id="rId17" Type="http://schemas.openxmlformats.org/officeDocument/2006/relationships/slide" Target="/ppt/slides/slide36.xml"/><Relationship Id="rId16" Type="http://schemas.openxmlformats.org/officeDocument/2006/relationships/slide" Target="/ppt/slides/slide35.xml"/><Relationship Id="rId19" Type="http://schemas.openxmlformats.org/officeDocument/2006/relationships/slide" Target="/ppt/slides/slide45.xml"/><Relationship Id="rId18" Type="http://schemas.openxmlformats.org/officeDocument/2006/relationships/slide" Target="/ppt/slides/slide36.xml"/></Relationships>
</file>

<file path=ppt/slides/_rels/slide34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49.xml"/><Relationship Id="rId22" Type="http://schemas.openxmlformats.org/officeDocument/2006/relationships/slide" Target="/ppt/slides/slide53.xml"/><Relationship Id="rId21" Type="http://schemas.openxmlformats.org/officeDocument/2006/relationships/slide" Target="/ppt/slides/slide51.xml"/><Relationship Id="rId24" Type="http://schemas.openxmlformats.org/officeDocument/2006/relationships/slide" Target="/ppt/slides/slide55.xml"/><Relationship Id="rId23" Type="http://schemas.openxmlformats.org/officeDocument/2006/relationships/slide" Target="/ppt/slides/slide54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slide" Target="/ppt/slides/slide8.xml"/><Relationship Id="rId4" Type="http://schemas.openxmlformats.org/officeDocument/2006/relationships/slide" Target="/ppt/slides/slide4.xml"/><Relationship Id="rId9" Type="http://schemas.openxmlformats.org/officeDocument/2006/relationships/slide" Target="/ppt/slides/slide10.xml"/><Relationship Id="rId26" Type="http://schemas.openxmlformats.org/officeDocument/2006/relationships/slide" Target="/ppt/slides/slide2.xml"/><Relationship Id="rId25" Type="http://schemas.openxmlformats.org/officeDocument/2006/relationships/slide" Target="/ppt/slides/slide15.xml"/><Relationship Id="rId28" Type="http://schemas.openxmlformats.org/officeDocument/2006/relationships/slide" Target="/ppt/slides/slide35.xml"/><Relationship Id="rId27" Type="http://schemas.openxmlformats.org/officeDocument/2006/relationships/slide" Target="/ppt/slides/slide17.xml"/><Relationship Id="rId5" Type="http://schemas.openxmlformats.org/officeDocument/2006/relationships/slide" Target="/ppt/slides/slide5.xml"/><Relationship Id="rId6" Type="http://schemas.openxmlformats.org/officeDocument/2006/relationships/slide" Target="/ppt/slides/slide6.xml"/><Relationship Id="rId29" Type="http://schemas.openxmlformats.org/officeDocument/2006/relationships/slide" Target="/ppt/slides/slide36.xml"/><Relationship Id="rId7" Type="http://schemas.openxmlformats.org/officeDocument/2006/relationships/slide" Target="/ppt/slides/slide7.xml"/><Relationship Id="rId8" Type="http://schemas.openxmlformats.org/officeDocument/2006/relationships/slide" Target="/ppt/slides/slide9.xml"/><Relationship Id="rId30" Type="http://schemas.openxmlformats.org/officeDocument/2006/relationships/slide" Target="/ppt/slides/slide36.xml"/><Relationship Id="rId11" Type="http://schemas.openxmlformats.org/officeDocument/2006/relationships/slide" Target="/ppt/slides/slide12.xml"/><Relationship Id="rId10" Type="http://schemas.openxmlformats.org/officeDocument/2006/relationships/slide" Target="/ppt/slides/slide11.xml"/><Relationship Id="rId13" Type="http://schemas.openxmlformats.org/officeDocument/2006/relationships/slide" Target="/ppt/slides/slide14.xml"/><Relationship Id="rId12" Type="http://schemas.openxmlformats.org/officeDocument/2006/relationships/slide" Target="/ppt/slides/slide13.xml"/><Relationship Id="rId15" Type="http://schemas.openxmlformats.org/officeDocument/2006/relationships/slide" Target="/ppt/slides/slide45.xml"/><Relationship Id="rId14" Type="http://schemas.openxmlformats.org/officeDocument/2006/relationships/slide" Target="/ppt/slides/slide3.xml"/><Relationship Id="rId17" Type="http://schemas.openxmlformats.org/officeDocument/2006/relationships/slide" Target="/ppt/slides/slide27.xml"/><Relationship Id="rId16" Type="http://schemas.openxmlformats.org/officeDocument/2006/relationships/slide" Target="/ppt/slides/slide21.xml"/><Relationship Id="rId19" Type="http://schemas.openxmlformats.org/officeDocument/2006/relationships/slide" Target="/ppt/slides/slide39.xml"/><Relationship Id="rId18" Type="http://schemas.openxmlformats.org/officeDocument/2006/relationships/slide" Target="/ppt/slides/slide33.xml"/></Relationships>
</file>

<file path=ppt/slides/_rels/slide35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49.xml"/><Relationship Id="rId22" Type="http://schemas.openxmlformats.org/officeDocument/2006/relationships/slide" Target="/ppt/slides/slide53.xml"/><Relationship Id="rId21" Type="http://schemas.openxmlformats.org/officeDocument/2006/relationships/slide" Target="/ppt/slides/slide51.xml"/><Relationship Id="rId24" Type="http://schemas.openxmlformats.org/officeDocument/2006/relationships/slide" Target="/ppt/slides/slide55.xml"/><Relationship Id="rId23" Type="http://schemas.openxmlformats.org/officeDocument/2006/relationships/slide" Target="/ppt/slides/slide54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slide" Target="/ppt/slides/slide8.xml"/><Relationship Id="rId4" Type="http://schemas.openxmlformats.org/officeDocument/2006/relationships/slide" Target="/ppt/slides/slide4.xml"/><Relationship Id="rId9" Type="http://schemas.openxmlformats.org/officeDocument/2006/relationships/slide" Target="/ppt/slides/slide10.xml"/><Relationship Id="rId26" Type="http://schemas.openxmlformats.org/officeDocument/2006/relationships/slide" Target="/ppt/slides/slide2.xml"/><Relationship Id="rId25" Type="http://schemas.openxmlformats.org/officeDocument/2006/relationships/slide" Target="/ppt/slides/slide15.xml"/><Relationship Id="rId28" Type="http://schemas.openxmlformats.org/officeDocument/2006/relationships/slide" Target="/ppt/slides/slide35.xml"/><Relationship Id="rId27" Type="http://schemas.openxmlformats.org/officeDocument/2006/relationships/slide" Target="/ppt/slides/slide17.xml"/><Relationship Id="rId5" Type="http://schemas.openxmlformats.org/officeDocument/2006/relationships/slide" Target="/ppt/slides/slide5.xml"/><Relationship Id="rId6" Type="http://schemas.openxmlformats.org/officeDocument/2006/relationships/slide" Target="/ppt/slides/slide6.xml"/><Relationship Id="rId29" Type="http://schemas.openxmlformats.org/officeDocument/2006/relationships/slide" Target="/ppt/slides/slide36.xml"/><Relationship Id="rId7" Type="http://schemas.openxmlformats.org/officeDocument/2006/relationships/slide" Target="/ppt/slides/slide7.xml"/><Relationship Id="rId8" Type="http://schemas.openxmlformats.org/officeDocument/2006/relationships/slide" Target="/ppt/slides/slide9.xml"/><Relationship Id="rId30" Type="http://schemas.openxmlformats.org/officeDocument/2006/relationships/slide" Target="/ppt/slides/slide36.xml"/><Relationship Id="rId11" Type="http://schemas.openxmlformats.org/officeDocument/2006/relationships/slide" Target="/ppt/slides/slide12.xml"/><Relationship Id="rId10" Type="http://schemas.openxmlformats.org/officeDocument/2006/relationships/slide" Target="/ppt/slides/slide11.xml"/><Relationship Id="rId13" Type="http://schemas.openxmlformats.org/officeDocument/2006/relationships/slide" Target="/ppt/slides/slide14.xml"/><Relationship Id="rId12" Type="http://schemas.openxmlformats.org/officeDocument/2006/relationships/slide" Target="/ppt/slides/slide13.xml"/><Relationship Id="rId15" Type="http://schemas.openxmlformats.org/officeDocument/2006/relationships/slide" Target="/ppt/slides/slide45.xml"/><Relationship Id="rId14" Type="http://schemas.openxmlformats.org/officeDocument/2006/relationships/slide" Target="/ppt/slides/slide3.xml"/><Relationship Id="rId17" Type="http://schemas.openxmlformats.org/officeDocument/2006/relationships/slide" Target="/ppt/slides/slide27.xml"/><Relationship Id="rId16" Type="http://schemas.openxmlformats.org/officeDocument/2006/relationships/slide" Target="/ppt/slides/slide21.xml"/><Relationship Id="rId19" Type="http://schemas.openxmlformats.org/officeDocument/2006/relationships/slide" Target="/ppt/slides/slide39.xml"/><Relationship Id="rId18" Type="http://schemas.openxmlformats.org/officeDocument/2006/relationships/slide" Target="/ppt/slides/slide33.xml"/></Relationships>
</file>

<file path=ppt/slides/_rels/slide36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49.xml"/><Relationship Id="rId22" Type="http://schemas.openxmlformats.org/officeDocument/2006/relationships/slide" Target="/ppt/slides/slide53.xml"/><Relationship Id="rId21" Type="http://schemas.openxmlformats.org/officeDocument/2006/relationships/slide" Target="/ppt/slides/slide51.xml"/><Relationship Id="rId24" Type="http://schemas.openxmlformats.org/officeDocument/2006/relationships/slide" Target="/ppt/slides/slide55.xml"/><Relationship Id="rId23" Type="http://schemas.openxmlformats.org/officeDocument/2006/relationships/slide" Target="/ppt/slides/slide54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slide" Target="/ppt/slides/slide8.xml"/><Relationship Id="rId4" Type="http://schemas.openxmlformats.org/officeDocument/2006/relationships/slide" Target="/ppt/slides/slide4.xml"/><Relationship Id="rId9" Type="http://schemas.openxmlformats.org/officeDocument/2006/relationships/slide" Target="/ppt/slides/slide10.xml"/><Relationship Id="rId26" Type="http://schemas.openxmlformats.org/officeDocument/2006/relationships/slide" Target="/ppt/slides/slide2.xml"/><Relationship Id="rId25" Type="http://schemas.openxmlformats.org/officeDocument/2006/relationships/slide" Target="/ppt/slides/slide15.xml"/><Relationship Id="rId28" Type="http://schemas.openxmlformats.org/officeDocument/2006/relationships/slide" Target="/ppt/slides/slide35.xml"/><Relationship Id="rId27" Type="http://schemas.openxmlformats.org/officeDocument/2006/relationships/slide" Target="/ppt/slides/slide17.xml"/><Relationship Id="rId5" Type="http://schemas.openxmlformats.org/officeDocument/2006/relationships/slide" Target="/ppt/slides/slide5.xml"/><Relationship Id="rId6" Type="http://schemas.openxmlformats.org/officeDocument/2006/relationships/slide" Target="/ppt/slides/slide6.xml"/><Relationship Id="rId29" Type="http://schemas.openxmlformats.org/officeDocument/2006/relationships/slide" Target="/ppt/slides/slide36.xml"/><Relationship Id="rId7" Type="http://schemas.openxmlformats.org/officeDocument/2006/relationships/slide" Target="/ppt/slides/slide7.xml"/><Relationship Id="rId8" Type="http://schemas.openxmlformats.org/officeDocument/2006/relationships/slide" Target="/ppt/slides/slide9.xml"/><Relationship Id="rId30" Type="http://schemas.openxmlformats.org/officeDocument/2006/relationships/slide" Target="/ppt/slides/slide36.xml"/><Relationship Id="rId11" Type="http://schemas.openxmlformats.org/officeDocument/2006/relationships/slide" Target="/ppt/slides/slide12.xml"/><Relationship Id="rId10" Type="http://schemas.openxmlformats.org/officeDocument/2006/relationships/slide" Target="/ppt/slides/slide11.xml"/><Relationship Id="rId13" Type="http://schemas.openxmlformats.org/officeDocument/2006/relationships/slide" Target="/ppt/slides/slide14.xml"/><Relationship Id="rId12" Type="http://schemas.openxmlformats.org/officeDocument/2006/relationships/slide" Target="/ppt/slides/slide13.xml"/><Relationship Id="rId15" Type="http://schemas.openxmlformats.org/officeDocument/2006/relationships/slide" Target="/ppt/slides/slide45.xml"/><Relationship Id="rId14" Type="http://schemas.openxmlformats.org/officeDocument/2006/relationships/slide" Target="/ppt/slides/slide3.xml"/><Relationship Id="rId17" Type="http://schemas.openxmlformats.org/officeDocument/2006/relationships/slide" Target="/ppt/slides/slide27.xml"/><Relationship Id="rId16" Type="http://schemas.openxmlformats.org/officeDocument/2006/relationships/slide" Target="/ppt/slides/slide21.xml"/><Relationship Id="rId19" Type="http://schemas.openxmlformats.org/officeDocument/2006/relationships/slide" Target="/ppt/slides/slide39.xml"/><Relationship Id="rId18" Type="http://schemas.openxmlformats.org/officeDocument/2006/relationships/slide" Target="/ppt/slides/slide33.xml"/></Relationships>
</file>

<file path=ppt/slides/_rels/slide37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49.xml"/><Relationship Id="rId22" Type="http://schemas.openxmlformats.org/officeDocument/2006/relationships/slide" Target="/ppt/slides/slide53.xml"/><Relationship Id="rId21" Type="http://schemas.openxmlformats.org/officeDocument/2006/relationships/slide" Target="/ppt/slides/slide51.xml"/><Relationship Id="rId24" Type="http://schemas.openxmlformats.org/officeDocument/2006/relationships/slide" Target="/ppt/slides/slide55.xml"/><Relationship Id="rId23" Type="http://schemas.openxmlformats.org/officeDocument/2006/relationships/slide" Target="/ppt/slides/slide54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slide" Target="/ppt/slides/slide8.xml"/><Relationship Id="rId4" Type="http://schemas.openxmlformats.org/officeDocument/2006/relationships/slide" Target="/ppt/slides/slide4.xml"/><Relationship Id="rId9" Type="http://schemas.openxmlformats.org/officeDocument/2006/relationships/slide" Target="/ppt/slides/slide10.xml"/><Relationship Id="rId26" Type="http://schemas.openxmlformats.org/officeDocument/2006/relationships/slide" Target="/ppt/slides/slide2.xml"/><Relationship Id="rId25" Type="http://schemas.openxmlformats.org/officeDocument/2006/relationships/slide" Target="/ppt/slides/slide15.xml"/><Relationship Id="rId28" Type="http://schemas.openxmlformats.org/officeDocument/2006/relationships/slide" Target="/ppt/slides/slide35.xml"/><Relationship Id="rId27" Type="http://schemas.openxmlformats.org/officeDocument/2006/relationships/slide" Target="/ppt/slides/slide17.xml"/><Relationship Id="rId5" Type="http://schemas.openxmlformats.org/officeDocument/2006/relationships/slide" Target="/ppt/slides/slide5.xml"/><Relationship Id="rId6" Type="http://schemas.openxmlformats.org/officeDocument/2006/relationships/slide" Target="/ppt/slides/slide6.xml"/><Relationship Id="rId29" Type="http://schemas.openxmlformats.org/officeDocument/2006/relationships/slide" Target="/ppt/slides/slide36.xml"/><Relationship Id="rId7" Type="http://schemas.openxmlformats.org/officeDocument/2006/relationships/slide" Target="/ppt/slides/slide7.xml"/><Relationship Id="rId8" Type="http://schemas.openxmlformats.org/officeDocument/2006/relationships/slide" Target="/ppt/slides/slide9.xml"/><Relationship Id="rId30" Type="http://schemas.openxmlformats.org/officeDocument/2006/relationships/slide" Target="/ppt/slides/slide36.xml"/><Relationship Id="rId11" Type="http://schemas.openxmlformats.org/officeDocument/2006/relationships/slide" Target="/ppt/slides/slide12.xml"/><Relationship Id="rId10" Type="http://schemas.openxmlformats.org/officeDocument/2006/relationships/slide" Target="/ppt/slides/slide11.xml"/><Relationship Id="rId13" Type="http://schemas.openxmlformats.org/officeDocument/2006/relationships/slide" Target="/ppt/slides/slide14.xml"/><Relationship Id="rId12" Type="http://schemas.openxmlformats.org/officeDocument/2006/relationships/slide" Target="/ppt/slides/slide13.xml"/><Relationship Id="rId15" Type="http://schemas.openxmlformats.org/officeDocument/2006/relationships/slide" Target="/ppt/slides/slide45.xml"/><Relationship Id="rId14" Type="http://schemas.openxmlformats.org/officeDocument/2006/relationships/slide" Target="/ppt/slides/slide3.xml"/><Relationship Id="rId17" Type="http://schemas.openxmlformats.org/officeDocument/2006/relationships/slide" Target="/ppt/slides/slide27.xml"/><Relationship Id="rId16" Type="http://schemas.openxmlformats.org/officeDocument/2006/relationships/slide" Target="/ppt/slides/slide21.xml"/><Relationship Id="rId19" Type="http://schemas.openxmlformats.org/officeDocument/2006/relationships/slide" Target="/ppt/slides/slide39.xml"/><Relationship Id="rId18" Type="http://schemas.openxmlformats.org/officeDocument/2006/relationships/slide" Target="/ppt/slides/slide33.xml"/></Relationships>
</file>

<file path=ppt/slides/_rels/slide38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49.xml"/><Relationship Id="rId22" Type="http://schemas.openxmlformats.org/officeDocument/2006/relationships/slide" Target="/ppt/slides/slide53.xml"/><Relationship Id="rId21" Type="http://schemas.openxmlformats.org/officeDocument/2006/relationships/slide" Target="/ppt/slides/slide51.xml"/><Relationship Id="rId24" Type="http://schemas.openxmlformats.org/officeDocument/2006/relationships/slide" Target="/ppt/slides/slide55.xml"/><Relationship Id="rId23" Type="http://schemas.openxmlformats.org/officeDocument/2006/relationships/slide" Target="/ppt/slides/slide54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slide" Target="/ppt/slides/slide8.xml"/><Relationship Id="rId4" Type="http://schemas.openxmlformats.org/officeDocument/2006/relationships/slide" Target="/ppt/slides/slide4.xml"/><Relationship Id="rId9" Type="http://schemas.openxmlformats.org/officeDocument/2006/relationships/slide" Target="/ppt/slides/slide10.xml"/><Relationship Id="rId26" Type="http://schemas.openxmlformats.org/officeDocument/2006/relationships/slide" Target="/ppt/slides/slide2.xml"/><Relationship Id="rId25" Type="http://schemas.openxmlformats.org/officeDocument/2006/relationships/slide" Target="/ppt/slides/slide15.xml"/><Relationship Id="rId28" Type="http://schemas.openxmlformats.org/officeDocument/2006/relationships/slide" Target="/ppt/slides/slide35.xml"/><Relationship Id="rId27" Type="http://schemas.openxmlformats.org/officeDocument/2006/relationships/slide" Target="/ppt/slides/slide17.xml"/><Relationship Id="rId5" Type="http://schemas.openxmlformats.org/officeDocument/2006/relationships/slide" Target="/ppt/slides/slide5.xml"/><Relationship Id="rId6" Type="http://schemas.openxmlformats.org/officeDocument/2006/relationships/slide" Target="/ppt/slides/slide6.xml"/><Relationship Id="rId29" Type="http://schemas.openxmlformats.org/officeDocument/2006/relationships/slide" Target="/ppt/slides/slide36.xml"/><Relationship Id="rId7" Type="http://schemas.openxmlformats.org/officeDocument/2006/relationships/slide" Target="/ppt/slides/slide7.xml"/><Relationship Id="rId8" Type="http://schemas.openxmlformats.org/officeDocument/2006/relationships/slide" Target="/ppt/slides/slide9.xml"/><Relationship Id="rId30" Type="http://schemas.openxmlformats.org/officeDocument/2006/relationships/slide" Target="/ppt/slides/slide36.xml"/><Relationship Id="rId11" Type="http://schemas.openxmlformats.org/officeDocument/2006/relationships/slide" Target="/ppt/slides/slide12.xml"/><Relationship Id="rId10" Type="http://schemas.openxmlformats.org/officeDocument/2006/relationships/slide" Target="/ppt/slides/slide11.xml"/><Relationship Id="rId13" Type="http://schemas.openxmlformats.org/officeDocument/2006/relationships/slide" Target="/ppt/slides/slide14.xml"/><Relationship Id="rId12" Type="http://schemas.openxmlformats.org/officeDocument/2006/relationships/slide" Target="/ppt/slides/slide13.xml"/><Relationship Id="rId15" Type="http://schemas.openxmlformats.org/officeDocument/2006/relationships/slide" Target="/ppt/slides/slide45.xml"/><Relationship Id="rId14" Type="http://schemas.openxmlformats.org/officeDocument/2006/relationships/slide" Target="/ppt/slides/slide3.xml"/><Relationship Id="rId17" Type="http://schemas.openxmlformats.org/officeDocument/2006/relationships/slide" Target="/ppt/slides/slide27.xml"/><Relationship Id="rId16" Type="http://schemas.openxmlformats.org/officeDocument/2006/relationships/slide" Target="/ppt/slides/slide21.xml"/><Relationship Id="rId19" Type="http://schemas.openxmlformats.org/officeDocument/2006/relationships/slide" Target="/ppt/slides/slide39.xml"/><Relationship Id="rId18" Type="http://schemas.openxmlformats.org/officeDocument/2006/relationships/slide" Target="/ppt/slides/slide33.xml"/></Relationships>
</file>

<file path=ppt/slides/_rels/slide39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21.xml"/><Relationship Id="rId22" Type="http://schemas.openxmlformats.org/officeDocument/2006/relationships/slide" Target="/ppt/slides/slide33.xml"/><Relationship Id="rId21" Type="http://schemas.openxmlformats.org/officeDocument/2006/relationships/slide" Target="/ppt/slides/slide27.xml"/><Relationship Id="rId24" Type="http://schemas.openxmlformats.org/officeDocument/2006/relationships/slide" Target="/ppt/slides/slide49.xml"/><Relationship Id="rId23" Type="http://schemas.openxmlformats.org/officeDocument/2006/relationships/slide" Target="/ppt/slides/slide39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slide" Target="/ppt/slides/slide8.xml"/><Relationship Id="rId4" Type="http://schemas.openxmlformats.org/officeDocument/2006/relationships/slide" Target="/ppt/slides/slide4.xml"/><Relationship Id="rId9" Type="http://schemas.openxmlformats.org/officeDocument/2006/relationships/slide" Target="/ppt/slides/slide10.xml"/><Relationship Id="rId26" Type="http://schemas.openxmlformats.org/officeDocument/2006/relationships/slide" Target="/ppt/slides/slide53.xml"/><Relationship Id="rId25" Type="http://schemas.openxmlformats.org/officeDocument/2006/relationships/slide" Target="/ppt/slides/slide51.xml"/><Relationship Id="rId28" Type="http://schemas.openxmlformats.org/officeDocument/2006/relationships/slide" Target="/ppt/slides/slide55.xml"/><Relationship Id="rId27" Type="http://schemas.openxmlformats.org/officeDocument/2006/relationships/slide" Target="/ppt/slides/slide54.xml"/><Relationship Id="rId5" Type="http://schemas.openxmlformats.org/officeDocument/2006/relationships/slide" Target="/ppt/slides/slide5.xml"/><Relationship Id="rId6" Type="http://schemas.openxmlformats.org/officeDocument/2006/relationships/slide" Target="/ppt/slides/slide6.xml"/><Relationship Id="rId29" Type="http://schemas.openxmlformats.org/officeDocument/2006/relationships/slide" Target="/ppt/slides/slide15.xml"/><Relationship Id="rId7" Type="http://schemas.openxmlformats.org/officeDocument/2006/relationships/slide" Target="/ppt/slides/slide7.xml"/><Relationship Id="rId8" Type="http://schemas.openxmlformats.org/officeDocument/2006/relationships/slide" Target="/ppt/slides/slide9.xml"/><Relationship Id="rId30" Type="http://schemas.openxmlformats.org/officeDocument/2006/relationships/slide" Target="/ppt/slides/slide2.xml"/><Relationship Id="rId11" Type="http://schemas.openxmlformats.org/officeDocument/2006/relationships/slide" Target="/ppt/slides/slide12.xml"/><Relationship Id="rId10" Type="http://schemas.openxmlformats.org/officeDocument/2006/relationships/slide" Target="/ppt/slides/slide11.xml"/><Relationship Id="rId13" Type="http://schemas.openxmlformats.org/officeDocument/2006/relationships/slide" Target="/ppt/slides/slide14.xml"/><Relationship Id="rId12" Type="http://schemas.openxmlformats.org/officeDocument/2006/relationships/slide" Target="/ppt/slides/slide13.xml"/><Relationship Id="rId15" Type="http://schemas.openxmlformats.org/officeDocument/2006/relationships/slide" Target="/ppt/slides/slide17.xml"/><Relationship Id="rId14" Type="http://schemas.openxmlformats.org/officeDocument/2006/relationships/slide" Target="/ppt/slides/slide3.xml"/><Relationship Id="rId17" Type="http://schemas.openxmlformats.org/officeDocument/2006/relationships/slide" Target="/ppt/slides/slide18.xml"/><Relationship Id="rId16" Type="http://schemas.openxmlformats.org/officeDocument/2006/relationships/slide" Target="/ppt/slides/slide41.xml"/><Relationship Id="rId19" Type="http://schemas.openxmlformats.org/officeDocument/2006/relationships/slide" Target="/ppt/slides/slide45.xml"/><Relationship Id="rId18" Type="http://schemas.openxmlformats.org/officeDocument/2006/relationships/slide" Target="/ppt/slides/slide42.xml"/></Relationships>
</file>

<file path=ppt/slides/_rels/slide4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39.xml"/><Relationship Id="rId22" Type="http://schemas.openxmlformats.org/officeDocument/2006/relationships/slide" Target="/ppt/slides/slide51.xml"/><Relationship Id="rId21" Type="http://schemas.openxmlformats.org/officeDocument/2006/relationships/slide" Target="/ppt/slides/slide49.xml"/><Relationship Id="rId24" Type="http://schemas.openxmlformats.org/officeDocument/2006/relationships/slide" Target="/ppt/slides/slide54.xml"/><Relationship Id="rId23" Type="http://schemas.openxmlformats.org/officeDocument/2006/relationships/slide" Target="/ppt/slides/slide53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slide" Target="/ppt/slides/slide8.xml"/><Relationship Id="rId9" Type="http://schemas.openxmlformats.org/officeDocument/2006/relationships/slide" Target="/ppt/slides/slide9.xml"/><Relationship Id="rId26" Type="http://schemas.openxmlformats.org/officeDocument/2006/relationships/slide" Target="/ppt/slides/slide15.xml"/><Relationship Id="rId25" Type="http://schemas.openxmlformats.org/officeDocument/2006/relationships/slide" Target="/ppt/slides/slide55.xml"/><Relationship Id="rId27" Type="http://schemas.openxmlformats.org/officeDocument/2006/relationships/slide" Target="/ppt/slides/slide2.xml"/><Relationship Id="rId5" Type="http://schemas.openxmlformats.org/officeDocument/2006/relationships/slide" Target="/ppt/slides/slide4.xml"/><Relationship Id="rId6" Type="http://schemas.openxmlformats.org/officeDocument/2006/relationships/slide" Target="/ppt/slides/slide5.xml"/><Relationship Id="rId7" Type="http://schemas.openxmlformats.org/officeDocument/2006/relationships/slide" Target="/ppt/slides/slide6.xml"/><Relationship Id="rId8" Type="http://schemas.openxmlformats.org/officeDocument/2006/relationships/slide" Target="/ppt/slides/slide7.xml"/><Relationship Id="rId11" Type="http://schemas.openxmlformats.org/officeDocument/2006/relationships/slide" Target="/ppt/slides/slide11.xml"/><Relationship Id="rId10" Type="http://schemas.openxmlformats.org/officeDocument/2006/relationships/slide" Target="/ppt/slides/slide10.xml"/><Relationship Id="rId13" Type="http://schemas.openxmlformats.org/officeDocument/2006/relationships/slide" Target="/ppt/slides/slide13.xml"/><Relationship Id="rId12" Type="http://schemas.openxmlformats.org/officeDocument/2006/relationships/slide" Target="/ppt/slides/slide12.xml"/><Relationship Id="rId15" Type="http://schemas.openxmlformats.org/officeDocument/2006/relationships/slide" Target="/ppt/slides/slide3.xml"/><Relationship Id="rId14" Type="http://schemas.openxmlformats.org/officeDocument/2006/relationships/slide" Target="/ppt/slides/slide14.xml"/><Relationship Id="rId17" Type="http://schemas.openxmlformats.org/officeDocument/2006/relationships/slide" Target="/ppt/slides/slide21.xml"/><Relationship Id="rId16" Type="http://schemas.openxmlformats.org/officeDocument/2006/relationships/slide" Target="/ppt/slides/slide45.xml"/><Relationship Id="rId19" Type="http://schemas.openxmlformats.org/officeDocument/2006/relationships/slide" Target="/ppt/slides/slide33.xml"/><Relationship Id="rId18" Type="http://schemas.openxmlformats.org/officeDocument/2006/relationships/slide" Target="/ppt/slides/slide27.xml"/></Relationships>
</file>

<file path=ppt/slides/_rels/slide40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49.xml"/><Relationship Id="rId22" Type="http://schemas.openxmlformats.org/officeDocument/2006/relationships/slide" Target="/ppt/slides/slide53.xml"/><Relationship Id="rId21" Type="http://schemas.openxmlformats.org/officeDocument/2006/relationships/slide" Target="/ppt/slides/slide51.xml"/><Relationship Id="rId24" Type="http://schemas.openxmlformats.org/officeDocument/2006/relationships/slide" Target="/ppt/slides/slide55.xml"/><Relationship Id="rId23" Type="http://schemas.openxmlformats.org/officeDocument/2006/relationships/slide" Target="/ppt/slides/slide54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slide" Target="/ppt/slides/slide8.xml"/><Relationship Id="rId4" Type="http://schemas.openxmlformats.org/officeDocument/2006/relationships/slide" Target="/ppt/slides/slide4.xml"/><Relationship Id="rId9" Type="http://schemas.openxmlformats.org/officeDocument/2006/relationships/slide" Target="/ppt/slides/slide10.xml"/><Relationship Id="rId26" Type="http://schemas.openxmlformats.org/officeDocument/2006/relationships/slide" Target="/ppt/slides/slide2.xml"/><Relationship Id="rId25" Type="http://schemas.openxmlformats.org/officeDocument/2006/relationships/slide" Target="/ppt/slides/slide15.xml"/><Relationship Id="rId28" Type="http://schemas.openxmlformats.org/officeDocument/2006/relationships/slide" Target="/ppt/slides/slide41.xml"/><Relationship Id="rId27" Type="http://schemas.openxmlformats.org/officeDocument/2006/relationships/slide" Target="/ppt/slides/slide17.xml"/><Relationship Id="rId5" Type="http://schemas.openxmlformats.org/officeDocument/2006/relationships/slide" Target="/ppt/slides/slide5.xml"/><Relationship Id="rId6" Type="http://schemas.openxmlformats.org/officeDocument/2006/relationships/slide" Target="/ppt/slides/slide6.xml"/><Relationship Id="rId29" Type="http://schemas.openxmlformats.org/officeDocument/2006/relationships/slide" Target="/ppt/slides/slide18.xml"/><Relationship Id="rId7" Type="http://schemas.openxmlformats.org/officeDocument/2006/relationships/slide" Target="/ppt/slides/slide7.xml"/><Relationship Id="rId8" Type="http://schemas.openxmlformats.org/officeDocument/2006/relationships/slide" Target="/ppt/slides/slide9.xml"/><Relationship Id="rId30" Type="http://schemas.openxmlformats.org/officeDocument/2006/relationships/slide" Target="/ppt/slides/slide42.xml"/><Relationship Id="rId11" Type="http://schemas.openxmlformats.org/officeDocument/2006/relationships/slide" Target="/ppt/slides/slide12.xml"/><Relationship Id="rId10" Type="http://schemas.openxmlformats.org/officeDocument/2006/relationships/slide" Target="/ppt/slides/slide11.xml"/><Relationship Id="rId13" Type="http://schemas.openxmlformats.org/officeDocument/2006/relationships/slide" Target="/ppt/slides/slide14.xml"/><Relationship Id="rId12" Type="http://schemas.openxmlformats.org/officeDocument/2006/relationships/slide" Target="/ppt/slides/slide13.xml"/><Relationship Id="rId15" Type="http://schemas.openxmlformats.org/officeDocument/2006/relationships/slide" Target="/ppt/slides/slide45.xml"/><Relationship Id="rId14" Type="http://schemas.openxmlformats.org/officeDocument/2006/relationships/slide" Target="/ppt/slides/slide3.xml"/><Relationship Id="rId17" Type="http://schemas.openxmlformats.org/officeDocument/2006/relationships/slide" Target="/ppt/slides/slide27.xml"/><Relationship Id="rId16" Type="http://schemas.openxmlformats.org/officeDocument/2006/relationships/slide" Target="/ppt/slides/slide21.xml"/><Relationship Id="rId19" Type="http://schemas.openxmlformats.org/officeDocument/2006/relationships/slide" Target="/ppt/slides/slide39.xml"/><Relationship Id="rId18" Type="http://schemas.openxmlformats.org/officeDocument/2006/relationships/slide" Target="/ppt/slides/slide33.xml"/></Relationships>
</file>

<file path=ppt/slides/_rels/slide41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49.xml"/><Relationship Id="rId22" Type="http://schemas.openxmlformats.org/officeDocument/2006/relationships/slide" Target="/ppt/slides/slide53.xml"/><Relationship Id="rId21" Type="http://schemas.openxmlformats.org/officeDocument/2006/relationships/slide" Target="/ppt/slides/slide51.xml"/><Relationship Id="rId24" Type="http://schemas.openxmlformats.org/officeDocument/2006/relationships/slide" Target="/ppt/slides/slide55.xml"/><Relationship Id="rId23" Type="http://schemas.openxmlformats.org/officeDocument/2006/relationships/slide" Target="/ppt/slides/slide54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slide" Target="/ppt/slides/slide8.xml"/><Relationship Id="rId4" Type="http://schemas.openxmlformats.org/officeDocument/2006/relationships/slide" Target="/ppt/slides/slide4.xml"/><Relationship Id="rId9" Type="http://schemas.openxmlformats.org/officeDocument/2006/relationships/slide" Target="/ppt/slides/slide10.xml"/><Relationship Id="rId26" Type="http://schemas.openxmlformats.org/officeDocument/2006/relationships/slide" Target="/ppt/slides/slide2.xml"/><Relationship Id="rId25" Type="http://schemas.openxmlformats.org/officeDocument/2006/relationships/slide" Target="/ppt/slides/slide15.xml"/><Relationship Id="rId28" Type="http://schemas.openxmlformats.org/officeDocument/2006/relationships/slide" Target="/ppt/slides/slide41.xml"/><Relationship Id="rId27" Type="http://schemas.openxmlformats.org/officeDocument/2006/relationships/slide" Target="/ppt/slides/slide17.xml"/><Relationship Id="rId5" Type="http://schemas.openxmlformats.org/officeDocument/2006/relationships/slide" Target="/ppt/slides/slide5.xml"/><Relationship Id="rId6" Type="http://schemas.openxmlformats.org/officeDocument/2006/relationships/slide" Target="/ppt/slides/slide6.xml"/><Relationship Id="rId29" Type="http://schemas.openxmlformats.org/officeDocument/2006/relationships/slide" Target="/ppt/slides/slide18.xml"/><Relationship Id="rId7" Type="http://schemas.openxmlformats.org/officeDocument/2006/relationships/slide" Target="/ppt/slides/slide7.xml"/><Relationship Id="rId8" Type="http://schemas.openxmlformats.org/officeDocument/2006/relationships/slide" Target="/ppt/slides/slide9.xml"/><Relationship Id="rId30" Type="http://schemas.openxmlformats.org/officeDocument/2006/relationships/slide" Target="/ppt/slides/slide42.xml"/><Relationship Id="rId11" Type="http://schemas.openxmlformats.org/officeDocument/2006/relationships/slide" Target="/ppt/slides/slide12.xml"/><Relationship Id="rId10" Type="http://schemas.openxmlformats.org/officeDocument/2006/relationships/slide" Target="/ppt/slides/slide11.xml"/><Relationship Id="rId13" Type="http://schemas.openxmlformats.org/officeDocument/2006/relationships/slide" Target="/ppt/slides/slide14.xml"/><Relationship Id="rId12" Type="http://schemas.openxmlformats.org/officeDocument/2006/relationships/slide" Target="/ppt/slides/slide13.xml"/><Relationship Id="rId15" Type="http://schemas.openxmlformats.org/officeDocument/2006/relationships/slide" Target="/ppt/slides/slide45.xml"/><Relationship Id="rId14" Type="http://schemas.openxmlformats.org/officeDocument/2006/relationships/slide" Target="/ppt/slides/slide3.xml"/><Relationship Id="rId17" Type="http://schemas.openxmlformats.org/officeDocument/2006/relationships/slide" Target="/ppt/slides/slide27.xml"/><Relationship Id="rId16" Type="http://schemas.openxmlformats.org/officeDocument/2006/relationships/slide" Target="/ppt/slides/slide21.xml"/><Relationship Id="rId19" Type="http://schemas.openxmlformats.org/officeDocument/2006/relationships/slide" Target="/ppt/slides/slide39.xml"/><Relationship Id="rId18" Type="http://schemas.openxmlformats.org/officeDocument/2006/relationships/slide" Target="/ppt/slides/slide33.xml"/></Relationships>
</file>

<file path=ppt/slides/_rels/slide42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49.xml"/><Relationship Id="rId22" Type="http://schemas.openxmlformats.org/officeDocument/2006/relationships/slide" Target="/ppt/slides/slide53.xml"/><Relationship Id="rId21" Type="http://schemas.openxmlformats.org/officeDocument/2006/relationships/slide" Target="/ppt/slides/slide51.xml"/><Relationship Id="rId24" Type="http://schemas.openxmlformats.org/officeDocument/2006/relationships/slide" Target="/ppt/slides/slide55.xml"/><Relationship Id="rId23" Type="http://schemas.openxmlformats.org/officeDocument/2006/relationships/slide" Target="/ppt/slides/slide54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slide" Target="/ppt/slides/slide8.xml"/><Relationship Id="rId4" Type="http://schemas.openxmlformats.org/officeDocument/2006/relationships/slide" Target="/ppt/slides/slide4.xml"/><Relationship Id="rId9" Type="http://schemas.openxmlformats.org/officeDocument/2006/relationships/slide" Target="/ppt/slides/slide10.xml"/><Relationship Id="rId26" Type="http://schemas.openxmlformats.org/officeDocument/2006/relationships/slide" Target="/ppt/slides/slide2.xml"/><Relationship Id="rId25" Type="http://schemas.openxmlformats.org/officeDocument/2006/relationships/slide" Target="/ppt/slides/slide15.xml"/><Relationship Id="rId28" Type="http://schemas.openxmlformats.org/officeDocument/2006/relationships/slide" Target="/ppt/slides/slide42.xml"/><Relationship Id="rId27" Type="http://schemas.openxmlformats.org/officeDocument/2006/relationships/slide" Target="/ppt/slides/slide17.xml"/><Relationship Id="rId5" Type="http://schemas.openxmlformats.org/officeDocument/2006/relationships/slide" Target="/ppt/slides/slide5.xml"/><Relationship Id="rId6" Type="http://schemas.openxmlformats.org/officeDocument/2006/relationships/slide" Target="/ppt/slides/slide6.xml"/><Relationship Id="rId29" Type="http://schemas.openxmlformats.org/officeDocument/2006/relationships/slide" Target="/ppt/slides/slide18.xml"/><Relationship Id="rId7" Type="http://schemas.openxmlformats.org/officeDocument/2006/relationships/slide" Target="/ppt/slides/slide7.xml"/><Relationship Id="rId8" Type="http://schemas.openxmlformats.org/officeDocument/2006/relationships/slide" Target="/ppt/slides/slide9.xml"/><Relationship Id="rId30" Type="http://schemas.openxmlformats.org/officeDocument/2006/relationships/slide" Target="/ppt/slides/slide42.xml"/><Relationship Id="rId11" Type="http://schemas.openxmlformats.org/officeDocument/2006/relationships/slide" Target="/ppt/slides/slide12.xml"/><Relationship Id="rId10" Type="http://schemas.openxmlformats.org/officeDocument/2006/relationships/slide" Target="/ppt/slides/slide11.xml"/><Relationship Id="rId13" Type="http://schemas.openxmlformats.org/officeDocument/2006/relationships/slide" Target="/ppt/slides/slide14.xml"/><Relationship Id="rId12" Type="http://schemas.openxmlformats.org/officeDocument/2006/relationships/slide" Target="/ppt/slides/slide13.xml"/><Relationship Id="rId15" Type="http://schemas.openxmlformats.org/officeDocument/2006/relationships/slide" Target="/ppt/slides/slide45.xml"/><Relationship Id="rId14" Type="http://schemas.openxmlformats.org/officeDocument/2006/relationships/slide" Target="/ppt/slides/slide3.xml"/><Relationship Id="rId17" Type="http://schemas.openxmlformats.org/officeDocument/2006/relationships/slide" Target="/ppt/slides/slide27.xml"/><Relationship Id="rId16" Type="http://schemas.openxmlformats.org/officeDocument/2006/relationships/slide" Target="/ppt/slides/slide21.xml"/><Relationship Id="rId19" Type="http://schemas.openxmlformats.org/officeDocument/2006/relationships/slide" Target="/ppt/slides/slide39.xml"/><Relationship Id="rId18" Type="http://schemas.openxmlformats.org/officeDocument/2006/relationships/slide" Target="/ppt/slides/slide33.xml"/></Relationships>
</file>

<file path=ppt/slides/_rels/slide43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49.xml"/><Relationship Id="rId22" Type="http://schemas.openxmlformats.org/officeDocument/2006/relationships/slide" Target="/ppt/slides/slide53.xml"/><Relationship Id="rId21" Type="http://schemas.openxmlformats.org/officeDocument/2006/relationships/slide" Target="/ppt/slides/slide51.xml"/><Relationship Id="rId24" Type="http://schemas.openxmlformats.org/officeDocument/2006/relationships/slide" Target="/ppt/slides/slide55.xml"/><Relationship Id="rId23" Type="http://schemas.openxmlformats.org/officeDocument/2006/relationships/slide" Target="/ppt/slides/slide54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slide" Target="/ppt/slides/slide8.xml"/><Relationship Id="rId4" Type="http://schemas.openxmlformats.org/officeDocument/2006/relationships/slide" Target="/ppt/slides/slide4.xml"/><Relationship Id="rId9" Type="http://schemas.openxmlformats.org/officeDocument/2006/relationships/slide" Target="/ppt/slides/slide10.xml"/><Relationship Id="rId26" Type="http://schemas.openxmlformats.org/officeDocument/2006/relationships/slide" Target="/ppt/slides/slide2.xml"/><Relationship Id="rId25" Type="http://schemas.openxmlformats.org/officeDocument/2006/relationships/slide" Target="/ppt/slides/slide15.xml"/><Relationship Id="rId28" Type="http://schemas.openxmlformats.org/officeDocument/2006/relationships/slide" Target="/ppt/slides/slide43.xml"/><Relationship Id="rId27" Type="http://schemas.openxmlformats.org/officeDocument/2006/relationships/slide" Target="/ppt/slides/slide17.xml"/><Relationship Id="rId5" Type="http://schemas.openxmlformats.org/officeDocument/2006/relationships/slide" Target="/ppt/slides/slide5.xml"/><Relationship Id="rId6" Type="http://schemas.openxmlformats.org/officeDocument/2006/relationships/slide" Target="/ppt/slides/slide6.xml"/><Relationship Id="rId29" Type="http://schemas.openxmlformats.org/officeDocument/2006/relationships/slide" Target="/ppt/slides/slide18.xml"/><Relationship Id="rId7" Type="http://schemas.openxmlformats.org/officeDocument/2006/relationships/slide" Target="/ppt/slides/slide7.xml"/><Relationship Id="rId8" Type="http://schemas.openxmlformats.org/officeDocument/2006/relationships/slide" Target="/ppt/slides/slide9.xml"/><Relationship Id="rId30" Type="http://schemas.openxmlformats.org/officeDocument/2006/relationships/slide" Target="/ppt/slides/slide42.xml"/><Relationship Id="rId11" Type="http://schemas.openxmlformats.org/officeDocument/2006/relationships/slide" Target="/ppt/slides/slide12.xml"/><Relationship Id="rId10" Type="http://schemas.openxmlformats.org/officeDocument/2006/relationships/slide" Target="/ppt/slides/slide11.xml"/><Relationship Id="rId13" Type="http://schemas.openxmlformats.org/officeDocument/2006/relationships/slide" Target="/ppt/slides/slide14.xml"/><Relationship Id="rId12" Type="http://schemas.openxmlformats.org/officeDocument/2006/relationships/slide" Target="/ppt/slides/slide13.xml"/><Relationship Id="rId15" Type="http://schemas.openxmlformats.org/officeDocument/2006/relationships/slide" Target="/ppt/slides/slide45.xml"/><Relationship Id="rId14" Type="http://schemas.openxmlformats.org/officeDocument/2006/relationships/slide" Target="/ppt/slides/slide3.xml"/><Relationship Id="rId17" Type="http://schemas.openxmlformats.org/officeDocument/2006/relationships/slide" Target="/ppt/slides/slide27.xml"/><Relationship Id="rId16" Type="http://schemas.openxmlformats.org/officeDocument/2006/relationships/slide" Target="/ppt/slides/slide21.xml"/><Relationship Id="rId19" Type="http://schemas.openxmlformats.org/officeDocument/2006/relationships/slide" Target="/ppt/slides/slide39.xml"/><Relationship Id="rId18" Type="http://schemas.openxmlformats.org/officeDocument/2006/relationships/slide" Target="/ppt/slides/slide33.xml"/></Relationships>
</file>

<file path=ppt/slides/_rels/slide44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49.xml"/><Relationship Id="rId22" Type="http://schemas.openxmlformats.org/officeDocument/2006/relationships/slide" Target="/ppt/slides/slide53.xml"/><Relationship Id="rId21" Type="http://schemas.openxmlformats.org/officeDocument/2006/relationships/slide" Target="/ppt/slides/slide51.xml"/><Relationship Id="rId24" Type="http://schemas.openxmlformats.org/officeDocument/2006/relationships/slide" Target="/ppt/slides/slide55.xml"/><Relationship Id="rId23" Type="http://schemas.openxmlformats.org/officeDocument/2006/relationships/slide" Target="/ppt/slides/slide54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slide" Target="/ppt/slides/slide8.xml"/><Relationship Id="rId4" Type="http://schemas.openxmlformats.org/officeDocument/2006/relationships/slide" Target="/ppt/slides/slide4.xml"/><Relationship Id="rId9" Type="http://schemas.openxmlformats.org/officeDocument/2006/relationships/slide" Target="/ppt/slides/slide10.xml"/><Relationship Id="rId26" Type="http://schemas.openxmlformats.org/officeDocument/2006/relationships/slide" Target="/ppt/slides/slide2.xml"/><Relationship Id="rId25" Type="http://schemas.openxmlformats.org/officeDocument/2006/relationships/slide" Target="/ppt/slides/slide15.xml"/><Relationship Id="rId28" Type="http://schemas.openxmlformats.org/officeDocument/2006/relationships/slide" Target="/ppt/slides/slide44.xml"/><Relationship Id="rId27" Type="http://schemas.openxmlformats.org/officeDocument/2006/relationships/slide" Target="/ppt/slides/slide17.xml"/><Relationship Id="rId5" Type="http://schemas.openxmlformats.org/officeDocument/2006/relationships/slide" Target="/ppt/slides/slide5.xml"/><Relationship Id="rId6" Type="http://schemas.openxmlformats.org/officeDocument/2006/relationships/slide" Target="/ppt/slides/slide6.xml"/><Relationship Id="rId29" Type="http://schemas.openxmlformats.org/officeDocument/2006/relationships/slide" Target="/ppt/slides/slide18.xml"/><Relationship Id="rId7" Type="http://schemas.openxmlformats.org/officeDocument/2006/relationships/slide" Target="/ppt/slides/slide7.xml"/><Relationship Id="rId8" Type="http://schemas.openxmlformats.org/officeDocument/2006/relationships/slide" Target="/ppt/slides/slide9.xml"/><Relationship Id="rId30" Type="http://schemas.openxmlformats.org/officeDocument/2006/relationships/slide" Target="/ppt/slides/slide42.xml"/><Relationship Id="rId11" Type="http://schemas.openxmlformats.org/officeDocument/2006/relationships/slide" Target="/ppt/slides/slide12.xml"/><Relationship Id="rId10" Type="http://schemas.openxmlformats.org/officeDocument/2006/relationships/slide" Target="/ppt/slides/slide11.xml"/><Relationship Id="rId13" Type="http://schemas.openxmlformats.org/officeDocument/2006/relationships/slide" Target="/ppt/slides/slide14.xml"/><Relationship Id="rId12" Type="http://schemas.openxmlformats.org/officeDocument/2006/relationships/slide" Target="/ppt/slides/slide13.xml"/><Relationship Id="rId15" Type="http://schemas.openxmlformats.org/officeDocument/2006/relationships/slide" Target="/ppt/slides/slide45.xml"/><Relationship Id="rId14" Type="http://schemas.openxmlformats.org/officeDocument/2006/relationships/slide" Target="/ppt/slides/slide3.xml"/><Relationship Id="rId17" Type="http://schemas.openxmlformats.org/officeDocument/2006/relationships/slide" Target="/ppt/slides/slide27.xml"/><Relationship Id="rId16" Type="http://schemas.openxmlformats.org/officeDocument/2006/relationships/slide" Target="/ppt/slides/slide21.xml"/><Relationship Id="rId19" Type="http://schemas.openxmlformats.org/officeDocument/2006/relationships/slide" Target="/ppt/slides/slide39.xml"/><Relationship Id="rId18" Type="http://schemas.openxmlformats.org/officeDocument/2006/relationships/slide" Target="/ppt/slides/slide33.xml"/></Relationships>
</file>

<file path=ppt/slides/_rels/slide45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49.xml"/><Relationship Id="rId22" Type="http://schemas.openxmlformats.org/officeDocument/2006/relationships/slide" Target="/ppt/slides/slide53.xml"/><Relationship Id="rId21" Type="http://schemas.openxmlformats.org/officeDocument/2006/relationships/slide" Target="/ppt/slides/slide51.xml"/><Relationship Id="rId24" Type="http://schemas.openxmlformats.org/officeDocument/2006/relationships/slide" Target="/ppt/slides/slide55.xml"/><Relationship Id="rId23" Type="http://schemas.openxmlformats.org/officeDocument/2006/relationships/slide" Target="/ppt/slides/slide54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slide" Target="/ppt/slides/slide8.xml"/><Relationship Id="rId4" Type="http://schemas.openxmlformats.org/officeDocument/2006/relationships/slide" Target="/ppt/slides/slide4.xml"/><Relationship Id="rId9" Type="http://schemas.openxmlformats.org/officeDocument/2006/relationships/slide" Target="/ppt/slides/slide10.xml"/><Relationship Id="rId26" Type="http://schemas.openxmlformats.org/officeDocument/2006/relationships/slide" Target="/ppt/slides/slide2.xml"/><Relationship Id="rId25" Type="http://schemas.openxmlformats.org/officeDocument/2006/relationships/slide" Target="/ppt/slides/slide15.xml"/><Relationship Id="rId5" Type="http://schemas.openxmlformats.org/officeDocument/2006/relationships/slide" Target="/ppt/slides/slide5.xml"/><Relationship Id="rId6" Type="http://schemas.openxmlformats.org/officeDocument/2006/relationships/slide" Target="/ppt/slides/slide6.xml"/><Relationship Id="rId7" Type="http://schemas.openxmlformats.org/officeDocument/2006/relationships/slide" Target="/ppt/slides/slide7.xml"/><Relationship Id="rId8" Type="http://schemas.openxmlformats.org/officeDocument/2006/relationships/slide" Target="/ppt/slides/slide9.xml"/><Relationship Id="rId11" Type="http://schemas.openxmlformats.org/officeDocument/2006/relationships/slide" Target="/ppt/slides/slide12.xml"/><Relationship Id="rId10" Type="http://schemas.openxmlformats.org/officeDocument/2006/relationships/slide" Target="/ppt/slides/slide11.xml"/><Relationship Id="rId13" Type="http://schemas.openxmlformats.org/officeDocument/2006/relationships/slide" Target="/ppt/slides/slide14.xml"/><Relationship Id="rId12" Type="http://schemas.openxmlformats.org/officeDocument/2006/relationships/slide" Target="/ppt/slides/slide13.xml"/><Relationship Id="rId15" Type="http://schemas.openxmlformats.org/officeDocument/2006/relationships/slide" Target="/ppt/slides/slide45.xml"/><Relationship Id="rId14" Type="http://schemas.openxmlformats.org/officeDocument/2006/relationships/slide" Target="/ppt/slides/slide3.xml"/><Relationship Id="rId17" Type="http://schemas.openxmlformats.org/officeDocument/2006/relationships/slide" Target="/ppt/slides/slide27.xml"/><Relationship Id="rId16" Type="http://schemas.openxmlformats.org/officeDocument/2006/relationships/slide" Target="/ppt/slides/slide21.xml"/><Relationship Id="rId19" Type="http://schemas.openxmlformats.org/officeDocument/2006/relationships/slide" Target="/ppt/slides/slide39.xml"/><Relationship Id="rId18" Type="http://schemas.openxmlformats.org/officeDocument/2006/relationships/slide" Target="/ppt/slides/slide33.xml"/></Relationships>
</file>

<file path=ppt/slides/_rels/slide46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49.xml"/><Relationship Id="rId22" Type="http://schemas.openxmlformats.org/officeDocument/2006/relationships/slide" Target="/ppt/slides/slide53.xml"/><Relationship Id="rId21" Type="http://schemas.openxmlformats.org/officeDocument/2006/relationships/slide" Target="/ppt/slides/slide51.xml"/><Relationship Id="rId24" Type="http://schemas.openxmlformats.org/officeDocument/2006/relationships/slide" Target="/ppt/slides/slide55.xml"/><Relationship Id="rId23" Type="http://schemas.openxmlformats.org/officeDocument/2006/relationships/slide" Target="/ppt/slides/slide54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slide" Target="/ppt/slides/slide8.xml"/><Relationship Id="rId4" Type="http://schemas.openxmlformats.org/officeDocument/2006/relationships/slide" Target="/ppt/slides/slide4.xml"/><Relationship Id="rId9" Type="http://schemas.openxmlformats.org/officeDocument/2006/relationships/slide" Target="/ppt/slides/slide10.xml"/><Relationship Id="rId26" Type="http://schemas.openxmlformats.org/officeDocument/2006/relationships/slide" Target="/ppt/slides/slide2.xml"/><Relationship Id="rId25" Type="http://schemas.openxmlformats.org/officeDocument/2006/relationships/slide" Target="/ppt/slides/slide15.xml"/><Relationship Id="rId5" Type="http://schemas.openxmlformats.org/officeDocument/2006/relationships/slide" Target="/ppt/slides/slide5.xml"/><Relationship Id="rId6" Type="http://schemas.openxmlformats.org/officeDocument/2006/relationships/slide" Target="/ppt/slides/slide6.xml"/><Relationship Id="rId7" Type="http://schemas.openxmlformats.org/officeDocument/2006/relationships/slide" Target="/ppt/slides/slide7.xml"/><Relationship Id="rId8" Type="http://schemas.openxmlformats.org/officeDocument/2006/relationships/slide" Target="/ppt/slides/slide9.xml"/><Relationship Id="rId11" Type="http://schemas.openxmlformats.org/officeDocument/2006/relationships/slide" Target="/ppt/slides/slide12.xml"/><Relationship Id="rId10" Type="http://schemas.openxmlformats.org/officeDocument/2006/relationships/slide" Target="/ppt/slides/slide11.xml"/><Relationship Id="rId13" Type="http://schemas.openxmlformats.org/officeDocument/2006/relationships/slide" Target="/ppt/slides/slide14.xml"/><Relationship Id="rId12" Type="http://schemas.openxmlformats.org/officeDocument/2006/relationships/slide" Target="/ppt/slides/slide13.xml"/><Relationship Id="rId15" Type="http://schemas.openxmlformats.org/officeDocument/2006/relationships/slide" Target="/ppt/slides/slide45.xml"/><Relationship Id="rId14" Type="http://schemas.openxmlformats.org/officeDocument/2006/relationships/slide" Target="/ppt/slides/slide3.xml"/><Relationship Id="rId17" Type="http://schemas.openxmlformats.org/officeDocument/2006/relationships/slide" Target="/ppt/slides/slide27.xml"/><Relationship Id="rId16" Type="http://schemas.openxmlformats.org/officeDocument/2006/relationships/slide" Target="/ppt/slides/slide21.xml"/><Relationship Id="rId19" Type="http://schemas.openxmlformats.org/officeDocument/2006/relationships/slide" Target="/ppt/slides/slide39.xml"/><Relationship Id="rId18" Type="http://schemas.openxmlformats.org/officeDocument/2006/relationships/slide" Target="/ppt/slides/slide33.xml"/></Relationships>
</file>

<file path=ppt/slides/_rels/slide47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49.xml"/><Relationship Id="rId22" Type="http://schemas.openxmlformats.org/officeDocument/2006/relationships/slide" Target="/ppt/slides/slide53.xml"/><Relationship Id="rId21" Type="http://schemas.openxmlformats.org/officeDocument/2006/relationships/slide" Target="/ppt/slides/slide51.xml"/><Relationship Id="rId24" Type="http://schemas.openxmlformats.org/officeDocument/2006/relationships/slide" Target="/ppt/slides/slide55.xml"/><Relationship Id="rId23" Type="http://schemas.openxmlformats.org/officeDocument/2006/relationships/slide" Target="/ppt/slides/slide54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slide" Target="/ppt/slides/slide8.xml"/><Relationship Id="rId4" Type="http://schemas.openxmlformats.org/officeDocument/2006/relationships/slide" Target="/ppt/slides/slide4.xml"/><Relationship Id="rId9" Type="http://schemas.openxmlformats.org/officeDocument/2006/relationships/slide" Target="/ppt/slides/slide10.xml"/><Relationship Id="rId26" Type="http://schemas.openxmlformats.org/officeDocument/2006/relationships/slide" Target="/ppt/slides/slide2.xml"/><Relationship Id="rId25" Type="http://schemas.openxmlformats.org/officeDocument/2006/relationships/slide" Target="/ppt/slides/slide15.xml"/><Relationship Id="rId5" Type="http://schemas.openxmlformats.org/officeDocument/2006/relationships/slide" Target="/ppt/slides/slide5.xml"/><Relationship Id="rId6" Type="http://schemas.openxmlformats.org/officeDocument/2006/relationships/slide" Target="/ppt/slides/slide6.xml"/><Relationship Id="rId7" Type="http://schemas.openxmlformats.org/officeDocument/2006/relationships/slide" Target="/ppt/slides/slide7.xml"/><Relationship Id="rId8" Type="http://schemas.openxmlformats.org/officeDocument/2006/relationships/slide" Target="/ppt/slides/slide9.xml"/><Relationship Id="rId11" Type="http://schemas.openxmlformats.org/officeDocument/2006/relationships/slide" Target="/ppt/slides/slide12.xml"/><Relationship Id="rId10" Type="http://schemas.openxmlformats.org/officeDocument/2006/relationships/slide" Target="/ppt/slides/slide11.xml"/><Relationship Id="rId13" Type="http://schemas.openxmlformats.org/officeDocument/2006/relationships/slide" Target="/ppt/slides/slide14.xml"/><Relationship Id="rId12" Type="http://schemas.openxmlformats.org/officeDocument/2006/relationships/slide" Target="/ppt/slides/slide13.xml"/><Relationship Id="rId15" Type="http://schemas.openxmlformats.org/officeDocument/2006/relationships/slide" Target="/ppt/slides/slide45.xml"/><Relationship Id="rId14" Type="http://schemas.openxmlformats.org/officeDocument/2006/relationships/slide" Target="/ppt/slides/slide3.xml"/><Relationship Id="rId17" Type="http://schemas.openxmlformats.org/officeDocument/2006/relationships/slide" Target="/ppt/slides/slide27.xml"/><Relationship Id="rId16" Type="http://schemas.openxmlformats.org/officeDocument/2006/relationships/slide" Target="/ppt/slides/slide21.xml"/><Relationship Id="rId19" Type="http://schemas.openxmlformats.org/officeDocument/2006/relationships/slide" Target="/ppt/slides/slide39.xml"/><Relationship Id="rId18" Type="http://schemas.openxmlformats.org/officeDocument/2006/relationships/slide" Target="/ppt/slides/slide33.xml"/></Relationships>
</file>

<file path=ppt/slides/_rels/slide48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49.xml"/><Relationship Id="rId22" Type="http://schemas.openxmlformats.org/officeDocument/2006/relationships/slide" Target="/ppt/slides/slide53.xml"/><Relationship Id="rId21" Type="http://schemas.openxmlformats.org/officeDocument/2006/relationships/slide" Target="/ppt/slides/slide51.xml"/><Relationship Id="rId24" Type="http://schemas.openxmlformats.org/officeDocument/2006/relationships/slide" Target="/ppt/slides/slide55.xml"/><Relationship Id="rId23" Type="http://schemas.openxmlformats.org/officeDocument/2006/relationships/slide" Target="/ppt/slides/slide54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slide" Target="/ppt/slides/slide8.xml"/><Relationship Id="rId4" Type="http://schemas.openxmlformats.org/officeDocument/2006/relationships/slide" Target="/ppt/slides/slide4.xml"/><Relationship Id="rId9" Type="http://schemas.openxmlformats.org/officeDocument/2006/relationships/slide" Target="/ppt/slides/slide10.xml"/><Relationship Id="rId26" Type="http://schemas.openxmlformats.org/officeDocument/2006/relationships/slide" Target="/ppt/slides/slide2.xml"/><Relationship Id="rId25" Type="http://schemas.openxmlformats.org/officeDocument/2006/relationships/slide" Target="/ppt/slides/slide15.xml"/><Relationship Id="rId5" Type="http://schemas.openxmlformats.org/officeDocument/2006/relationships/slide" Target="/ppt/slides/slide5.xml"/><Relationship Id="rId6" Type="http://schemas.openxmlformats.org/officeDocument/2006/relationships/slide" Target="/ppt/slides/slide6.xml"/><Relationship Id="rId7" Type="http://schemas.openxmlformats.org/officeDocument/2006/relationships/slide" Target="/ppt/slides/slide7.xml"/><Relationship Id="rId8" Type="http://schemas.openxmlformats.org/officeDocument/2006/relationships/slide" Target="/ppt/slides/slide9.xml"/><Relationship Id="rId11" Type="http://schemas.openxmlformats.org/officeDocument/2006/relationships/slide" Target="/ppt/slides/slide12.xml"/><Relationship Id="rId10" Type="http://schemas.openxmlformats.org/officeDocument/2006/relationships/slide" Target="/ppt/slides/slide11.xml"/><Relationship Id="rId13" Type="http://schemas.openxmlformats.org/officeDocument/2006/relationships/slide" Target="/ppt/slides/slide14.xml"/><Relationship Id="rId12" Type="http://schemas.openxmlformats.org/officeDocument/2006/relationships/slide" Target="/ppt/slides/slide13.xml"/><Relationship Id="rId15" Type="http://schemas.openxmlformats.org/officeDocument/2006/relationships/slide" Target="/ppt/slides/slide45.xml"/><Relationship Id="rId14" Type="http://schemas.openxmlformats.org/officeDocument/2006/relationships/slide" Target="/ppt/slides/slide3.xml"/><Relationship Id="rId17" Type="http://schemas.openxmlformats.org/officeDocument/2006/relationships/slide" Target="/ppt/slides/slide27.xml"/><Relationship Id="rId16" Type="http://schemas.openxmlformats.org/officeDocument/2006/relationships/slide" Target="/ppt/slides/slide21.xml"/><Relationship Id="rId19" Type="http://schemas.openxmlformats.org/officeDocument/2006/relationships/slide" Target="/ppt/slides/slide39.xml"/><Relationship Id="rId18" Type="http://schemas.openxmlformats.org/officeDocument/2006/relationships/slide" Target="/ppt/slides/slide33.xml"/></Relationships>
</file>

<file path=ppt/slides/_rels/slide49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49.xml"/><Relationship Id="rId22" Type="http://schemas.openxmlformats.org/officeDocument/2006/relationships/slide" Target="/ppt/slides/slide53.xml"/><Relationship Id="rId21" Type="http://schemas.openxmlformats.org/officeDocument/2006/relationships/slide" Target="/ppt/slides/slide51.xml"/><Relationship Id="rId24" Type="http://schemas.openxmlformats.org/officeDocument/2006/relationships/slide" Target="/ppt/slides/slide55.xml"/><Relationship Id="rId23" Type="http://schemas.openxmlformats.org/officeDocument/2006/relationships/slide" Target="/ppt/slides/slide54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slide" Target="/ppt/slides/slide8.xml"/><Relationship Id="rId4" Type="http://schemas.openxmlformats.org/officeDocument/2006/relationships/slide" Target="/ppt/slides/slide4.xml"/><Relationship Id="rId9" Type="http://schemas.openxmlformats.org/officeDocument/2006/relationships/slide" Target="/ppt/slides/slide10.xml"/><Relationship Id="rId26" Type="http://schemas.openxmlformats.org/officeDocument/2006/relationships/slide" Target="/ppt/slides/slide2.xml"/><Relationship Id="rId25" Type="http://schemas.openxmlformats.org/officeDocument/2006/relationships/slide" Target="/ppt/slides/slide15.xml"/><Relationship Id="rId5" Type="http://schemas.openxmlformats.org/officeDocument/2006/relationships/slide" Target="/ppt/slides/slide5.xml"/><Relationship Id="rId6" Type="http://schemas.openxmlformats.org/officeDocument/2006/relationships/slide" Target="/ppt/slides/slide6.xml"/><Relationship Id="rId7" Type="http://schemas.openxmlformats.org/officeDocument/2006/relationships/slide" Target="/ppt/slides/slide7.xml"/><Relationship Id="rId8" Type="http://schemas.openxmlformats.org/officeDocument/2006/relationships/slide" Target="/ppt/slides/slide9.xml"/><Relationship Id="rId11" Type="http://schemas.openxmlformats.org/officeDocument/2006/relationships/slide" Target="/ppt/slides/slide12.xml"/><Relationship Id="rId10" Type="http://schemas.openxmlformats.org/officeDocument/2006/relationships/slide" Target="/ppt/slides/slide11.xml"/><Relationship Id="rId13" Type="http://schemas.openxmlformats.org/officeDocument/2006/relationships/slide" Target="/ppt/slides/slide14.xml"/><Relationship Id="rId12" Type="http://schemas.openxmlformats.org/officeDocument/2006/relationships/slide" Target="/ppt/slides/slide13.xml"/><Relationship Id="rId15" Type="http://schemas.openxmlformats.org/officeDocument/2006/relationships/slide" Target="/ppt/slides/slide45.xml"/><Relationship Id="rId14" Type="http://schemas.openxmlformats.org/officeDocument/2006/relationships/slide" Target="/ppt/slides/slide3.xml"/><Relationship Id="rId17" Type="http://schemas.openxmlformats.org/officeDocument/2006/relationships/slide" Target="/ppt/slides/slide27.xml"/><Relationship Id="rId16" Type="http://schemas.openxmlformats.org/officeDocument/2006/relationships/slide" Target="/ppt/slides/slide21.xml"/><Relationship Id="rId19" Type="http://schemas.openxmlformats.org/officeDocument/2006/relationships/slide" Target="/ppt/slides/slide39.xml"/><Relationship Id="rId18" Type="http://schemas.openxmlformats.org/officeDocument/2006/relationships/slide" Target="/ppt/slides/slide33.xml"/></Relationships>
</file>

<file path=ppt/slides/_rels/slide5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39.xml"/><Relationship Id="rId22" Type="http://schemas.openxmlformats.org/officeDocument/2006/relationships/slide" Target="/ppt/slides/slide51.xml"/><Relationship Id="rId21" Type="http://schemas.openxmlformats.org/officeDocument/2006/relationships/slide" Target="/ppt/slides/slide49.xml"/><Relationship Id="rId24" Type="http://schemas.openxmlformats.org/officeDocument/2006/relationships/slide" Target="/ppt/slides/slide54.xml"/><Relationship Id="rId23" Type="http://schemas.openxmlformats.org/officeDocument/2006/relationships/slide" Target="/ppt/slides/slide53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slide" Target="/ppt/slides/slide8.xml"/><Relationship Id="rId9" Type="http://schemas.openxmlformats.org/officeDocument/2006/relationships/slide" Target="/ppt/slides/slide9.xml"/><Relationship Id="rId26" Type="http://schemas.openxmlformats.org/officeDocument/2006/relationships/slide" Target="/ppt/slides/slide15.xml"/><Relationship Id="rId25" Type="http://schemas.openxmlformats.org/officeDocument/2006/relationships/slide" Target="/ppt/slides/slide55.xml"/><Relationship Id="rId27" Type="http://schemas.openxmlformats.org/officeDocument/2006/relationships/slide" Target="/ppt/slides/slide2.xml"/><Relationship Id="rId5" Type="http://schemas.openxmlformats.org/officeDocument/2006/relationships/slide" Target="/ppt/slides/slide5.xml"/><Relationship Id="rId6" Type="http://schemas.openxmlformats.org/officeDocument/2006/relationships/slide" Target="/ppt/slides/slide5.xml"/><Relationship Id="rId7" Type="http://schemas.openxmlformats.org/officeDocument/2006/relationships/slide" Target="/ppt/slides/slide6.xml"/><Relationship Id="rId8" Type="http://schemas.openxmlformats.org/officeDocument/2006/relationships/slide" Target="/ppt/slides/slide7.xml"/><Relationship Id="rId11" Type="http://schemas.openxmlformats.org/officeDocument/2006/relationships/slide" Target="/ppt/slides/slide11.xml"/><Relationship Id="rId10" Type="http://schemas.openxmlformats.org/officeDocument/2006/relationships/slide" Target="/ppt/slides/slide10.xml"/><Relationship Id="rId13" Type="http://schemas.openxmlformats.org/officeDocument/2006/relationships/slide" Target="/ppt/slides/slide13.xml"/><Relationship Id="rId12" Type="http://schemas.openxmlformats.org/officeDocument/2006/relationships/slide" Target="/ppt/slides/slide12.xml"/><Relationship Id="rId15" Type="http://schemas.openxmlformats.org/officeDocument/2006/relationships/slide" Target="/ppt/slides/slide3.xml"/><Relationship Id="rId14" Type="http://schemas.openxmlformats.org/officeDocument/2006/relationships/slide" Target="/ppt/slides/slide14.xml"/><Relationship Id="rId17" Type="http://schemas.openxmlformats.org/officeDocument/2006/relationships/slide" Target="/ppt/slides/slide21.xml"/><Relationship Id="rId16" Type="http://schemas.openxmlformats.org/officeDocument/2006/relationships/slide" Target="/ppt/slides/slide45.xml"/><Relationship Id="rId19" Type="http://schemas.openxmlformats.org/officeDocument/2006/relationships/slide" Target="/ppt/slides/slide33.xml"/><Relationship Id="rId18" Type="http://schemas.openxmlformats.org/officeDocument/2006/relationships/slide" Target="/ppt/slides/slide27.xml"/></Relationships>
</file>

<file path=ppt/slides/_rels/slide50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49.xml"/><Relationship Id="rId22" Type="http://schemas.openxmlformats.org/officeDocument/2006/relationships/slide" Target="/ppt/slides/slide53.xml"/><Relationship Id="rId21" Type="http://schemas.openxmlformats.org/officeDocument/2006/relationships/slide" Target="/ppt/slides/slide51.xml"/><Relationship Id="rId24" Type="http://schemas.openxmlformats.org/officeDocument/2006/relationships/slide" Target="/ppt/slides/slide55.xml"/><Relationship Id="rId23" Type="http://schemas.openxmlformats.org/officeDocument/2006/relationships/slide" Target="/ppt/slides/slide54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slide" Target="/ppt/slides/slide8.xml"/><Relationship Id="rId4" Type="http://schemas.openxmlformats.org/officeDocument/2006/relationships/slide" Target="/ppt/slides/slide4.xml"/><Relationship Id="rId9" Type="http://schemas.openxmlformats.org/officeDocument/2006/relationships/slide" Target="/ppt/slides/slide10.xml"/><Relationship Id="rId26" Type="http://schemas.openxmlformats.org/officeDocument/2006/relationships/slide" Target="/ppt/slides/slide2.xml"/><Relationship Id="rId25" Type="http://schemas.openxmlformats.org/officeDocument/2006/relationships/slide" Target="/ppt/slides/slide15.xml"/><Relationship Id="rId5" Type="http://schemas.openxmlformats.org/officeDocument/2006/relationships/slide" Target="/ppt/slides/slide5.xml"/><Relationship Id="rId6" Type="http://schemas.openxmlformats.org/officeDocument/2006/relationships/slide" Target="/ppt/slides/slide6.xml"/><Relationship Id="rId7" Type="http://schemas.openxmlformats.org/officeDocument/2006/relationships/slide" Target="/ppt/slides/slide7.xml"/><Relationship Id="rId8" Type="http://schemas.openxmlformats.org/officeDocument/2006/relationships/slide" Target="/ppt/slides/slide9.xml"/><Relationship Id="rId11" Type="http://schemas.openxmlformats.org/officeDocument/2006/relationships/slide" Target="/ppt/slides/slide12.xml"/><Relationship Id="rId10" Type="http://schemas.openxmlformats.org/officeDocument/2006/relationships/slide" Target="/ppt/slides/slide11.xml"/><Relationship Id="rId13" Type="http://schemas.openxmlformats.org/officeDocument/2006/relationships/slide" Target="/ppt/slides/slide14.xml"/><Relationship Id="rId12" Type="http://schemas.openxmlformats.org/officeDocument/2006/relationships/slide" Target="/ppt/slides/slide13.xml"/><Relationship Id="rId15" Type="http://schemas.openxmlformats.org/officeDocument/2006/relationships/slide" Target="/ppt/slides/slide45.xml"/><Relationship Id="rId14" Type="http://schemas.openxmlformats.org/officeDocument/2006/relationships/slide" Target="/ppt/slides/slide3.xml"/><Relationship Id="rId17" Type="http://schemas.openxmlformats.org/officeDocument/2006/relationships/slide" Target="/ppt/slides/slide27.xml"/><Relationship Id="rId16" Type="http://schemas.openxmlformats.org/officeDocument/2006/relationships/slide" Target="/ppt/slides/slide21.xml"/><Relationship Id="rId19" Type="http://schemas.openxmlformats.org/officeDocument/2006/relationships/slide" Target="/ppt/slides/slide39.xml"/><Relationship Id="rId18" Type="http://schemas.openxmlformats.org/officeDocument/2006/relationships/slide" Target="/ppt/slides/slide33.xml"/></Relationships>
</file>

<file path=ppt/slides/_rels/slide51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49.xml"/><Relationship Id="rId22" Type="http://schemas.openxmlformats.org/officeDocument/2006/relationships/slide" Target="/ppt/slides/slide53.xml"/><Relationship Id="rId21" Type="http://schemas.openxmlformats.org/officeDocument/2006/relationships/slide" Target="/ppt/slides/slide51.xml"/><Relationship Id="rId24" Type="http://schemas.openxmlformats.org/officeDocument/2006/relationships/slide" Target="/ppt/slides/slide55.xml"/><Relationship Id="rId23" Type="http://schemas.openxmlformats.org/officeDocument/2006/relationships/slide" Target="/ppt/slides/slide54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slide" Target="/ppt/slides/slide8.xml"/><Relationship Id="rId4" Type="http://schemas.openxmlformats.org/officeDocument/2006/relationships/slide" Target="/ppt/slides/slide4.xml"/><Relationship Id="rId9" Type="http://schemas.openxmlformats.org/officeDocument/2006/relationships/slide" Target="/ppt/slides/slide10.xml"/><Relationship Id="rId26" Type="http://schemas.openxmlformats.org/officeDocument/2006/relationships/slide" Target="/ppt/slides/slide2.xml"/><Relationship Id="rId25" Type="http://schemas.openxmlformats.org/officeDocument/2006/relationships/slide" Target="/ppt/slides/slide15.xml"/><Relationship Id="rId5" Type="http://schemas.openxmlformats.org/officeDocument/2006/relationships/slide" Target="/ppt/slides/slide5.xml"/><Relationship Id="rId6" Type="http://schemas.openxmlformats.org/officeDocument/2006/relationships/slide" Target="/ppt/slides/slide6.xml"/><Relationship Id="rId7" Type="http://schemas.openxmlformats.org/officeDocument/2006/relationships/slide" Target="/ppt/slides/slide7.xml"/><Relationship Id="rId8" Type="http://schemas.openxmlformats.org/officeDocument/2006/relationships/slide" Target="/ppt/slides/slide9.xml"/><Relationship Id="rId11" Type="http://schemas.openxmlformats.org/officeDocument/2006/relationships/slide" Target="/ppt/slides/slide12.xml"/><Relationship Id="rId10" Type="http://schemas.openxmlformats.org/officeDocument/2006/relationships/slide" Target="/ppt/slides/slide11.xml"/><Relationship Id="rId13" Type="http://schemas.openxmlformats.org/officeDocument/2006/relationships/slide" Target="/ppt/slides/slide14.xml"/><Relationship Id="rId12" Type="http://schemas.openxmlformats.org/officeDocument/2006/relationships/slide" Target="/ppt/slides/slide13.xml"/><Relationship Id="rId15" Type="http://schemas.openxmlformats.org/officeDocument/2006/relationships/slide" Target="/ppt/slides/slide45.xml"/><Relationship Id="rId14" Type="http://schemas.openxmlformats.org/officeDocument/2006/relationships/slide" Target="/ppt/slides/slide3.xml"/><Relationship Id="rId17" Type="http://schemas.openxmlformats.org/officeDocument/2006/relationships/slide" Target="/ppt/slides/slide27.xml"/><Relationship Id="rId16" Type="http://schemas.openxmlformats.org/officeDocument/2006/relationships/slide" Target="/ppt/slides/slide21.xml"/><Relationship Id="rId19" Type="http://schemas.openxmlformats.org/officeDocument/2006/relationships/slide" Target="/ppt/slides/slide39.xml"/><Relationship Id="rId18" Type="http://schemas.openxmlformats.org/officeDocument/2006/relationships/slide" Target="/ppt/slides/slide33.xml"/></Relationships>
</file>

<file path=ppt/slides/_rels/slide52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49.xml"/><Relationship Id="rId22" Type="http://schemas.openxmlformats.org/officeDocument/2006/relationships/slide" Target="/ppt/slides/slide53.xml"/><Relationship Id="rId21" Type="http://schemas.openxmlformats.org/officeDocument/2006/relationships/slide" Target="/ppt/slides/slide51.xml"/><Relationship Id="rId24" Type="http://schemas.openxmlformats.org/officeDocument/2006/relationships/slide" Target="/ppt/slides/slide55.xml"/><Relationship Id="rId23" Type="http://schemas.openxmlformats.org/officeDocument/2006/relationships/slide" Target="/ppt/slides/slide54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slide" Target="/ppt/slides/slide8.xml"/><Relationship Id="rId4" Type="http://schemas.openxmlformats.org/officeDocument/2006/relationships/slide" Target="/ppt/slides/slide4.xml"/><Relationship Id="rId9" Type="http://schemas.openxmlformats.org/officeDocument/2006/relationships/slide" Target="/ppt/slides/slide10.xml"/><Relationship Id="rId26" Type="http://schemas.openxmlformats.org/officeDocument/2006/relationships/slide" Target="/ppt/slides/slide2.xml"/><Relationship Id="rId25" Type="http://schemas.openxmlformats.org/officeDocument/2006/relationships/slide" Target="/ppt/slides/slide15.xml"/><Relationship Id="rId5" Type="http://schemas.openxmlformats.org/officeDocument/2006/relationships/slide" Target="/ppt/slides/slide5.xml"/><Relationship Id="rId6" Type="http://schemas.openxmlformats.org/officeDocument/2006/relationships/slide" Target="/ppt/slides/slide6.xml"/><Relationship Id="rId7" Type="http://schemas.openxmlformats.org/officeDocument/2006/relationships/slide" Target="/ppt/slides/slide7.xml"/><Relationship Id="rId8" Type="http://schemas.openxmlformats.org/officeDocument/2006/relationships/slide" Target="/ppt/slides/slide9.xml"/><Relationship Id="rId11" Type="http://schemas.openxmlformats.org/officeDocument/2006/relationships/slide" Target="/ppt/slides/slide12.xml"/><Relationship Id="rId10" Type="http://schemas.openxmlformats.org/officeDocument/2006/relationships/slide" Target="/ppt/slides/slide11.xml"/><Relationship Id="rId13" Type="http://schemas.openxmlformats.org/officeDocument/2006/relationships/slide" Target="/ppt/slides/slide14.xml"/><Relationship Id="rId12" Type="http://schemas.openxmlformats.org/officeDocument/2006/relationships/slide" Target="/ppt/slides/slide13.xml"/><Relationship Id="rId15" Type="http://schemas.openxmlformats.org/officeDocument/2006/relationships/slide" Target="/ppt/slides/slide45.xml"/><Relationship Id="rId14" Type="http://schemas.openxmlformats.org/officeDocument/2006/relationships/slide" Target="/ppt/slides/slide3.xml"/><Relationship Id="rId17" Type="http://schemas.openxmlformats.org/officeDocument/2006/relationships/slide" Target="/ppt/slides/slide27.xml"/><Relationship Id="rId16" Type="http://schemas.openxmlformats.org/officeDocument/2006/relationships/slide" Target="/ppt/slides/slide21.xml"/><Relationship Id="rId19" Type="http://schemas.openxmlformats.org/officeDocument/2006/relationships/slide" Target="/ppt/slides/slide39.xml"/><Relationship Id="rId18" Type="http://schemas.openxmlformats.org/officeDocument/2006/relationships/slide" Target="/ppt/slides/slide33.xml"/></Relationships>
</file>

<file path=ppt/slides/_rels/slide53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49.xml"/><Relationship Id="rId22" Type="http://schemas.openxmlformats.org/officeDocument/2006/relationships/slide" Target="/ppt/slides/slide53.xml"/><Relationship Id="rId21" Type="http://schemas.openxmlformats.org/officeDocument/2006/relationships/slide" Target="/ppt/slides/slide51.xml"/><Relationship Id="rId24" Type="http://schemas.openxmlformats.org/officeDocument/2006/relationships/slide" Target="/ppt/slides/slide55.xml"/><Relationship Id="rId23" Type="http://schemas.openxmlformats.org/officeDocument/2006/relationships/slide" Target="/ppt/slides/slide54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slide" Target="/ppt/slides/slide8.xml"/><Relationship Id="rId4" Type="http://schemas.openxmlformats.org/officeDocument/2006/relationships/slide" Target="/ppt/slides/slide4.xml"/><Relationship Id="rId9" Type="http://schemas.openxmlformats.org/officeDocument/2006/relationships/slide" Target="/ppt/slides/slide10.xml"/><Relationship Id="rId26" Type="http://schemas.openxmlformats.org/officeDocument/2006/relationships/slide" Target="/ppt/slides/slide2.xml"/><Relationship Id="rId25" Type="http://schemas.openxmlformats.org/officeDocument/2006/relationships/slide" Target="/ppt/slides/slide15.xml"/><Relationship Id="rId5" Type="http://schemas.openxmlformats.org/officeDocument/2006/relationships/slide" Target="/ppt/slides/slide5.xml"/><Relationship Id="rId6" Type="http://schemas.openxmlformats.org/officeDocument/2006/relationships/slide" Target="/ppt/slides/slide6.xml"/><Relationship Id="rId7" Type="http://schemas.openxmlformats.org/officeDocument/2006/relationships/slide" Target="/ppt/slides/slide7.xml"/><Relationship Id="rId8" Type="http://schemas.openxmlformats.org/officeDocument/2006/relationships/slide" Target="/ppt/slides/slide9.xml"/><Relationship Id="rId11" Type="http://schemas.openxmlformats.org/officeDocument/2006/relationships/slide" Target="/ppt/slides/slide12.xml"/><Relationship Id="rId10" Type="http://schemas.openxmlformats.org/officeDocument/2006/relationships/slide" Target="/ppt/slides/slide11.xml"/><Relationship Id="rId13" Type="http://schemas.openxmlformats.org/officeDocument/2006/relationships/slide" Target="/ppt/slides/slide14.xml"/><Relationship Id="rId12" Type="http://schemas.openxmlformats.org/officeDocument/2006/relationships/slide" Target="/ppt/slides/slide13.xml"/><Relationship Id="rId15" Type="http://schemas.openxmlformats.org/officeDocument/2006/relationships/slide" Target="/ppt/slides/slide45.xml"/><Relationship Id="rId14" Type="http://schemas.openxmlformats.org/officeDocument/2006/relationships/slide" Target="/ppt/slides/slide3.xml"/><Relationship Id="rId17" Type="http://schemas.openxmlformats.org/officeDocument/2006/relationships/slide" Target="/ppt/slides/slide27.xml"/><Relationship Id="rId16" Type="http://schemas.openxmlformats.org/officeDocument/2006/relationships/slide" Target="/ppt/slides/slide21.xml"/><Relationship Id="rId19" Type="http://schemas.openxmlformats.org/officeDocument/2006/relationships/slide" Target="/ppt/slides/slide39.xml"/><Relationship Id="rId18" Type="http://schemas.openxmlformats.org/officeDocument/2006/relationships/slide" Target="/ppt/slides/slide33.xml"/></Relationships>
</file>

<file path=ppt/slides/_rels/slide54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49.xml"/><Relationship Id="rId22" Type="http://schemas.openxmlformats.org/officeDocument/2006/relationships/slide" Target="/ppt/slides/slide53.xml"/><Relationship Id="rId21" Type="http://schemas.openxmlformats.org/officeDocument/2006/relationships/slide" Target="/ppt/slides/slide51.xml"/><Relationship Id="rId24" Type="http://schemas.openxmlformats.org/officeDocument/2006/relationships/slide" Target="/ppt/slides/slide55.xml"/><Relationship Id="rId23" Type="http://schemas.openxmlformats.org/officeDocument/2006/relationships/slide" Target="/ppt/slides/slide54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slide" Target="/ppt/slides/slide8.xml"/><Relationship Id="rId4" Type="http://schemas.openxmlformats.org/officeDocument/2006/relationships/slide" Target="/ppt/slides/slide4.xml"/><Relationship Id="rId9" Type="http://schemas.openxmlformats.org/officeDocument/2006/relationships/slide" Target="/ppt/slides/slide10.xml"/><Relationship Id="rId26" Type="http://schemas.openxmlformats.org/officeDocument/2006/relationships/slide" Target="/ppt/slides/slide2.xml"/><Relationship Id="rId25" Type="http://schemas.openxmlformats.org/officeDocument/2006/relationships/slide" Target="/ppt/slides/slide15.xml"/><Relationship Id="rId5" Type="http://schemas.openxmlformats.org/officeDocument/2006/relationships/slide" Target="/ppt/slides/slide5.xml"/><Relationship Id="rId6" Type="http://schemas.openxmlformats.org/officeDocument/2006/relationships/slide" Target="/ppt/slides/slide6.xml"/><Relationship Id="rId7" Type="http://schemas.openxmlformats.org/officeDocument/2006/relationships/slide" Target="/ppt/slides/slide7.xml"/><Relationship Id="rId8" Type="http://schemas.openxmlformats.org/officeDocument/2006/relationships/slide" Target="/ppt/slides/slide9.xml"/><Relationship Id="rId11" Type="http://schemas.openxmlformats.org/officeDocument/2006/relationships/slide" Target="/ppt/slides/slide12.xml"/><Relationship Id="rId10" Type="http://schemas.openxmlformats.org/officeDocument/2006/relationships/slide" Target="/ppt/slides/slide11.xml"/><Relationship Id="rId13" Type="http://schemas.openxmlformats.org/officeDocument/2006/relationships/slide" Target="/ppt/slides/slide14.xml"/><Relationship Id="rId12" Type="http://schemas.openxmlformats.org/officeDocument/2006/relationships/slide" Target="/ppt/slides/slide13.xml"/><Relationship Id="rId15" Type="http://schemas.openxmlformats.org/officeDocument/2006/relationships/slide" Target="/ppt/slides/slide45.xml"/><Relationship Id="rId14" Type="http://schemas.openxmlformats.org/officeDocument/2006/relationships/slide" Target="/ppt/slides/slide3.xml"/><Relationship Id="rId17" Type="http://schemas.openxmlformats.org/officeDocument/2006/relationships/slide" Target="/ppt/slides/slide27.xml"/><Relationship Id="rId16" Type="http://schemas.openxmlformats.org/officeDocument/2006/relationships/slide" Target="/ppt/slides/slide21.xml"/><Relationship Id="rId19" Type="http://schemas.openxmlformats.org/officeDocument/2006/relationships/slide" Target="/ppt/slides/slide39.xml"/><Relationship Id="rId18" Type="http://schemas.openxmlformats.org/officeDocument/2006/relationships/slide" Target="/ppt/slides/slide33.xml"/></Relationships>
</file>

<file path=ppt/slides/_rels/slide55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39.xml"/><Relationship Id="rId22" Type="http://schemas.openxmlformats.org/officeDocument/2006/relationships/slide" Target="/ppt/slides/slide51.xml"/><Relationship Id="rId21" Type="http://schemas.openxmlformats.org/officeDocument/2006/relationships/slide" Target="/ppt/slides/slide49.xml"/><Relationship Id="rId24" Type="http://schemas.openxmlformats.org/officeDocument/2006/relationships/slide" Target="/ppt/slides/slide54.xml"/><Relationship Id="rId23" Type="http://schemas.openxmlformats.org/officeDocument/2006/relationships/slide" Target="/ppt/slides/slide53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slide" Target="/ppt/slides/slide8.xml"/><Relationship Id="rId4" Type="http://schemas.openxmlformats.org/officeDocument/2006/relationships/slide" Target="/ppt/slides/slide4.xml"/><Relationship Id="rId9" Type="http://schemas.openxmlformats.org/officeDocument/2006/relationships/slide" Target="/ppt/slides/slide10.xml"/><Relationship Id="rId26" Type="http://schemas.openxmlformats.org/officeDocument/2006/relationships/slide" Target="/ppt/slides/slide15.xml"/><Relationship Id="rId25" Type="http://schemas.openxmlformats.org/officeDocument/2006/relationships/slide" Target="/ppt/slides/slide55.xml"/><Relationship Id="rId27" Type="http://schemas.openxmlformats.org/officeDocument/2006/relationships/slide" Target="/ppt/slides/slide2.xml"/><Relationship Id="rId5" Type="http://schemas.openxmlformats.org/officeDocument/2006/relationships/slide" Target="/ppt/slides/slide5.xml"/><Relationship Id="rId6" Type="http://schemas.openxmlformats.org/officeDocument/2006/relationships/slide" Target="/ppt/slides/slide6.xml"/><Relationship Id="rId7" Type="http://schemas.openxmlformats.org/officeDocument/2006/relationships/slide" Target="/ppt/slides/slide7.xml"/><Relationship Id="rId8" Type="http://schemas.openxmlformats.org/officeDocument/2006/relationships/slide" Target="/ppt/slides/slide9.xml"/><Relationship Id="rId11" Type="http://schemas.openxmlformats.org/officeDocument/2006/relationships/slide" Target="/ppt/slides/slide12.xml"/><Relationship Id="rId10" Type="http://schemas.openxmlformats.org/officeDocument/2006/relationships/slide" Target="/ppt/slides/slide11.xml"/><Relationship Id="rId13" Type="http://schemas.openxmlformats.org/officeDocument/2006/relationships/slide" Target="/ppt/slides/slide14.xml"/><Relationship Id="rId12" Type="http://schemas.openxmlformats.org/officeDocument/2006/relationships/slide" Target="/ppt/slides/slide13.xml"/><Relationship Id="rId15" Type="http://schemas.openxmlformats.org/officeDocument/2006/relationships/hyperlink" Target="https://slidesmania.com/" TargetMode="External"/><Relationship Id="rId14" Type="http://schemas.openxmlformats.org/officeDocument/2006/relationships/slide" Target="/ppt/slides/slide3.xml"/><Relationship Id="rId17" Type="http://schemas.openxmlformats.org/officeDocument/2006/relationships/slide" Target="/ppt/slides/slide21.xml"/><Relationship Id="rId16" Type="http://schemas.openxmlformats.org/officeDocument/2006/relationships/slide" Target="/ppt/slides/slide45.xml"/><Relationship Id="rId19" Type="http://schemas.openxmlformats.org/officeDocument/2006/relationships/slide" Target="/ppt/slides/slide33.xml"/><Relationship Id="rId18" Type="http://schemas.openxmlformats.org/officeDocument/2006/relationships/slide" Target="/ppt/slides/slide27.xml"/></Relationships>
</file>

<file path=ppt/slides/_rels/slide56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33.xml"/><Relationship Id="rId22" Type="http://schemas.openxmlformats.org/officeDocument/2006/relationships/slide" Target="/ppt/slides/slide49.xml"/><Relationship Id="rId21" Type="http://schemas.openxmlformats.org/officeDocument/2006/relationships/slide" Target="/ppt/slides/slide39.xml"/><Relationship Id="rId24" Type="http://schemas.openxmlformats.org/officeDocument/2006/relationships/slide" Target="/ppt/slides/slide53.xml"/><Relationship Id="rId23" Type="http://schemas.openxmlformats.org/officeDocument/2006/relationships/slide" Target="/ppt/slides/slide5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Relationship Id="rId3" Type="http://schemas.openxmlformats.org/officeDocument/2006/relationships/slide" Target="/ppt/slides/slide8.xml"/><Relationship Id="rId4" Type="http://schemas.openxmlformats.org/officeDocument/2006/relationships/slide" Target="/ppt/slides/slide4.xml"/><Relationship Id="rId9" Type="http://schemas.openxmlformats.org/officeDocument/2006/relationships/slide" Target="/ppt/slides/slide10.xml"/><Relationship Id="rId26" Type="http://schemas.openxmlformats.org/officeDocument/2006/relationships/slide" Target="/ppt/slides/slide55.xml"/><Relationship Id="rId25" Type="http://schemas.openxmlformats.org/officeDocument/2006/relationships/slide" Target="/ppt/slides/slide54.xml"/><Relationship Id="rId28" Type="http://schemas.openxmlformats.org/officeDocument/2006/relationships/slide" Target="/ppt/slides/slide2.xml"/><Relationship Id="rId27" Type="http://schemas.openxmlformats.org/officeDocument/2006/relationships/slide" Target="/ppt/slides/slide15.xml"/><Relationship Id="rId5" Type="http://schemas.openxmlformats.org/officeDocument/2006/relationships/slide" Target="/ppt/slides/slide5.xml"/><Relationship Id="rId6" Type="http://schemas.openxmlformats.org/officeDocument/2006/relationships/slide" Target="/ppt/slides/slide6.xml"/><Relationship Id="rId7" Type="http://schemas.openxmlformats.org/officeDocument/2006/relationships/slide" Target="/ppt/slides/slide7.xml"/><Relationship Id="rId8" Type="http://schemas.openxmlformats.org/officeDocument/2006/relationships/slide" Target="/ppt/slides/slide9.xml"/><Relationship Id="rId11" Type="http://schemas.openxmlformats.org/officeDocument/2006/relationships/slide" Target="/ppt/slides/slide12.xml"/><Relationship Id="rId10" Type="http://schemas.openxmlformats.org/officeDocument/2006/relationships/slide" Target="/ppt/slides/slide11.xml"/><Relationship Id="rId13" Type="http://schemas.openxmlformats.org/officeDocument/2006/relationships/slide" Target="/ppt/slides/slide14.xml"/><Relationship Id="rId12" Type="http://schemas.openxmlformats.org/officeDocument/2006/relationships/slide" Target="/ppt/slides/slide13.xml"/><Relationship Id="rId15" Type="http://schemas.openxmlformats.org/officeDocument/2006/relationships/hyperlink" Target="https://slidesmania.com/" TargetMode="External"/><Relationship Id="rId14" Type="http://schemas.openxmlformats.org/officeDocument/2006/relationships/slide" Target="/ppt/slides/slide3.xml"/><Relationship Id="rId17" Type="http://schemas.openxmlformats.org/officeDocument/2006/relationships/slide" Target="/ppt/slides/slide45.xml"/><Relationship Id="rId16" Type="http://schemas.openxmlformats.org/officeDocument/2006/relationships/hyperlink" Target="https://www.pixelscrapper.com/" TargetMode="External"/><Relationship Id="rId19" Type="http://schemas.openxmlformats.org/officeDocument/2006/relationships/slide" Target="/ppt/slides/slide27.xml"/><Relationship Id="rId18" Type="http://schemas.openxmlformats.org/officeDocument/2006/relationships/slide" Target="/ppt/slides/slide21.xml"/></Relationships>
</file>

<file path=ppt/slides/_rels/slide6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39.xml"/><Relationship Id="rId22" Type="http://schemas.openxmlformats.org/officeDocument/2006/relationships/slide" Target="/ppt/slides/slide51.xml"/><Relationship Id="rId21" Type="http://schemas.openxmlformats.org/officeDocument/2006/relationships/slide" Target="/ppt/slides/slide49.xml"/><Relationship Id="rId24" Type="http://schemas.openxmlformats.org/officeDocument/2006/relationships/slide" Target="/ppt/slides/slide54.xml"/><Relationship Id="rId23" Type="http://schemas.openxmlformats.org/officeDocument/2006/relationships/slide" Target="/ppt/slides/slide53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slide" Target="/ppt/slides/slide8.xml"/><Relationship Id="rId9" Type="http://schemas.openxmlformats.org/officeDocument/2006/relationships/slide" Target="/ppt/slides/slide9.xml"/><Relationship Id="rId26" Type="http://schemas.openxmlformats.org/officeDocument/2006/relationships/slide" Target="/ppt/slides/slide15.xml"/><Relationship Id="rId25" Type="http://schemas.openxmlformats.org/officeDocument/2006/relationships/slide" Target="/ppt/slides/slide55.xml"/><Relationship Id="rId27" Type="http://schemas.openxmlformats.org/officeDocument/2006/relationships/slide" Target="/ppt/slides/slide2.xml"/><Relationship Id="rId5" Type="http://schemas.openxmlformats.org/officeDocument/2006/relationships/slide" Target="/ppt/slides/slide6.xml"/><Relationship Id="rId6" Type="http://schemas.openxmlformats.org/officeDocument/2006/relationships/slide" Target="/ppt/slides/slide5.xml"/><Relationship Id="rId7" Type="http://schemas.openxmlformats.org/officeDocument/2006/relationships/slide" Target="/ppt/slides/slide6.xml"/><Relationship Id="rId8" Type="http://schemas.openxmlformats.org/officeDocument/2006/relationships/slide" Target="/ppt/slides/slide7.xml"/><Relationship Id="rId11" Type="http://schemas.openxmlformats.org/officeDocument/2006/relationships/slide" Target="/ppt/slides/slide11.xml"/><Relationship Id="rId10" Type="http://schemas.openxmlformats.org/officeDocument/2006/relationships/slide" Target="/ppt/slides/slide10.xml"/><Relationship Id="rId13" Type="http://schemas.openxmlformats.org/officeDocument/2006/relationships/slide" Target="/ppt/slides/slide13.xml"/><Relationship Id="rId12" Type="http://schemas.openxmlformats.org/officeDocument/2006/relationships/slide" Target="/ppt/slides/slide12.xml"/><Relationship Id="rId15" Type="http://schemas.openxmlformats.org/officeDocument/2006/relationships/slide" Target="/ppt/slides/slide3.xml"/><Relationship Id="rId14" Type="http://schemas.openxmlformats.org/officeDocument/2006/relationships/slide" Target="/ppt/slides/slide14.xml"/><Relationship Id="rId17" Type="http://schemas.openxmlformats.org/officeDocument/2006/relationships/slide" Target="/ppt/slides/slide21.xml"/><Relationship Id="rId16" Type="http://schemas.openxmlformats.org/officeDocument/2006/relationships/slide" Target="/ppt/slides/slide45.xml"/><Relationship Id="rId19" Type="http://schemas.openxmlformats.org/officeDocument/2006/relationships/slide" Target="/ppt/slides/slide33.xml"/><Relationship Id="rId18" Type="http://schemas.openxmlformats.org/officeDocument/2006/relationships/slide" Target="/ppt/slides/slide27.xml"/></Relationships>
</file>

<file path=ppt/slides/_rels/slide7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39.xml"/><Relationship Id="rId22" Type="http://schemas.openxmlformats.org/officeDocument/2006/relationships/slide" Target="/ppt/slides/slide51.xml"/><Relationship Id="rId21" Type="http://schemas.openxmlformats.org/officeDocument/2006/relationships/slide" Target="/ppt/slides/slide49.xml"/><Relationship Id="rId24" Type="http://schemas.openxmlformats.org/officeDocument/2006/relationships/slide" Target="/ppt/slides/slide54.xml"/><Relationship Id="rId23" Type="http://schemas.openxmlformats.org/officeDocument/2006/relationships/slide" Target="/ppt/slides/slide53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slide" Target="/ppt/slides/slide8.xml"/><Relationship Id="rId9" Type="http://schemas.openxmlformats.org/officeDocument/2006/relationships/slide" Target="/ppt/slides/slide9.xml"/><Relationship Id="rId26" Type="http://schemas.openxmlformats.org/officeDocument/2006/relationships/slide" Target="/ppt/slides/slide15.xml"/><Relationship Id="rId25" Type="http://schemas.openxmlformats.org/officeDocument/2006/relationships/slide" Target="/ppt/slides/slide55.xml"/><Relationship Id="rId27" Type="http://schemas.openxmlformats.org/officeDocument/2006/relationships/slide" Target="/ppt/slides/slide2.xml"/><Relationship Id="rId5" Type="http://schemas.openxmlformats.org/officeDocument/2006/relationships/slide" Target="/ppt/slides/slide7.xml"/><Relationship Id="rId6" Type="http://schemas.openxmlformats.org/officeDocument/2006/relationships/slide" Target="/ppt/slides/slide5.xml"/><Relationship Id="rId7" Type="http://schemas.openxmlformats.org/officeDocument/2006/relationships/slide" Target="/ppt/slides/slide6.xml"/><Relationship Id="rId8" Type="http://schemas.openxmlformats.org/officeDocument/2006/relationships/slide" Target="/ppt/slides/slide7.xml"/><Relationship Id="rId11" Type="http://schemas.openxmlformats.org/officeDocument/2006/relationships/slide" Target="/ppt/slides/slide11.xml"/><Relationship Id="rId10" Type="http://schemas.openxmlformats.org/officeDocument/2006/relationships/slide" Target="/ppt/slides/slide10.xml"/><Relationship Id="rId13" Type="http://schemas.openxmlformats.org/officeDocument/2006/relationships/slide" Target="/ppt/slides/slide13.xml"/><Relationship Id="rId12" Type="http://schemas.openxmlformats.org/officeDocument/2006/relationships/slide" Target="/ppt/slides/slide12.xml"/><Relationship Id="rId15" Type="http://schemas.openxmlformats.org/officeDocument/2006/relationships/slide" Target="/ppt/slides/slide3.xml"/><Relationship Id="rId14" Type="http://schemas.openxmlformats.org/officeDocument/2006/relationships/slide" Target="/ppt/slides/slide14.xml"/><Relationship Id="rId17" Type="http://schemas.openxmlformats.org/officeDocument/2006/relationships/slide" Target="/ppt/slides/slide21.xml"/><Relationship Id="rId16" Type="http://schemas.openxmlformats.org/officeDocument/2006/relationships/slide" Target="/ppt/slides/slide45.xml"/><Relationship Id="rId19" Type="http://schemas.openxmlformats.org/officeDocument/2006/relationships/slide" Target="/ppt/slides/slide33.xml"/><Relationship Id="rId18" Type="http://schemas.openxmlformats.org/officeDocument/2006/relationships/slide" Target="/ppt/slides/slide27.xml"/></Relationships>
</file>

<file path=ppt/slides/_rels/slide8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39.xml"/><Relationship Id="rId22" Type="http://schemas.openxmlformats.org/officeDocument/2006/relationships/slide" Target="/ppt/slides/slide51.xml"/><Relationship Id="rId21" Type="http://schemas.openxmlformats.org/officeDocument/2006/relationships/slide" Target="/ppt/slides/slide49.xml"/><Relationship Id="rId24" Type="http://schemas.openxmlformats.org/officeDocument/2006/relationships/slide" Target="/ppt/slides/slide54.xml"/><Relationship Id="rId23" Type="http://schemas.openxmlformats.org/officeDocument/2006/relationships/slide" Target="/ppt/slides/slide53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slide" Target="/ppt/slides/slide8.xml"/><Relationship Id="rId9" Type="http://schemas.openxmlformats.org/officeDocument/2006/relationships/slide" Target="/ppt/slides/slide9.xml"/><Relationship Id="rId26" Type="http://schemas.openxmlformats.org/officeDocument/2006/relationships/slide" Target="/ppt/slides/slide15.xml"/><Relationship Id="rId25" Type="http://schemas.openxmlformats.org/officeDocument/2006/relationships/slide" Target="/ppt/slides/slide55.xml"/><Relationship Id="rId27" Type="http://schemas.openxmlformats.org/officeDocument/2006/relationships/slide" Target="/ppt/slides/slide2.xml"/><Relationship Id="rId5" Type="http://schemas.openxmlformats.org/officeDocument/2006/relationships/slide" Target="/ppt/slides/slide8.xml"/><Relationship Id="rId6" Type="http://schemas.openxmlformats.org/officeDocument/2006/relationships/slide" Target="/ppt/slides/slide5.xml"/><Relationship Id="rId7" Type="http://schemas.openxmlformats.org/officeDocument/2006/relationships/slide" Target="/ppt/slides/slide6.xml"/><Relationship Id="rId8" Type="http://schemas.openxmlformats.org/officeDocument/2006/relationships/slide" Target="/ppt/slides/slide7.xml"/><Relationship Id="rId11" Type="http://schemas.openxmlformats.org/officeDocument/2006/relationships/slide" Target="/ppt/slides/slide11.xml"/><Relationship Id="rId10" Type="http://schemas.openxmlformats.org/officeDocument/2006/relationships/slide" Target="/ppt/slides/slide10.xml"/><Relationship Id="rId13" Type="http://schemas.openxmlformats.org/officeDocument/2006/relationships/slide" Target="/ppt/slides/slide13.xml"/><Relationship Id="rId12" Type="http://schemas.openxmlformats.org/officeDocument/2006/relationships/slide" Target="/ppt/slides/slide12.xml"/><Relationship Id="rId15" Type="http://schemas.openxmlformats.org/officeDocument/2006/relationships/slide" Target="/ppt/slides/slide3.xml"/><Relationship Id="rId14" Type="http://schemas.openxmlformats.org/officeDocument/2006/relationships/slide" Target="/ppt/slides/slide14.xml"/><Relationship Id="rId17" Type="http://schemas.openxmlformats.org/officeDocument/2006/relationships/slide" Target="/ppt/slides/slide21.xml"/><Relationship Id="rId16" Type="http://schemas.openxmlformats.org/officeDocument/2006/relationships/slide" Target="/ppt/slides/slide45.xml"/><Relationship Id="rId19" Type="http://schemas.openxmlformats.org/officeDocument/2006/relationships/slide" Target="/ppt/slides/slide33.xml"/><Relationship Id="rId18" Type="http://schemas.openxmlformats.org/officeDocument/2006/relationships/slide" Target="/ppt/slides/slide27.xml"/></Relationships>
</file>

<file path=ppt/slides/_rels/slide9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39.xml"/><Relationship Id="rId22" Type="http://schemas.openxmlformats.org/officeDocument/2006/relationships/slide" Target="/ppt/slides/slide51.xml"/><Relationship Id="rId21" Type="http://schemas.openxmlformats.org/officeDocument/2006/relationships/slide" Target="/ppt/slides/slide49.xml"/><Relationship Id="rId24" Type="http://schemas.openxmlformats.org/officeDocument/2006/relationships/slide" Target="/ppt/slides/slide54.xml"/><Relationship Id="rId23" Type="http://schemas.openxmlformats.org/officeDocument/2006/relationships/slide" Target="/ppt/slides/slide53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Relationship Id="rId4" Type="http://schemas.openxmlformats.org/officeDocument/2006/relationships/slide" Target="/ppt/slides/slide8.xml"/><Relationship Id="rId9" Type="http://schemas.openxmlformats.org/officeDocument/2006/relationships/slide" Target="/ppt/slides/slide9.xml"/><Relationship Id="rId26" Type="http://schemas.openxmlformats.org/officeDocument/2006/relationships/slide" Target="/ppt/slides/slide15.xml"/><Relationship Id="rId25" Type="http://schemas.openxmlformats.org/officeDocument/2006/relationships/slide" Target="/ppt/slides/slide55.xml"/><Relationship Id="rId27" Type="http://schemas.openxmlformats.org/officeDocument/2006/relationships/slide" Target="/ppt/slides/slide2.xml"/><Relationship Id="rId5" Type="http://schemas.openxmlformats.org/officeDocument/2006/relationships/slide" Target="/ppt/slides/slide9.xml"/><Relationship Id="rId6" Type="http://schemas.openxmlformats.org/officeDocument/2006/relationships/slide" Target="/ppt/slides/slide5.xml"/><Relationship Id="rId7" Type="http://schemas.openxmlformats.org/officeDocument/2006/relationships/slide" Target="/ppt/slides/slide6.xml"/><Relationship Id="rId8" Type="http://schemas.openxmlformats.org/officeDocument/2006/relationships/slide" Target="/ppt/slides/slide7.xml"/><Relationship Id="rId11" Type="http://schemas.openxmlformats.org/officeDocument/2006/relationships/slide" Target="/ppt/slides/slide11.xml"/><Relationship Id="rId10" Type="http://schemas.openxmlformats.org/officeDocument/2006/relationships/slide" Target="/ppt/slides/slide10.xml"/><Relationship Id="rId13" Type="http://schemas.openxmlformats.org/officeDocument/2006/relationships/slide" Target="/ppt/slides/slide13.xml"/><Relationship Id="rId12" Type="http://schemas.openxmlformats.org/officeDocument/2006/relationships/slide" Target="/ppt/slides/slide12.xml"/><Relationship Id="rId15" Type="http://schemas.openxmlformats.org/officeDocument/2006/relationships/slide" Target="/ppt/slides/slide3.xml"/><Relationship Id="rId14" Type="http://schemas.openxmlformats.org/officeDocument/2006/relationships/slide" Target="/ppt/slides/slide14.xml"/><Relationship Id="rId17" Type="http://schemas.openxmlformats.org/officeDocument/2006/relationships/slide" Target="/ppt/slides/slide21.xml"/><Relationship Id="rId16" Type="http://schemas.openxmlformats.org/officeDocument/2006/relationships/slide" Target="/ppt/slides/slide45.xml"/><Relationship Id="rId19" Type="http://schemas.openxmlformats.org/officeDocument/2006/relationships/slide" Target="/ppt/slides/slide33.xml"/><Relationship Id="rId18" Type="http://schemas.openxmlformats.org/officeDocument/2006/relationships/slide" Target="/ppt/slides/slide2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4"/>
          <p:cNvPicPr preferRelativeResize="0"/>
          <p:nvPr/>
        </p:nvPicPr>
        <p:blipFill rotWithShape="1">
          <a:blip r:embed="rId3">
            <a:alphaModFix/>
          </a:blip>
          <a:srcRect b="0" l="5084" r="5075" t="0"/>
          <a:stretch/>
        </p:blipFill>
        <p:spPr>
          <a:xfrm>
            <a:off x="4227000" y="1192400"/>
            <a:ext cx="10909827" cy="12143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2313" y="3978800"/>
            <a:ext cx="5203375" cy="52033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>
              <a:srgbClr val="000000"/>
            </a:outerShdw>
          </a:effectLst>
        </p:spPr>
      </p:pic>
      <p:sp>
        <p:nvSpPr>
          <p:cNvPr id="88" name="Google Shape;88;p14">
            <a:hlinkClick action="ppaction://hlinksldjump" r:id="rId5"/>
          </p:cNvPr>
          <p:cNvSpPr/>
          <p:nvPr/>
        </p:nvSpPr>
        <p:spPr>
          <a:xfrm>
            <a:off x="81605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DEC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89" name="Google Shape;89;p14">
            <a:hlinkClick action="ppaction://hlinksldjump" r:id="rId6"/>
          </p:cNvPr>
          <p:cNvSpPr/>
          <p:nvPr/>
        </p:nvSpPr>
        <p:spPr>
          <a:xfrm>
            <a:off x="4226996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AUG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90" name="Google Shape;90;p14">
            <a:hlinkClick action="ppaction://hlinksldjump" r:id="rId7"/>
          </p:cNvPr>
          <p:cNvSpPr/>
          <p:nvPr/>
        </p:nvSpPr>
        <p:spPr>
          <a:xfrm>
            <a:off x="52103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SEPT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91" name="Google Shape;91;p14">
            <a:hlinkClick action="ppaction://hlinksldjump" r:id="rId8"/>
          </p:cNvPr>
          <p:cNvSpPr/>
          <p:nvPr/>
        </p:nvSpPr>
        <p:spPr>
          <a:xfrm>
            <a:off x="61937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OCT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92" name="Google Shape;92;p14">
            <a:hlinkClick action="ppaction://hlinksldjump" r:id="rId9"/>
          </p:cNvPr>
          <p:cNvSpPr/>
          <p:nvPr/>
        </p:nvSpPr>
        <p:spPr>
          <a:xfrm>
            <a:off x="7177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NOV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93" name="Google Shape;93;p14">
            <a:hlinkClick action="ppaction://hlinksldjump" r:id="rId10"/>
          </p:cNvPr>
          <p:cNvSpPr/>
          <p:nvPr/>
        </p:nvSpPr>
        <p:spPr>
          <a:xfrm>
            <a:off x="91439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JAN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94" name="Google Shape;94;p14">
            <a:hlinkClick action="ppaction://hlinksldjump" r:id="rId11"/>
          </p:cNvPr>
          <p:cNvSpPr/>
          <p:nvPr/>
        </p:nvSpPr>
        <p:spPr>
          <a:xfrm>
            <a:off x="101274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FEB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95" name="Google Shape;95;p14">
            <a:hlinkClick action="ppaction://hlinksldjump" r:id="rId12"/>
          </p:cNvPr>
          <p:cNvSpPr/>
          <p:nvPr/>
        </p:nvSpPr>
        <p:spPr>
          <a:xfrm>
            <a:off x="111108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96" name="Google Shape;96;p14">
            <a:hlinkClick action="ppaction://hlinksldjump" r:id="rId13"/>
          </p:cNvPr>
          <p:cNvSpPr/>
          <p:nvPr/>
        </p:nvSpPr>
        <p:spPr>
          <a:xfrm>
            <a:off x="12094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APR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97" name="Google Shape;97;p14">
            <a:hlinkClick action="ppaction://hlinksldjump" r:id="rId14"/>
          </p:cNvPr>
          <p:cNvSpPr/>
          <p:nvPr/>
        </p:nvSpPr>
        <p:spPr>
          <a:xfrm>
            <a:off x="13077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MAY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98" name="Google Shape;98;p14">
            <a:hlinkClick action="ppaction://hlinksldjump" r:id="rId15"/>
          </p:cNvPr>
          <p:cNvSpPr/>
          <p:nvPr/>
        </p:nvSpPr>
        <p:spPr>
          <a:xfrm>
            <a:off x="140610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JUNE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99" name="Google Shape;99;p14">
            <a:hlinkClick action="ppaction://hlinksldjump" r:id="rId16"/>
          </p:cNvPr>
          <p:cNvSpPr/>
          <p:nvPr/>
        </p:nvSpPr>
        <p:spPr>
          <a:xfrm>
            <a:off x="3243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JULY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00" name="Google Shape;100;p14">
            <a:hlinkClick action="ppaction://hlinksldjump" r:id="rId17"/>
          </p:cNvPr>
          <p:cNvSpPr/>
          <p:nvPr/>
        </p:nvSpPr>
        <p:spPr>
          <a:xfrm rot="5400000">
            <a:off x="15045900" y="6148500"/>
            <a:ext cx="9906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Com.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01" name="Google Shape;101;p14">
            <a:hlinkClick action="ppaction://hlinksldjump" r:id="rId18"/>
          </p:cNvPr>
          <p:cNvSpPr/>
          <p:nvPr/>
        </p:nvSpPr>
        <p:spPr>
          <a:xfrm rot="5400000">
            <a:off x="15049500" y="2187434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2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02" name="Google Shape;102;p14">
            <a:hlinkClick action="ppaction://hlinksldjump" r:id="rId19"/>
          </p:cNvPr>
          <p:cNvSpPr/>
          <p:nvPr/>
        </p:nvSpPr>
        <p:spPr>
          <a:xfrm rot="5400000">
            <a:off x="15049500" y="3170821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3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03" name="Google Shape;103;p14">
            <a:hlinkClick action="ppaction://hlinksldjump" r:id="rId20"/>
          </p:cNvPr>
          <p:cNvSpPr/>
          <p:nvPr/>
        </p:nvSpPr>
        <p:spPr>
          <a:xfrm rot="5400000">
            <a:off x="15049500" y="4154222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4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04" name="Google Shape;104;p14">
            <a:hlinkClick action="ppaction://hlinksldjump" r:id="rId21"/>
          </p:cNvPr>
          <p:cNvSpPr/>
          <p:nvPr/>
        </p:nvSpPr>
        <p:spPr>
          <a:xfrm rot="5400000">
            <a:off x="15049500" y="51376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5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05" name="Google Shape;105;p14">
            <a:hlinkClick action="ppaction://hlinksldjump" r:id="rId22"/>
          </p:cNvPr>
          <p:cNvSpPr/>
          <p:nvPr/>
        </p:nvSpPr>
        <p:spPr>
          <a:xfrm rot="5400000">
            <a:off x="14906700" y="7278301"/>
            <a:ext cx="12690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Stu. Support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06" name="Google Shape;106;p14">
            <a:hlinkClick action="ppaction://hlinksldjump" r:id="rId23"/>
          </p:cNvPr>
          <p:cNvSpPr/>
          <p:nvPr/>
        </p:nvSpPr>
        <p:spPr>
          <a:xfrm rot="5400000">
            <a:off x="14849850" y="8604300"/>
            <a:ext cx="138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Behavior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07" name="Google Shape;107;p14">
            <a:hlinkClick action="ppaction://hlinksldjump" r:id="rId24"/>
          </p:cNvPr>
          <p:cNvSpPr/>
          <p:nvPr/>
        </p:nvSpPr>
        <p:spPr>
          <a:xfrm rot="5400000">
            <a:off x="14842950" y="9955700"/>
            <a:ext cx="13965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Expenses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08" name="Google Shape;108;p14">
            <a:hlinkClick action="ppaction://hlinksldjump" r:id="rId25"/>
          </p:cNvPr>
          <p:cNvSpPr/>
          <p:nvPr/>
        </p:nvSpPr>
        <p:spPr>
          <a:xfrm rot="5400000">
            <a:off x="14909850" y="11285300"/>
            <a:ext cx="126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Wishlist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09" name="Google Shape;109;p14">
            <a:hlinkClick action="ppaction://hlinksldjump" r:id="rId26"/>
          </p:cNvPr>
          <p:cNvSpPr/>
          <p:nvPr/>
        </p:nvSpPr>
        <p:spPr>
          <a:xfrm rot="5400000">
            <a:off x="15049500" y="1236917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Notes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0" name="Google Shape;110;p14">
            <a:hlinkClick action="ppaction://hlinksldjump" r:id="rId27"/>
          </p:cNvPr>
          <p:cNvSpPr/>
          <p:nvPr/>
        </p:nvSpPr>
        <p:spPr>
          <a:xfrm rot="5400000">
            <a:off x="15049500" y="12040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Subj 1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1" name="Google Shape;111;p14"/>
          <p:cNvSpPr/>
          <p:nvPr/>
        </p:nvSpPr>
        <p:spPr>
          <a:xfrm>
            <a:off x="16353125" y="12470550"/>
            <a:ext cx="1645600" cy="1382700"/>
          </a:xfrm>
          <a:prstGeom prst="flowChartOffpageConnector">
            <a:avLst/>
          </a:prstGeom>
          <a:solidFill>
            <a:srgbClr val="F0E7CB">
              <a:alpha val="994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ldjump" r:id="rId28"/>
              </a:rPr>
              <a:t>TABLE OF CONTENTS</a:t>
            </a:r>
            <a:endParaRPr b="1" sz="24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" name="Google Shape;66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3600" y="1105434"/>
            <a:ext cx="11967474" cy="12314191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p23"/>
          <p:cNvSpPr txBox="1"/>
          <p:nvPr/>
        </p:nvSpPr>
        <p:spPr>
          <a:xfrm>
            <a:off x="4107775" y="2419650"/>
            <a:ext cx="5711400" cy="36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</a:t>
            </a:r>
            <a:endParaRPr/>
          </a:p>
        </p:txBody>
      </p:sp>
      <p:sp>
        <p:nvSpPr>
          <p:cNvPr id="664" name="Google Shape;664;p23"/>
          <p:cNvSpPr txBox="1"/>
          <p:nvPr/>
        </p:nvSpPr>
        <p:spPr>
          <a:xfrm>
            <a:off x="5908425" y="1913200"/>
            <a:ext cx="2190600" cy="375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FEB 2021</a:t>
            </a:r>
            <a:endParaRPr b="1" sz="3100">
              <a:solidFill>
                <a:srgbClr val="FFFF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665" name="Google Shape;665;p23"/>
          <p:cNvSpPr txBox="1"/>
          <p:nvPr/>
        </p:nvSpPr>
        <p:spPr>
          <a:xfrm>
            <a:off x="11302350" y="1913200"/>
            <a:ext cx="2190600" cy="375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TO DO...</a:t>
            </a:r>
            <a:endParaRPr b="1" sz="3100">
              <a:solidFill>
                <a:srgbClr val="FFFF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666" name="Google Shape;666;p23"/>
          <p:cNvSpPr txBox="1"/>
          <p:nvPr/>
        </p:nvSpPr>
        <p:spPr>
          <a:xfrm>
            <a:off x="4107775" y="6297625"/>
            <a:ext cx="1632000" cy="506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HOME</a:t>
            </a:r>
            <a:endParaRPr b="1" sz="3100">
              <a:solidFill>
                <a:srgbClr val="FFFF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667" name="Google Shape;667;p23"/>
          <p:cNvSpPr txBox="1"/>
          <p:nvPr/>
        </p:nvSpPr>
        <p:spPr>
          <a:xfrm>
            <a:off x="6187725" y="6297625"/>
            <a:ext cx="1632000" cy="506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WORK</a:t>
            </a:r>
            <a:endParaRPr b="1" sz="3100">
              <a:solidFill>
                <a:srgbClr val="FFFF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668" name="Google Shape;668;p23"/>
          <p:cNvSpPr txBox="1"/>
          <p:nvPr/>
        </p:nvSpPr>
        <p:spPr>
          <a:xfrm>
            <a:off x="8267675" y="6297625"/>
            <a:ext cx="1632000" cy="506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OTHER</a:t>
            </a:r>
            <a:endParaRPr b="1" sz="3100">
              <a:solidFill>
                <a:srgbClr val="FFFF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669" name="Google Shape;669;p23"/>
          <p:cNvSpPr txBox="1"/>
          <p:nvPr/>
        </p:nvSpPr>
        <p:spPr>
          <a:xfrm>
            <a:off x="3938950" y="6836900"/>
            <a:ext cx="18009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23"/>
          <p:cNvSpPr txBox="1"/>
          <p:nvPr/>
        </p:nvSpPr>
        <p:spPr>
          <a:xfrm>
            <a:off x="6103313" y="6836900"/>
            <a:ext cx="18009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23"/>
          <p:cNvSpPr txBox="1"/>
          <p:nvPr/>
        </p:nvSpPr>
        <p:spPr>
          <a:xfrm>
            <a:off x="8183225" y="6836900"/>
            <a:ext cx="18009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23"/>
          <p:cNvSpPr txBox="1"/>
          <p:nvPr/>
        </p:nvSpPr>
        <p:spPr>
          <a:xfrm>
            <a:off x="8183225" y="8864775"/>
            <a:ext cx="2190600" cy="375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NOTES</a:t>
            </a:r>
            <a:endParaRPr b="1" sz="3100">
              <a:solidFill>
                <a:srgbClr val="FFFF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673" name="Google Shape;673;p23"/>
          <p:cNvSpPr txBox="1"/>
          <p:nvPr/>
        </p:nvSpPr>
        <p:spPr>
          <a:xfrm>
            <a:off x="4023350" y="9240075"/>
            <a:ext cx="103539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Dancing Script"/>
                <a:ea typeface="Dancing Script"/>
                <a:cs typeface="Dancing Script"/>
                <a:sym typeface="Dancing Script"/>
              </a:rPr>
              <a:t>Birthdays:</a:t>
            </a:r>
            <a:endParaRPr b="1" sz="3200">
              <a:latin typeface="Dancing Script"/>
              <a:ea typeface="Dancing Script"/>
              <a:cs typeface="Dancing Script"/>
              <a:sym typeface="Dancing Scrip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674" name="Google Shape;674;p23">
            <a:hlinkClick action="ppaction://hlinksldjump" r:id="rId4"/>
          </p:cNvPr>
          <p:cNvSpPr/>
          <p:nvPr/>
        </p:nvSpPr>
        <p:spPr>
          <a:xfrm>
            <a:off x="8216897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DEC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675" name="Google Shape;675;p23">
            <a:hlinkClick action="ppaction://hlinksldjump" r:id="rId5"/>
          </p:cNvPr>
          <p:cNvSpPr/>
          <p:nvPr/>
        </p:nvSpPr>
        <p:spPr>
          <a:xfrm>
            <a:off x="4283296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AUG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676" name="Google Shape;676;p23">
            <a:hlinkClick action="ppaction://hlinksldjump" r:id="rId6"/>
          </p:cNvPr>
          <p:cNvSpPr/>
          <p:nvPr/>
        </p:nvSpPr>
        <p:spPr>
          <a:xfrm>
            <a:off x="5266695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SEPT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677" name="Google Shape;677;p23">
            <a:hlinkClick action="ppaction://hlinksldjump" r:id="rId7"/>
          </p:cNvPr>
          <p:cNvSpPr/>
          <p:nvPr/>
        </p:nvSpPr>
        <p:spPr>
          <a:xfrm>
            <a:off x="6250097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OCT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678" name="Google Shape;678;p23">
            <a:hlinkClick action="ppaction://hlinksldjump" r:id="rId8"/>
          </p:cNvPr>
          <p:cNvSpPr/>
          <p:nvPr/>
        </p:nvSpPr>
        <p:spPr>
          <a:xfrm>
            <a:off x="72335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NOV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679" name="Google Shape;679;p23">
            <a:hlinkClick action="ppaction://hlinksldjump" r:id="rId9"/>
          </p:cNvPr>
          <p:cNvSpPr/>
          <p:nvPr/>
        </p:nvSpPr>
        <p:spPr>
          <a:xfrm>
            <a:off x="9200295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JAN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680" name="Google Shape;680;p23">
            <a:hlinkClick action="ppaction://hlinksldjump" r:id="rId10"/>
          </p:cNvPr>
          <p:cNvSpPr/>
          <p:nvPr/>
        </p:nvSpPr>
        <p:spPr>
          <a:xfrm>
            <a:off x="101837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FEB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681" name="Google Shape;681;p23">
            <a:hlinkClick action="ppaction://hlinksldjump" r:id="rId11"/>
          </p:cNvPr>
          <p:cNvSpPr/>
          <p:nvPr/>
        </p:nvSpPr>
        <p:spPr>
          <a:xfrm>
            <a:off x="111671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682" name="Google Shape;682;p23">
            <a:hlinkClick action="ppaction://hlinksldjump" r:id="rId12"/>
          </p:cNvPr>
          <p:cNvSpPr/>
          <p:nvPr/>
        </p:nvSpPr>
        <p:spPr>
          <a:xfrm>
            <a:off x="121505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APR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683" name="Google Shape;683;p23">
            <a:hlinkClick action="ppaction://hlinksldjump" r:id="rId13"/>
          </p:cNvPr>
          <p:cNvSpPr/>
          <p:nvPr/>
        </p:nvSpPr>
        <p:spPr>
          <a:xfrm>
            <a:off x="131339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MAY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684" name="Google Shape;684;p23">
            <a:hlinkClick action="ppaction://hlinksldjump" r:id="rId14"/>
          </p:cNvPr>
          <p:cNvSpPr/>
          <p:nvPr/>
        </p:nvSpPr>
        <p:spPr>
          <a:xfrm>
            <a:off x="141173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JUNE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685" name="Google Shape;685;p23">
            <a:hlinkClick action="ppaction://hlinksldjump" r:id="rId15"/>
          </p:cNvPr>
          <p:cNvSpPr/>
          <p:nvPr/>
        </p:nvSpPr>
        <p:spPr>
          <a:xfrm>
            <a:off x="32999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JULY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686" name="Google Shape;686;p23">
            <a:hlinkClick action="ppaction://hlinksldjump" r:id="rId16"/>
          </p:cNvPr>
          <p:cNvSpPr/>
          <p:nvPr/>
        </p:nvSpPr>
        <p:spPr>
          <a:xfrm rot="5400000">
            <a:off x="15045900" y="6148500"/>
            <a:ext cx="9906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Com.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687" name="Google Shape;687;p23">
            <a:hlinkClick action="ppaction://hlinksldjump" r:id="rId17"/>
          </p:cNvPr>
          <p:cNvSpPr/>
          <p:nvPr/>
        </p:nvSpPr>
        <p:spPr>
          <a:xfrm rot="5400000">
            <a:off x="15049500" y="2187434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2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688" name="Google Shape;688;p23">
            <a:hlinkClick action="ppaction://hlinksldjump" r:id="rId18"/>
          </p:cNvPr>
          <p:cNvSpPr/>
          <p:nvPr/>
        </p:nvSpPr>
        <p:spPr>
          <a:xfrm rot="5400000">
            <a:off x="15049500" y="3170821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3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689" name="Google Shape;689;p23">
            <a:hlinkClick action="ppaction://hlinksldjump" r:id="rId19"/>
          </p:cNvPr>
          <p:cNvSpPr/>
          <p:nvPr/>
        </p:nvSpPr>
        <p:spPr>
          <a:xfrm rot="5400000">
            <a:off x="15049500" y="4154222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4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690" name="Google Shape;690;p23">
            <a:hlinkClick action="ppaction://hlinksldjump" r:id="rId20"/>
          </p:cNvPr>
          <p:cNvSpPr/>
          <p:nvPr/>
        </p:nvSpPr>
        <p:spPr>
          <a:xfrm rot="5400000">
            <a:off x="15049500" y="51376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5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691" name="Google Shape;691;p23">
            <a:hlinkClick action="ppaction://hlinksldjump" r:id="rId21"/>
          </p:cNvPr>
          <p:cNvSpPr/>
          <p:nvPr/>
        </p:nvSpPr>
        <p:spPr>
          <a:xfrm rot="5400000">
            <a:off x="14906700" y="7278301"/>
            <a:ext cx="12690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Stu. Support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692" name="Google Shape;692;p23">
            <a:hlinkClick action="ppaction://hlinksldjump" r:id="rId22"/>
          </p:cNvPr>
          <p:cNvSpPr/>
          <p:nvPr/>
        </p:nvSpPr>
        <p:spPr>
          <a:xfrm rot="5400000">
            <a:off x="14849850" y="8604300"/>
            <a:ext cx="138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Behavior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693" name="Google Shape;693;p23">
            <a:hlinkClick action="ppaction://hlinksldjump" r:id="rId23"/>
          </p:cNvPr>
          <p:cNvSpPr/>
          <p:nvPr/>
        </p:nvSpPr>
        <p:spPr>
          <a:xfrm rot="5400000">
            <a:off x="14842950" y="9955700"/>
            <a:ext cx="13965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Expenses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694" name="Google Shape;694;p23">
            <a:hlinkClick action="ppaction://hlinksldjump" r:id="rId24"/>
          </p:cNvPr>
          <p:cNvSpPr/>
          <p:nvPr/>
        </p:nvSpPr>
        <p:spPr>
          <a:xfrm rot="5400000">
            <a:off x="14909850" y="11285300"/>
            <a:ext cx="126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Wishlist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695" name="Google Shape;695;p23">
            <a:hlinkClick action="ppaction://hlinksldjump" r:id="rId25"/>
          </p:cNvPr>
          <p:cNvSpPr/>
          <p:nvPr/>
        </p:nvSpPr>
        <p:spPr>
          <a:xfrm rot="5400000">
            <a:off x="15049500" y="1236917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Notes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696" name="Google Shape;696;p23">
            <a:hlinkClick action="ppaction://hlinksldjump" r:id="rId26"/>
          </p:cNvPr>
          <p:cNvSpPr/>
          <p:nvPr/>
        </p:nvSpPr>
        <p:spPr>
          <a:xfrm rot="5400000">
            <a:off x="15049500" y="12040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Subj 1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697" name="Google Shape;697;p23"/>
          <p:cNvSpPr txBox="1"/>
          <p:nvPr/>
        </p:nvSpPr>
        <p:spPr>
          <a:xfrm>
            <a:off x="10639375" y="2545525"/>
            <a:ext cx="3758100" cy="5620800"/>
          </a:xfrm>
          <a:prstGeom prst="rect">
            <a:avLst/>
          </a:prstGeom>
          <a:solidFill>
            <a:srgbClr val="FAFBF1">
              <a:alpha val="9608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maranth"/>
              <a:buAutoNum type="arabicPeriod"/>
            </a:pPr>
            <a:r>
              <a:rPr lang="en" sz="1800">
                <a:latin typeface="Amaranth"/>
                <a:ea typeface="Amaranth"/>
                <a:cs typeface="Amaranth"/>
                <a:sym typeface="Amaranth"/>
              </a:rPr>
              <a:t>Items on list can be checked off with a symbol</a:t>
            </a:r>
            <a:endParaRPr sz="18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698" name="Google Shape;698;p23"/>
          <p:cNvSpPr txBox="1"/>
          <p:nvPr/>
        </p:nvSpPr>
        <p:spPr>
          <a:xfrm>
            <a:off x="4917025" y="2780675"/>
            <a:ext cx="7713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latin typeface="Amaranth"/>
                <a:ea typeface="Amaranth"/>
                <a:cs typeface="Amaranth"/>
                <a:sym typeface="Amaranth"/>
              </a:rPr>
              <a:t>1</a:t>
            </a:r>
            <a:endParaRPr b="1" sz="35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699" name="Google Shape;699;p23"/>
          <p:cNvSpPr txBox="1"/>
          <p:nvPr/>
        </p:nvSpPr>
        <p:spPr>
          <a:xfrm>
            <a:off x="4825275" y="3386400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8</a:t>
            </a:r>
            <a:endParaRPr/>
          </a:p>
        </p:txBody>
      </p:sp>
      <p:sp>
        <p:nvSpPr>
          <p:cNvPr id="700" name="Google Shape;700;p23"/>
          <p:cNvSpPr txBox="1"/>
          <p:nvPr/>
        </p:nvSpPr>
        <p:spPr>
          <a:xfrm>
            <a:off x="4865575" y="3997813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15</a:t>
            </a:r>
            <a:endParaRPr/>
          </a:p>
        </p:txBody>
      </p:sp>
      <p:sp>
        <p:nvSpPr>
          <p:cNvPr id="701" name="Google Shape;701;p23"/>
          <p:cNvSpPr txBox="1"/>
          <p:nvPr/>
        </p:nvSpPr>
        <p:spPr>
          <a:xfrm>
            <a:off x="4825275" y="4682388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22</a:t>
            </a:r>
            <a:endParaRPr/>
          </a:p>
        </p:txBody>
      </p:sp>
      <p:sp>
        <p:nvSpPr>
          <p:cNvPr id="702" name="Google Shape;702;p23"/>
          <p:cNvSpPr txBox="1"/>
          <p:nvPr/>
        </p:nvSpPr>
        <p:spPr>
          <a:xfrm>
            <a:off x="5791288" y="2698388"/>
            <a:ext cx="7713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</a:t>
            </a:r>
            <a:endParaRPr/>
          </a:p>
        </p:txBody>
      </p:sp>
      <p:sp>
        <p:nvSpPr>
          <p:cNvPr id="703" name="Google Shape;703;p23"/>
          <p:cNvSpPr txBox="1"/>
          <p:nvPr/>
        </p:nvSpPr>
        <p:spPr>
          <a:xfrm>
            <a:off x="6673363" y="2698388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3</a:t>
            </a:r>
            <a:endParaRPr/>
          </a:p>
        </p:txBody>
      </p:sp>
      <p:sp>
        <p:nvSpPr>
          <p:cNvPr id="704" name="Google Shape;704;p23"/>
          <p:cNvSpPr txBox="1"/>
          <p:nvPr/>
        </p:nvSpPr>
        <p:spPr>
          <a:xfrm>
            <a:off x="7427338" y="2698388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4</a:t>
            </a:r>
            <a:endParaRPr/>
          </a:p>
        </p:txBody>
      </p:sp>
      <p:sp>
        <p:nvSpPr>
          <p:cNvPr id="705" name="Google Shape;705;p23"/>
          <p:cNvSpPr txBox="1"/>
          <p:nvPr/>
        </p:nvSpPr>
        <p:spPr>
          <a:xfrm>
            <a:off x="5739838" y="3374913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9</a:t>
            </a:r>
            <a:endParaRPr/>
          </a:p>
        </p:txBody>
      </p:sp>
      <p:sp>
        <p:nvSpPr>
          <p:cNvPr id="706" name="Google Shape;706;p23"/>
          <p:cNvSpPr txBox="1"/>
          <p:nvPr/>
        </p:nvSpPr>
        <p:spPr>
          <a:xfrm>
            <a:off x="6589063" y="3374913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10</a:t>
            </a:r>
            <a:endParaRPr/>
          </a:p>
        </p:txBody>
      </p:sp>
      <p:sp>
        <p:nvSpPr>
          <p:cNvPr id="707" name="Google Shape;707;p23"/>
          <p:cNvSpPr txBox="1"/>
          <p:nvPr/>
        </p:nvSpPr>
        <p:spPr>
          <a:xfrm>
            <a:off x="7431263" y="3374913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11</a:t>
            </a:r>
            <a:endParaRPr/>
          </a:p>
        </p:txBody>
      </p:sp>
      <p:sp>
        <p:nvSpPr>
          <p:cNvPr id="708" name="Google Shape;708;p23"/>
          <p:cNvSpPr txBox="1"/>
          <p:nvPr/>
        </p:nvSpPr>
        <p:spPr>
          <a:xfrm>
            <a:off x="5739838" y="3986338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16</a:t>
            </a:r>
            <a:endParaRPr/>
          </a:p>
        </p:txBody>
      </p:sp>
      <p:sp>
        <p:nvSpPr>
          <p:cNvPr id="709" name="Google Shape;709;p23"/>
          <p:cNvSpPr txBox="1"/>
          <p:nvPr/>
        </p:nvSpPr>
        <p:spPr>
          <a:xfrm>
            <a:off x="6589063" y="3986313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17</a:t>
            </a:r>
            <a:endParaRPr/>
          </a:p>
        </p:txBody>
      </p:sp>
      <p:sp>
        <p:nvSpPr>
          <p:cNvPr id="710" name="Google Shape;710;p23"/>
          <p:cNvSpPr txBox="1"/>
          <p:nvPr/>
        </p:nvSpPr>
        <p:spPr>
          <a:xfrm>
            <a:off x="7511867" y="3961263"/>
            <a:ext cx="7713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18</a:t>
            </a:r>
            <a:endParaRPr/>
          </a:p>
        </p:txBody>
      </p:sp>
      <p:sp>
        <p:nvSpPr>
          <p:cNvPr id="711" name="Google Shape;711;p23"/>
          <p:cNvSpPr txBox="1"/>
          <p:nvPr/>
        </p:nvSpPr>
        <p:spPr>
          <a:xfrm>
            <a:off x="5826738" y="468582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23</a:t>
            </a:r>
            <a:endParaRPr/>
          </a:p>
        </p:txBody>
      </p:sp>
      <p:sp>
        <p:nvSpPr>
          <p:cNvPr id="712" name="Google Shape;712;p23"/>
          <p:cNvSpPr txBox="1"/>
          <p:nvPr/>
        </p:nvSpPr>
        <p:spPr>
          <a:xfrm>
            <a:off x="6589063" y="468582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24</a:t>
            </a:r>
            <a:endParaRPr/>
          </a:p>
        </p:txBody>
      </p:sp>
      <p:sp>
        <p:nvSpPr>
          <p:cNvPr id="713" name="Google Shape;713;p23"/>
          <p:cNvSpPr txBox="1"/>
          <p:nvPr/>
        </p:nvSpPr>
        <p:spPr>
          <a:xfrm>
            <a:off x="7431263" y="468582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25</a:t>
            </a:r>
            <a:endParaRPr/>
          </a:p>
        </p:txBody>
      </p:sp>
      <p:sp>
        <p:nvSpPr>
          <p:cNvPr id="714" name="Google Shape;714;p23"/>
          <p:cNvSpPr txBox="1"/>
          <p:nvPr/>
        </p:nvSpPr>
        <p:spPr>
          <a:xfrm>
            <a:off x="8163888" y="271202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5</a:t>
            </a:r>
            <a:endParaRPr/>
          </a:p>
        </p:txBody>
      </p:sp>
      <p:sp>
        <p:nvSpPr>
          <p:cNvPr id="715" name="Google Shape;715;p23"/>
          <p:cNvSpPr txBox="1"/>
          <p:nvPr/>
        </p:nvSpPr>
        <p:spPr>
          <a:xfrm>
            <a:off x="8305100" y="338982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12</a:t>
            </a:r>
            <a:endParaRPr/>
          </a:p>
        </p:txBody>
      </p:sp>
      <p:sp>
        <p:nvSpPr>
          <p:cNvPr id="716" name="Google Shape;716;p23"/>
          <p:cNvSpPr txBox="1"/>
          <p:nvPr/>
        </p:nvSpPr>
        <p:spPr>
          <a:xfrm>
            <a:off x="8305100" y="403782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19</a:t>
            </a:r>
            <a:endParaRPr/>
          </a:p>
        </p:txBody>
      </p:sp>
      <p:sp>
        <p:nvSpPr>
          <p:cNvPr id="717" name="Google Shape;717;p23"/>
          <p:cNvSpPr txBox="1"/>
          <p:nvPr/>
        </p:nvSpPr>
        <p:spPr>
          <a:xfrm>
            <a:off x="8305100" y="468582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26</a:t>
            </a:r>
            <a:endParaRPr/>
          </a:p>
        </p:txBody>
      </p:sp>
      <p:sp>
        <p:nvSpPr>
          <p:cNvPr id="718" name="Google Shape;718;p23"/>
          <p:cNvSpPr txBox="1"/>
          <p:nvPr/>
        </p:nvSpPr>
        <p:spPr>
          <a:xfrm>
            <a:off x="9047488" y="2666113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6</a:t>
            </a:r>
            <a:endParaRPr/>
          </a:p>
        </p:txBody>
      </p:sp>
      <p:sp>
        <p:nvSpPr>
          <p:cNvPr id="719" name="Google Shape;719;p23"/>
          <p:cNvSpPr txBox="1"/>
          <p:nvPr/>
        </p:nvSpPr>
        <p:spPr>
          <a:xfrm>
            <a:off x="9047475" y="3275938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13</a:t>
            </a:r>
            <a:endParaRPr/>
          </a:p>
        </p:txBody>
      </p:sp>
      <p:sp>
        <p:nvSpPr>
          <p:cNvPr id="720" name="Google Shape;720;p23"/>
          <p:cNvSpPr txBox="1"/>
          <p:nvPr/>
        </p:nvSpPr>
        <p:spPr>
          <a:xfrm>
            <a:off x="9047488" y="3979363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20</a:t>
            </a:r>
            <a:endParaRPr/>
          </a:p>
        </p:txBody>
      </p:sp>
      <p:sp>
        <p:nvSpPr>
          <p:cNvPr id="721" name="Google Shape;721;p23"/>
          <p:cNvSpPr txBox="1"/>
          <p:nvPr/>
        </p:nvSpPr>
        <p:spPr>
          <a:xfrm>
            <a:off x="9023163" y="4628200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27</a:t>
            </a:r>
            <a:endParaRPr/>
          </a:p>
        </p:txBody>
      </p:sp>
      <p:sp>
        <p:nvSpPr>
          <p:cNvPr id="722" name="Google Shape;722;p23"/>
          <p:cNvSpPr txBox="1"/>
          <p:nvPr/>
        </p:nvSpPr>
        <p:spPr>
          <a:xfrm>
            <a:off x="4012975" y="336002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7</a:t>
            </a:r>
            <a:endParaRPr/>
          </a:p>
        </p:txBody>
      </p:sp>
      <p:sp>
        <p:nvSpPr>
          <p:cNvPr id="723" name="Google Shape;723;p23"/>
          <p:cNvSpPr txBox="1"/>
          <p:nvPr/>
        </p:nvSpPr>
        <p:spPr>
          <a:xfrm>
            <a:off x="4012963" y="3933250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14</a:t>
            </a:r>
            <a:endParaRPr/>
          </a:p>
        </p:txBody>
      </p:sp>
      <p:sp>
        <p:nvSpPr>
          <p:cNvPr id="724" name="Google Shape;724;p23"/>
          <p:cNvSpPr txBox="1"/>
          <p:nvPr/>
        </p:nvSpPr>
        <p:spPr>
          <a:xfrm>
            <a:off x="4012975" y="467327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21</a:t>
            </a:r>
            <a:endParaRPr/>
          </a:p>
        </p:txBody>
      </p:sp>
      <p:sp>
        <p:nvSpPr>
          <p:cNvPr id="725" name="Google Shape;725;p23"/>
          <p:cNvSpPr txBox="1"/>
          <p:nvPr/>
        </p:nvSpPr>
        <p:spPr>
          <a:xfrm>
            <a:off x="3973013" y="5351852"/>
            <a:ext cx="8742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28</a:t>
            </a:r>
            <a:endParaRPr/>
          </a:p>
        </p:txBody>
      </p:sp>
      <p:sp>
        <p:nvSpPr>
          <p:cNvPr id="726" name="Google Shape;726;p23">
            <a:hlinkClick action="ppaction://hlinkshowjump?jump=firstslide"/>
          </p:cNvPr>
          <p:cNvSpPr/>
          <p:nvPr/>
        </p:nvSpPr>
        <p:spPr>
          <a:xfrm>
            <a:off x="797075" y="12239150"/>
            <a:ext cx="1362900" cy="15171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p23"/>
          <p:cNvSpPr txBox="1"/>
          <p:nvPr/>
        </p:nvSpPr>
        <p:spPr>
          <a:xfrm>
            <a:off x="797075" y="12612050"/>
            <a:ext cx="13629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howjump?jump=firstslide"/>
              </a:rPr>
              <a:t>HOME</a:t>
            </a:r>
            <a:endParaRPr b="1" sz="25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728" name="Google Shape;728;p23"/>
          <p:cNvSpPr/>
          <p:nvPr/>
        </p:nvSpPr>
        <p:spPr>
          <a:xfrm>
            <a:off x="16353125" y="12470550"/>
            <a:ext cx="1645600" cy="1382700"/>
          </a:xfrm>
          <a:prstGeom prst="flowChartOffpageConnector">
            <a:avLst/>
          </a:prstGeom>
          <a:solidFill>
            <a:srgbClr val="F0E7CB">
              <a:alpha val="994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ldjump" r:id="rId27"/>
              </a:rPr>
              <a:t>TABLE OF CONTENTS</a:t>
            </a:r>
            <a:endParaRPr b="1" sz="24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3" name="Google Shape;7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3600" y="1105434"/>
            <a:ext cx="11967474" cy="12314191"/>
          </a:xfrm>
          <a:prstGeom prst="rect">
            <a:avLst/>
          </a:prstGeom>
          <a:noFill/>
          <a:ln>
            <a:noFill/>
          </a:ln>
        </p:spPr>
      </p:pic>
      <p:sp>
        <p:nvSpPr>
          <p:cNvPr id="734" name="Google Shape;734;p24"/>
          <p:cNvSpPr txBox="1"/>
          <p:nvPr/>
        </p:nvSpPr>
        <p:spPr>
          <a:xfrm>
            <a:off x="4107775" y="2419650"/>
            <a:ext cx="5711400" cy="36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</a:t>
            </a:r>
            <a:endParaRPr/>
          </a:p>
        </p:txBody>
      </p:sp>
      <p:sp>
        <p:nvSpPr>
          <p:cNvPr id="735" name="Google Shape;735;p24"/>
          <p:cNvSpPr txBox="1"/>
          <p:nvPr/>
        </p:nvSpPr>
        <p:spPr>
          <a:xfrm>
            <a:off x="5908425" y="1913200"/>
            <a:ext cx="2190600" cy="400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MAR 2021</a:t>
            </a:r>
            <a:endParaRPr b="1" sz="3100">
              <a:solidFill>
                <a:srgbClr val="FFFF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736" name="Google Shape;736;p24"/>
          <p:cNvSpPr txBox="1"/>
          <p:nvPr/>
        </p:nvSpPr>
        <p:spPr>
          <a:xfrm>
            <a:off x="11302350" y="1913200"/>
            <a:ext cx="2190600" cy="400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TO DO...</a:t>
            </a:r>
            <a:endParaRPr b="1" sz="3100">
              <a:solidFill>
                <a:srgbClr val="FFFF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737" name="Google Shape;737;p24"/>
          <p:cNvSpPr txBox="1"/>
          <p:nvPr/>
        </p:nvSpPr>
        <p:spPr>
          <a:xfrm>
            <a:off x="4107775" y="6297625"/>
            <a:ext cx="1632000" cy="506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HOME</a:t>
            </a:r>
            <a:endParaRPr b="1" sz="3100">
              <a:solidFill>
                <a:srgbClr val="FFFF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738" name="Google Shape;738;p24"/>
          <p:cNvSpPr txBox="1"/>
          <p:nvPr/>
        </p:nvSpPr>
        <p:spPr>
          <a:xfrm>
            <a:off x="6187725" y="6297625"/>
            <a:ext cx="1632000" cy="506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WORK</a:t>
            </a:r>
            <a:endParaRPr b="1" sz="3100">
              <a:solidFill>
                <a:srgbClr val="FFFF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739" name="Google Shape;739;p24"/>
          <p:cNvSpPr txBox="1"/>
          <p:nvPr/>
        </p:nvSpPr>
        <p:spPr>
          <a:xfrm>
            <a:off x="8267675" y="6297625"/>
            <a:ext cx="1632000" cy="506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OTHER</a:t>
            </a:r>
            <a:endParaRPr b="1" sz="3100">
              <a:solidFill>
                <a:srgbClr val="FFFF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740" name="Google Shape;740;p24"/>
          <p:cNvSpPr txBox="1"/>
          <p:nvPr/>
        </p:nvSpPr>
        <p:spPr>
          <a:xfrm>
            <a:off x="3938950" y="6836900"/>
            <a:ext cx="18009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1" name="Google Shape;741;p24"/>
          <p:cNvSpPr txBox="1"/>
          <p:nvPr/>
        </p:nvSpPr>
        <p:spPr>
          <a:xfrm>
            <a:off x="6103313" y="6836900"/>
            <a:ext cx="18009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2" name="Google Shape;742;p24"/>
          <p:cNvSpPr txBox="1"/>
          <p:nvPr/>
        </p:nvSpPr>
        <p:spPr>
          <a:xfrm>
            <a:off x="8183225" y="6836900"/>
            <a:ext cx="18009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p24"/>
          <p:cNvSpPr txBox="1"/>
          <p:nvPr/>
        </p:nvSpPr>
        <p:spPr>
          <a:xfrm>
            <a:off x="8183225" y="8839275"/>
            <a:ext cx="2190600" cy="400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NOTES</a:t>
            </a:r>
            <a:endParaRPr b="1" sz="3100">
              <a:solidFill>
                <a:srgbClr val="FFFF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744" name="Google Shape;744;p24"/>
          <p:cNvSpPr txBox="1"/>
          <p:nvPr/>
        </p:nvSpPr>
        <p:spPr>
          <a:xfrm>
            <a:off x="4023350" y="9240075"/>
            <a:ext cx="103539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Dancing Script"/>
                <a:ea typeface="Dancing Script"/>
                <a:cs typeface="Dancing Script"/>
                <a:sym typeface="Dancing Script"/>
              </a:rPr>
              <a:t>Birthdays:</a:t>
            </a:r>
            <a:endParaRPr b="1" sz="3200">
              <a:latin typeface="Dancing Script"/>
              <a:ea typeface="Dancing Script"/>
              <a:cs typeface="Dancing Script"/>
              <a:sym typeface="Dancing Scrip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745" name="Google Shape;745;p24">
            <a:hlinkClick action="ppaction://hlinksldjump" r:id="rId4"/>
          </p:cNvPr>
          <p:cNvSpPr/>
          <p:nvPr/>
        </p:nvSpPr>
        <p:spPr>
          <a:xfrm>
            <a:off x="8216897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DEC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746" name="Google Shape;746;p24">
            <a:hlinkClick action="ppaction://hlinksldjump" r:id="rId5"/>
          </p:cNvPr>
          <p:cNvSpPr/>
          <p:nvPr/>
        </p:nvSpPr>
        <p:spPr>
          <a:xfrm>
            <a:off x="4283296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AUG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747" name="Google Shape;747;p24">
            <a:hlinkClick action="ppaction://hlinksldjump" r:id="rId6"/>
          </p:cNvPr>
          <p:cNvSpPr/>
          <p:nvPr/>
        </p:nvSpPr>
        <p:spPr>
          <a:xfrm>
            <a:off x="5266695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SEPT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748" name="Google Shape;748;p24">
            <a:hlinkClick action="ppaction://hlinksldjump" r:id="rId7"/>
          </p:cNvPr>
          <p:cNvSpPr/>
          <p:nvPr/>
        </p:nvSpPr>
        <p:spPr>
          <a:xfrm>
            <a:off x="6250097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OCT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749" name="Google Shape;749;p24">
            <a:hlinkClick action="ppaction://hlinksldjump" r:id="rId8"/>
          </p:cNvPr>
          <p:cNvSpPr/>
          <p:nvPr/>
        </p:nvSpPr>
        <p:spPr>
          <a:xfrm>
            <a:off x="72335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NOV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750" name="Google Shape;750;p24">
            <a:hlinkClick action="ppaction://hlinksldjump" r:id="rId9"/>
          </p:cNvPr>
          <p:cNvSpPr/>
          <p:nvPr/>
        </p:nvSpPr>
        <p:spPr>
          <a:xfrm>
            <a:off x="9200295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JAN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751" name="Google Shape;751;p24">
            <a:hlinkClick action="ppaction://hlinksldjump" r:id="rId10"/>
          </p:cNvPr>
          <p:cNvSpPr/>
          <p:nvPr/>
        </p:nvSpPr>
        <p:spPr>
          <a:xfrm>
            <a:off x="101837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FEB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752" name="Google Shape;752;p24">
            <a:hlinkClick action="ppaction://hlinksldjump" r:id="rId11"/>
          </p:cNvPr>
          <p:cNvSpPr/>
          <p:nvPr/>
        </p:nvSpPr>
        <p:spPr>
          <a:xfrm>
            <a:off x="111671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753" name="Google Shape;753;p24">
            <a:hlinkClick action="ppaction://hlinksldjump" r:id="rId12"/>
          </p:cNvPr>
          <p:cNvSpPr/>
          <p:nvPr/>
        </p:nvSpPr>
        <p:spPr>
          <a:xfrm>
            <a:off x="121505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APR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754" name="Google Shape;754;p24">
            <a:hlinkClick action="ppaction://hlinksldjump" r:id="rId13"/>
          </p:cNvPr>
          <p:cNvSpPr/>
          <p:nvPr/>
        </p:nvSpPr>
        <p:spPr>
          <a:xfrm>
            <a:off x="131339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MAY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755" name="Google Shape;755;p24">
            <a:hlinkClick action="ppaction://hlinksldjump" r:id="rId14"/>
          </p:cNvPr>
          <p:cNvSpPr/>
          <p:nvPr/>
        </p:nvSpPr>
        <p:spPr>
          <a:xfrm>
            <a:off x="141173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JUNE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756" name="Google Shape;756;p24">
            <a:hlinkClick action="ppaction://hlinksldjump" r:id="rId15"/>
          </p:cNvPr>
          <p:cNvSpPr/>
          <p:nvPr/>
        </p:nvSpPr>
        <p:spPr>
          <a:xfrm>
            <a:off x="32999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JULY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757" name="Google Shape;757;p24">
            <a:hlinkClick action="ppaction://hlinksldjump" r:id="rId16"/>
          </p:cNvPr>
          <p:cNvSpPr/>
          <p:nvPr/>
        </p:nvSpPr>
        <p:spPr>
          <a:xfrm rot="5400000">
            <a:off x="15045900" y="6148500"/>
            <a:ext cx="9906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Com.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758" name="Google Shape;758;p24">
            <a:hlinkClick action="ppaction://hlinksldjump" r:id="rId17"/>
          </p:cNvPr>
          <p:cNvSpPr/>
          <p:nvPr/>
        </p:nvSpPr>
        <p:spPr>
          <a:xfrm rot="5400000">
            <a:off x="15049500" y="2187434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2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759" name="Google Shape;759;p24">
            <a:hlinkClick action="ppaction://hlinksldjump" r:id="rId18"/>
          </p:cNvPr>
          <p:cNvSpPr/>
          <p:nvPr/>
        </p:nvSpPr>
        <p:spPr>
          <a:xfrm rot="5400000">
            <a:off x="15049500" y="3170821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3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760" name="Google Shape;760;p24">
            <a:hlinkClick action="ppaction://hlinksldjump" r:id="rId19"/>
          </p:cNvPr>
          <p:cNvSpPr/>
          <p:nvPr/>
        </p:nvSpPr>
        <p:spPr>
          <a:xfrm rot="5400000">
            <a:off x="15049500" y="4154222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4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761" name="Google Shape;761;p24">
            <a:hlinkClick action="ppaction://hlinksldjump" r:id="rId20"/>
          </p:cNvPr>
          <p:cNvSpPr/>
          <p:nvPr/>
        </p:nvSpPr>
        <p:spPr>
          <a:xfrm rot="5400000">
            <a:off x="15049500" y="51376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5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762" name="Google Shape;762;p24">
            <a:hlinkClick action="ppaction://hlinksldjump" r:id="rId21"/>
          </p:cNvPr>
          <p:cNvSpPr/>
          <p:nvPr/>
        </p:nvSpPr>
        <p:spPr>
          <a:xfrm rot="5400000">
            <a:off x="14906700" y="7278301"/>
            <a:ext cx="12690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Stu. Support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763" name="Google Shape;763;p24">
            <a:hlinkClick action="ppaction://hlinksldjump" r:id="rId22"/>
          </p:cNvPr>
          <p:cNvSpPr/>
          <p:nvPr/>
        </p:nvSpPr>
        <p:spPr>
          <a:xfrm rot="5400000">
            <a:off x="14849850" y="8604300"/>
            <a:ext cx="138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Behavior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764" name="Google Shape;764;p24">
            <a:hlinkClick action="ppaction://hlinksldjump" r:id="rId23"/>
          </p:cNvPr>
          <p:cNvSpPr/>
          <p:nvPr/>
        </p:nvSpPr>
        <p:spPr>
          <a:xfrm rot="5400000">
            <a:off x="14842950" y="9955700"/>
            <a:ext cx="13965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Expenses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765" name="Google Shape;765;p24">
            <a:hlinkClick action="ppaction://hlinksldjump" r:id="rId24"/>
          </p:cNvPr>
          <p:cNvSpPr/>
          <p:nvPr/>
        </p:nvSpPr>
        <p:spPr>
          <a:xfrm rot="5400000">
            <a:off x="14909850" y="11285300"/>
            <a:ext cx="126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Wishlist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766" name="Google Shape;766;p24">
            <a:hlinkClick action="ppaction://hlinksldjump" r:id="rId25"/>
          </p:cNvPr>
          <p:cNvSpPr/>
          <p:nvPr/>
        </p:nvSpPr>
        <p:spPr>
          <a:xfrm rot="5400000">
            <a:off x="15049500" y="1236917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Notes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767" name="Google Shape;767;p24">
            <a:hlinkClick action="ppaction://hlinksldjump" r:id="rId26"/>
          </p:cNvPr>
          <p:cNvSpPr/>
          <p:nvPr/>
        </p:nvSpPr>
        <p:spPr>
          <a:xfrm rot="5400000">
            <a:off x="15049500" y="12040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Subj 1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768" name="Google Shape;768;p24"/>
          <p:cNvSpPr txBox="1"/>
          <p:nvPr/>
        </p:nvSpPr>
        <p:spPr>
          <a:xfrm>
            <a:off x="10639375" y="2545525"/>
            <a:ext cx="3758100" cy="5620800"/>
          </a:xfrm>
          <a:prstGeom prst="rect">
            <a:avLst/>
          </a:prstGeom>
          <a:solidFill>
            <a:srgbClr val="FAFBF1">
              <a:alpha val="9608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maranth"/>
              <a:buAutoNum type="arabicPeriod"/>
            </a:pPr>
            <a:r>
              <a:rPr lang="en" sz="1800">
                <a:latin typeface="Amaranth"/>
                <a:ea typeface="Amaranth"/>
                <a:cs typeface="Amaranth"/>
                <a:sym typeface="Amaranth"/>
              </a:rPr>
              <a:t>Items on list can be checked off with a symbol</a:t>
            </a:r>
            <a:endParaRPr sz="18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769" name="Google Shape;769;p24"/>
          <p:cNvSpPr txBox="1"/>
          <p:nvPr/>
        </p:nvSpPr>
        <p:spPr>
          <a:xfrm>
            <a:off x="4917025" y="2780675"/>
            <a:ext cx="7713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latin typeface="Amaranth"/>
                <a:ea typeface="Amaranth"/>
                <a:cs typeface="Amaranth"/>
                <a:sym typeface="Amaranth"/>
              </a:rPr>
              <a:t>1</a:t>
            </a:r>
            <a:endParaRPr b="1" sz="35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770" name="Google Shape;770;p24"/>
          <p:cNvSpPr txBox="1"/>
          <p:nvPr/>
        </p:nvSpPr>
        <p:spPr>
          <a:xfrm>
            <a:off x="4825275" y="3386400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8</a:t>
            </a:r>
            <a:endParaRPr/>
          </a:p>
        </p:txBody>
      </p:sp>
      <p:sp>
        <p:nvSpPr>
          <p:cNvPr id="771" name="Google Shape;771;p24"/>
          <p:cNvSpPr txBox="1"/>
          <p:nvPr/>
        </p:nvSpPr>
        <p:spPr>
          <a:xfrm>
            <a:off x="4865575" y="3997813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15</a:t>
            </a:r>
            <a:endParaRPr/>
          </a:p>
        </p:txBody>
      </p:sp>
      <p:sp>
        <p:nvSpPr>
          <p:cNvPr id="772" name="Google Shape;772;p24"/>
          <p:cNvSpPr txBox="1"/>
          <p:nvPr/>
        </p:nvSpPr>
        <p:spPr>
          <a:xfrm>
            <a:off x="4825275" y="4682388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22</a:t>
            </a:r>
            <a:endParaRPr/>
          </a:p>
        </p:txBody>
      </p:sp>
      <p:sp>
        <p:nvSpPr>
          <p:cNvPr id="773" name="Google Shape;773;p24"/>
          <p:cNvSpPr txBox="1"/>
          <p:nvPr/>
        </p:nvSpPr>
        <p:spPr>
          <a:xfrm>
            <a:off x="4844788" y="5366963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29</a:t>
            </a:r>
            <a:endParaRPr/>
          </a:p>
        </p:txBody>
      </p:sp>
      <p:sp>
        <p:nvSpPr>
          <p:cNvPr id="774" name="Google Shape;774;p24"/>
          <p:cNvSpPr txBox="1"/>
          <p:nvPr/>
        </p:nvSpPr>
        <p:spPr>
          <a:xfrm>
            <a:off x="5791288" y="2698388"/>
            <a:ext cx="7713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</a:t>
            </a:r>
            <a:endParaRPr/>
          </a:p>
        </p:txBody>
      </p:sp>
      <p:sp>
        <p:nvSpPr>
          <p:cNvPr id="775" name="Google Shape;775;p24"/>
          <p:cNvSpPr txBox="1"/>
          <p:nvPr/>
        </p:nvSpPr>
        <p:spPr>
          <a:xfrm>
            <a:off x="6673363" y="2698388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3</a:t>
            </a:r>
            <a:endParaRPr/>
          </a:p>
        </p:txBody>
      </p:sp>
      <p:sp>
        <p:nvSpPr>
          <p:cNvPr id="776" name="Google Shape;776;p24"/>
          <p:cNvSpPr txBox="1"/>
          <p:nvPr/>
        </p:nvSpPr>
        <p:spPr>
          <a:xfrm>
            <a:off x="7427338" y="2698388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4</a:t>
            </a:r>
            <a:endParaRPr/>
          </a:p>
        </p:txBody>
      </p:sp>
      <p:sp>
        <p:nvSpPr>
          <p:cNvPr id="777" name="Google Shape;777;p24"/>
          <p:cNvSpPr txBox="1"/>
          <p:nvPr/>
        </p:nvSpPr>
        <p:spPr>
          <a:xfrm>
            <a:off x="5739838" y="3374913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9</a:t>
            </a:r>
            <a:endParaRPr/>
          </a:p>
        </p:txBody>
      </p:sp>
      <p:sp>
        <p:nvSpPr>
          <p:cNvPr id="778" name="Google Shape;778;p24"/>
          <p:cNvSpPr txBox="1"/>
          <p:nvPr/>
        </p:nvSpPr>
        <p:spPr>
          <a:xfrm>
            <a:off x="6589063" y="3374913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10</a:t>
            </a:r>
            <a:endParaRPr/>
          </a:p>
        </p:txBody>
      </p:sp>
      <p:sp>
        <p:nvSpPr>
          <p:cNvPr id="779" name="Google Shape;779;p24"/>
          <p:cNvSpPr txBox="1"/>
          <p:nvPr/>
        </p:nvSpPr>
        <p:spPr>
          <a:xfrm>
            <a:off x="7431263" y="3374913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11</a:t>
            </a:r>
            <a:endParaRPr/>
          </a:p>
        </p:txBody>
      </p:sp>
      <p:sp>
        <p:nvSpPr>
          <p:cNvPr id="780" name="Google Shape;780;p24"/>
          <p:cNvSpPr txBox="1"/>
          <p:nvPr/>
        </p:nvSpPr>
        <p:spPr>
          <a:xfrm>
            <a:off x="5739838" y="3986338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16</a:t>
            </a:r>
            <a:endParaRPr/>
          </a:p>
        </p:txBody>
      </p:sp>
      <p:sp>
        <p:nvSpPr>
          <p:cNvPr id="781" name="Google Shape;781;p24"/>
          <p:cNvSpPr txBox="1"/>
          <p:nvPr/>
        </p:nvSpPr>
        <p:spPr>
          <a:xfrm>
            <a:off x="6589063" y="3986313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17</a:t>
            </a:r>
            <a:endParaRPr/>
          </a:p>
        </p:txBody>
      </p:sp>
      <p:sp>
        <p:nvSpPr>
          <p:cNvPr id="782" name="Google Shape;782;p24"/>
          <p:cNvSpPr txBox="1"/>
          <p:nvPr/>
        </p:nvSpPr>
        <p:spPr>
          <a:xfrm>
            <a:off x="7511867" y="3961263"/>
            <a:ext cx="7713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18</a:t>
            </a:r>
            <a:endParaRPr/>
          </a:p>
        </p:txBody>
      </p:sp>
      <p:sp>
        <p:nvSpPr>
          <p:cNvPr id="783" name="Google Shape;783;p24"/>
          <p:cNvSpPr txBox="1"/>
          <p:nvPr/>
        </p:nvSpPr>
        <p:spPr>
          <a:xfrm>
            <a:off x="5826738" y="468582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23</a:t>
            </a:r>
            <a:endParaRPr/>
          </a:p>
        </p:txBody>
      </p:sp>
      <p:sp>
        <p:nvSpPr>
          <p:cNvPr id="784" name="Google Shape;784;p24"/>
          <p:cNvSpPr txBox="1"/>
          <p:nvPr/>
        </p:nvSpPr>
        <p:spPr>
          <a:xfrm>
            <a:off x="6589063" y="468582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24</a:t>
            </a:r>
            <a:endParaRPr/>
          </a:p>
        </p:txBody>
      </p:sp>
      <p:sp>
        <p:nvSpPr>
          <p:cNvPr id="785" name="Google Shape;785;p24"/>
          <p:cNvSpPr txBox="1"/>
          <p:nvPr/>
        </p:nvSpPr>
        <p:spPr>
          <a:xfrm>
            <a:off x="7431263" y="468582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25</a:t>
            </a:r>
            <a:endParaRPr/>
          </a:p>
        </p:txBody>
      </p:sp>
      <p:sp>
        <p:nvSpPr>
          <p:cNvPr id="786" name="Google Shape;786;p24"/>
          <p:cNvSpPr txBox="1"/>
          <p:nvPr/>
        </p:nvSpPr>
        <p:spPr>
          <a:xfrm>
            <a:off x="5786425" y="5297238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30</a:t>
            </a:r>
            <a:endParaRPr/>
          </a:p>
        </p:txBody>
      </p:sp>
      <p:sp>
        <p:nvSpPr>
          <p:cNvPr id="787" name="Google Shape;787;p24"/>
          <p:cNvSpPr txBox="1"/>
          <p:nvPr/>
        </p:nvSpPr>
        <p:spPr>
          <a:xfrm>
            <a:off x="6565188" y="5274250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31</a:t>
            </a:r>
            <a:endParaRPr/>
          </a:p>
        </p:txBody>
      </p:sp>
      <p:sp>
        <p:nvSpPr>
          <p:cNvPr id="788" name="Google Shape;788;p24"/>
          <p:cNvSpPr txBox="1"/>
          <p:nvPr/>
        </p:nvSpPr>
        <p:spPr>
          <a:xfrm>
            <a:off x="8163888" y="271202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5</a:t>
            </a:r>
            <a:endParaRPr/>
          </a:p>
        </p:txBody>
      </p:sp>
      <p:sp>
        <p:nvSpPr>
          <p:cNvPr id="789" name="Google Shape;789;p24"/>
          <p:cNvSpPr txBox="1"/>
          <p:nvPr/>
        </p:nvSpPr>
        <p:spPr>
          <a:xfrm>
            <a:off x="8305100" y="338982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12</a:t>
            </a:r>
            <a:endParaRPr/>
          </a:p>
        </p:txBody>
      </p:sp>
      <p:sp>
        <p:nvSpPr>
          <p:cNvPr id="790" name="Google Shape;790;p24"/>
          <p:cNvSpPr txBox="1"/>
          <p:nvPr/>
        </p:nvSpPr>
        <p:spPr>
          <a:xfrm>
            <a:off x="8305100" y="403782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19</a:t>
            </a:r>
            <a:endParaRPr/>
          </a:p>
        </p:txBody>
      </p:sp>
      <p:sp>
        <p:nvSpPr>
          <p:cNvPr id="791" name="Google Shape;791;p24"/>
          <p:cNvSpPr txBox="1"/>
          <p:nvPr/>
        </p:nvSpPr>
        <p:spPr>
          <a:xfrm>
            <a:off x="8305100" y="468582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26</a:t>
            </a:r>
            <a:endParaRPr/>
          </a:p>
        </p:txBody>
      </p:sp>
      <p:sp>
        <p:nvSpPr>
          <p:cNvPr id="792" name="Google Shape;792;p24"/>
          <p:cNvSpPr txBox="1"/>
          <p:nvPr/>
        </p:nvSpPr>
        <p:spPr>
          <a:xfrm>
            <a:off x="9047488" y="2666113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6</a:t>
            </a:r>
            <a:endParaRPr/>
          </a:p>
        </p:txBody>
      </p:sp>
      <p:sp>
        <p:nvSpPr>
          <p:cNvPr id="793" name="Google Shape;793;p24"/>
          <p:cNvSpPr txBox="1"/>
          <p:nvPr/>
        </p:nvSpPr>
        <p:spPr>
          <a:xfrm>
            <a:off x="9047475" y="3275938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13</a:t>
            </a:r>
            <a:endParaRPr/>
          </a:p>
        </p:txBody>
      </p:sp>
      <p:sp>
        <p:nvSpPr>
          <p:cNvPr id="794" name="Google Shape;794;p24"/>
          <p:cNvSpPr txBox="1"/>
          <p:nvPr/>
        </p:nvSpPr>
        <p:spPr>
          <a:xfrm>
            <a:off x="9047488" y="3979363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20</a:t>
            </a:r>
            <a:endParaRPr/>
          </a:p>
        </p:txBody>
      </p:sp>
      <p:sp>
        <p:nvSpPr>
          <p:cNvPr id="795" name="Google Shape;795;p24"/>
          <p:cNvSpPr txBox="1"/>
          <p:nvPr/>
        </p:nvSpPr>
        <p:spPr>
          <a:xfrm>
            <a:off x="9023163" y="4628200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27</a:t>
            </a:r>
            <a:endParaRPr/>
          </a:p>
        </p:txBody>
      </p:sp>
      <p:sp>
        <p:nvSpPr>
          <p:cNvPr id="796" name="Google Shape;796;p24"/>
          <p:cNvSpPr txBox="1"/>
          <p:nvPr/>
        </p:nvSpPr>
        <p:spPr>
          <a:xfrm>
            <a:off x="4048425" y="341077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7</a:t>
            </a:r>
            <a:endParaRPr/>
          </a:p>
        </p:txBody>
      </p:sp>
      <p:sp>
        <p:nvSpPr>
          <p:cNvPr id="797" name="Google Shape;797;p24"/>
          <p:cNvSpPr txBox="1"/>
          <p:nvPr/>
        </p:nvSpPr>
        <p:spPr>
          <a:xfrm>
            <a:off x="4048413" y="3984000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14</a:t>
            </a:r>
            <a:endParaRPr/>
          </a:p>
        </p:txBody>
      </p:sp>
      <p:sp>
        <p:nvSpPr>
          <p:cNvPr id="798" name="Google Shape;798;p24"/>
          <p:cNvSpPr txBox="1"/>
          <p:nvPr/>
        </p:nvSpPr>
        <p:spPr>
          <a:xfrm>
            <a:off x="4048425" y="472402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21</a:t>
            </a:r>
            <a:endParaRPr/>
          </a:p>
        </p:txBody>
      </p:sp>
      <p:sp>
        <p:nvSpPr>
          <p:cNvPr id="799" name="Google Shape;799;p24"/>
          <p:cNvSpPr txBox="1"/>
          <p:nvPr/>
        </p:nvSpPr>
        <p:spPr>
          <a:xfrm>
            <a:off x="4008463" y="5402602"/>
            <a:ext cx="8742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28</a:t>
            </a:r>
            <a:endParaRPr/>
          </a:p>
        </p:txBody>
      </p:sp>
      <p:sp>
        <p:nvSpPr>
          <p:cNvPr id="800" name="Google Shape;800;p24">
            <a:hlinkClick action="ppaction://hlinkshowjump?jump=firstslide"/>
          </p:cNvPr>
          <p:cNvSpPr/>
          <p:nvPr/>
        </p:nvSpPr>
        <p:spPr>
          <a:xfrm>
            <a:off x="797075" y="12239150"/>
            <a:ext cx="1362900" cy="15171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1" name="Google Shape;801;p24"/>
          <p:cNvSpPr txBox="1"/>
          <p:nvPr/>
        </p:nvSpPr>
        <p:spPr>
          <a:xfrm>
            <a:off x="797075" y="12612050"/>
            <a:ext cx="13629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howjump?jump=firstslide"/>
              </a:rPr>
              <a:t>HOME</a:t>
            </a:r>
            <a:endParaRPr b="1" sz="25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802" name="Google Shape;802;p24"/>
          <p:cNvSpPr/>
          <p:nvPr/>
        </p:nvSpPr>
        <p:spPr>
          <a:xfrm>
            <a:off x="16353125" y="12470550"/>
            <a:ext cx="1645600" cy="1382700"/>
          </a:xfrm>
          <a:prstGeom prst="flowChartOffpageConnector">
            <a:avLst/>
          </a:prstGeom>
          <a:solidFill>
            <a:srgbClr val="F0E7CB">
              <a:alpha val="994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ldjump" r:id="rId27"/>
              </a:rPr>
              <a:t>TABLE OF CONTENTS</a:t>
            </a:r>
            <a:endParaRPr b="1" sz="24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7" name="Google Shape;80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3600" y="1105434"/>
            <a:ext cx="11967474" cy="12314191"/>
          </a:xfrm>
          <a:prstGeom prst="rect">
            <a:avLst/>
          </a:prstGeom>
          <a:noFill/>
          <a:ln>
            <a:noFill/>
          </a:ln>
        </p:spPr>
      </p:pic>
      <p:sp>
        <p:nvSpPr>
          <p:cNvPr id="808" name="Google Shape;808;p25"/>
          <p:cNvSpPr txBox="1"/>
          <p:nvPr/>
        </p:nvSpPr>
        <p:spPr>
          <a:xfrm>
            <a:off x="4107775" y="2419650"/>
            <a:ext cx="5711400" cy="36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</a:t>
            </a:r>
            <a:endParaRPr/>
          </a:p>
        </p:txBody>
      </p:sp>
      <p:sp>
        <p:nvSpPr>
          <p:cNvPr id="809" name="Google Shape;809;p25"/>
          <p:cNvSpPr txBox="1"/>
          <p:nvPr/>
        </p:nvSpPr>
        <p:spPr>
          <a:xfrm>
            <a:off x="5646500" y="1851075"/>
            <a:ext cx="2552100" cy="400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APR 2021</a:t>
            </a:r>
            <a:endParaRPr b="1" sz="3100">
              <a:solidFill>
                <a:srgbClr val="FFFF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810" name="Google Shape;810;p25"/>
          <p:cNvSpPr txBox="1"/>
          <p:nvPr/>
        </p:nvSpPr>
        <p:spPr>
          <a:xfrm>
            <a:off x="11302350" y="1913200"/>
            <a:ext cx="2190600" cy="400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TO DO...</a:t>
            </a:r>
            <a:endParaRPr b="1" sz="3100">
              <a:solidFill>
                <a:srgbClr val="FFFF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811" name="Google Shape;811;p25"/>
          <p:cNvSpPr txBox="1"/>
          <p:nvPr/>
        </p:nvSpPr>
        <p:spPr>
          <a:xfrm>
            <a:off x="4107775" y="6297625"/>
            <a:ext cx="1632000" cy="506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HOME</a:t>
            </a:r>
            <a:endParaRPr b="1" sz="3100">
              <a:solidFill>
                <a:srgbClr val="FFFF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812" name="Google Shape;812;p25"/>
          <p:cNvSpPr txBox="1"/>
          <p:nvPr/>
        </p:nvSpPr>
        <p:spPr>
          <a:xfrm>
            <a:off x="6187725" y="6297625"/>
            <a:ext cx="1632000" cy="506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WORK</a:t>
            </a:r>
            <a:endParaRPr b="1" sz="3100">
              <a:solidFill>
                <a:srgbClr val="FFFF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813" name="Google Shape;813;p25"/>
          <p:cNvSpPr txBox="1"/>
          <p:nvPr/>
        </p:nvSpPr>
        <p:spPr>
          <a:xfrm>
            <a:off x="8267675" y="6297625"/>
            <a:ext cx="1632000" cy="506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OTHER</a:t>
            </a:r>
            <a:endParaRPr b="1" sz="3100">
              <a:solidFill>
                <a:srgbClr val="FFFF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814" name="Google Shape;814;p25"/>
          <p:cNvSpPr txBox="1"/>
          <p:nvPr/>
        </p:nvSpPr>
        <p:spPr>
          <a:xfrm>
            <a:off x="3938950" y="6836900"/>
            <a:ext cx="18009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5" name="Google Shape;815;p25"/>
          <p:cNvSpPr txBox="1"/>
          <p:nvPr/>
        </p:nvSpPr>
        <p:spPr>
          <a:xfrm>
            <a:off x="6103313" y="6836900"/>
            <a:ext cx="18009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6" name="Google Shape;816;p25"/>
          <p:cNvSpPr txBox="1"/>
          <p:nvPr/>
        </p:nvSpPr>
        <p:spPr>
          <a:xfrm>
            <a:off x="8183225" y="6836900"/>
            <a:ext cx="18009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7" name="Google Shape;817;p25"/>
          <p:cNvSpPr txBox="1"/>
          <p:nvPr/>
        </p:nvSpPr>
        <p:spPr>
          <a:xfrm>
            <a:off x="8183225" y="8839275"/>
            <a:ext cx="2190600" cy="400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NOTES</a:t>
            </a:r>
            <a:endParaRPr b="1" sz="3100">
              <a:solidFill>
                <a:srgbClr val="FFFF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818" name="Google Shape;818;p25"/>
          <p:cNvSpPr txBox="1"/>
          <p:nvPr/>
        </p:nvSpPr>
        <p:spPr>
          <a:xfrm>
            <a:off x="4023350" y="9240075"/>
            <a:ext cx="103539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Dancing Script"/>
                <a:ea typeface="Dancing Script"/>
                <a:cs typeface="Dancing Script"/>
                <a:sym typeface="Dancing Script"/>
              </a:rPr>
              <a:t>Birthdays:</a:t>
            </a:r>
            <a:endParaRPr b="1" sz="3200">
              <a:latin typeface="Dancing Script"/>
              <a:ea typeface="Dancing Script"/>
              <a:cs typeface="Dancing Script"/>
              <a:sym typeface="Dancing Scrip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819" name="Google Shape;819;p25">
            <a:hlinkClick action="ppaction://hlinksldjump" r:id="rId4"/>
          </p:cNvPr>
          <p:cNvSpPr/>
          <p:nvPr/>
        </p:nvSpPr>
        <p:spPr>
          <a:xfrm>
            <a:off x="8216897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DEC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820" name="Google Shape;820;p25">
            <a:hlinkClick action="ppaction://hlinksldjump" r:id="rId5"/>
          </p:cNvPr>
          <p:cNvSpPr/>
          <p:nvPr/>
        </p:nvSpPr>
        <p:spPr>
          <a:xfrm>
            <a:off x="4283296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AUG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821" name="Google Shape;821;p25">
            <a:hlinkClick action="ppaction://hlinksldjump" r:id="rId6"/>
          </p:cNvPr>
          <p:cNvSpPr/>
          <p:nvPr/>
        </p:nvSpPr>
        <p:spPr>
          <a:xfrm>
            <a:off x="5266695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SEPT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822" name="Google Shape;822;p25">
            <a:hlinkClick action="ppaction://hlinksldjump" r:id="rId7"/>
          </p:cNvPr>
          <p:cNvSpPr/>
          <p:nvPr/>
        </p:nvSpPr>
        <p:spPr>
          <a:xfrm>
            <a:off x="6250097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OCT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823" name="Google Shape;823;p25">
            <a:hlinkClick action="ppaction://hlinksldjump" r:id="rId8"/>
          </p:cNvPr>
          <p:cNvSpPr/>
          <p:nvPr/>
        </p:nvSpPr>
        <p:spPr>
          <a:xfrm>
            <a:off x="72335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NOV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824" name="Google Shape;824;p25">
            <a:hlinkClick action="ppaction://hlinksldjump" r:id="rId9"/>
          </p:cNvPr>
          <p:cNvSpPr/>
          <p:nvPr/>
        </p:nvSpPr>
        <p:spPr>
          <a:xfrm>
            <a:off x="9200295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JAN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825" name="Google Shape;825;p25">
            <a:hlinkClick action="ppaction://hlinksldjump" r:id="rId10"/>
          </p:cNvPr>
          <p:cNvSpPr/>
          <p:nvPr/>
        </p:nvSpPr>
        <p:spPr>
          <a:xfrm>
            <a:off x="101837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FEB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826" name="Google Shape;826;p25">
            <a:hlinkClick action="ppaction://hlinksldjump" r:id="rId11"/>
          </p:cNvPr>
          <p:cNvSpPr/>
          <p:nvPr/>
        </p:nvSpPr>
        <p:spPr>
          <a:xfrm>
            <a:off x="111671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827" name="Google Shape;827;p25">
            <a:hlinkClick action="ppaction://hlinksldjump" r:id="rId12"/>
          </p:cNvPr>
          <p:cNvSpPr/>
          <p:nvPr/>
        </p:nvSpPr>
        <p:spPr>
          <a:xfrm>
            <a:off x="121505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APR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828" name="Google Shape;828;p25">
            <a:hlinkClick action="ppaction://hlinksldjump" r:id="rId13"/>
          </p:cNvPr>
          <p:cNvSpPr/>
          <p:nvPr/>
        </p:nvSpPr>
        <p:spPr>
          <a:xfrm>
            <a:off x="131339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MAY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829" name="Google Shape;829;p25">
            <a:hlinkClick action="ppaction://hlinksldjump" r:id="rId14"/>
          </p:cNvPr>
          <p:cNvSpPr/>
          <p:nvPr/>
        </p:nvSpPr>
        <p:spPr>
          <a:xfrm>
            <a:off x="141173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JUNE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830" name="Google Shape;830;p25">
            <a:hlinkClick action="ppaction://hlinksldjump" r:id="rId15"/>
          </p:cNvPr>
          <p:cNvSpPr/>
          <p:nvPr/>
        </p:nvSpPr>
        <p:spPr>
          <a:xfrm>
            <a:off x="32999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JULY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831" name="Google Shape;831;p25">
            <a:hlinkClick action="ppaction://hlinksldjump" r:id="rId16"/>
          </p:cNvPr>
          <p:cNvSpPr/>
          <p:nvPr/>
        </p:nvSpPr>
        <p:spPr>
          <a:xfrm rot="5400000">
            <a:off x="15045900" y="6148500"/>
            <a:ext cx="9906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Com.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832" name="Google Shape;832;p25">
            <a:hlinkClick action="ppaction://hlinksldjump" r:id="rId17"/>
          </p:cNvPr>
          <p:cNvSpPr/>
          <p:nvPr/>
        </p:nvSpPr>
        <p:spPr>
          <a:xfrm rot="5400000">
            <a:off x="15049500" y="2187434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2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833" name="Google Shape;833;p25">
            <a:hlinkClick action="ppaction://hlinksldjump" r:id="rId18"/>
          </p:cNvPr>
          <p:cNvSpPr/>
          <p:nvPr/>
        </p:nvSpPr>
        <p:spPr>
          <a:xfrm rot="5400000">
            <a:off x="15049500" y="3170821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3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834" name="Google Shape;834;p25">
            <a:hlinkClick action="ppaction://hlinksldjump" r:id="rId19"/>
          </p:cNvPr>
          <p:cNvSpPr/>
          <p:nvPr/>
        </p:nvSpPr>
        <p:spPr>
          <a:xfrm rot="5400000">
            <a:off x="15049500" y="4154222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4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835" name="Google Shape;835;p25">
            <a:hlinkClick action="ppaction://hlinksldjump" r:id="rId20"/>
          </p:cNvPr>
          <p:cNvSpPr/>
          <p:nvPr/>
        </p:nvSpPr>
        <p:spPr>
          <a:xfrm rot="5400000">
            <a:off x="15049500" y="51376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5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836" name="Google Shape;836;p25">
            <a:hlinkClick action="ppaction://hlinksldjump" r:id="rId21"/>
          </p:cNvPr>
          <p:cNvSpPr/>
          <p:nvPr/>
        </p:nvSpPr>
        <p:spPr>
          <a:xfrm rot="5400000">
            <a:off x="14906700" y="7278301"/>
            <a:ext cx="12690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Stu. Support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837" name="Google Shape;837;p25">
            <a:hlinkClick action="ppaction://hlinksldjump" r:id="rId22"/>
          </p:cNvPr>
          <p:cNvSpPr/>
          <p:nvPr/>
        </p:nvSpPr>
        <p:spPr>
          <a:xfrm rot="5400000">
            <a:off x="14849850" y="8604300"/>
            <a:ext cx="138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Behavior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838" name="Google Shape;838;p25">
            <a:hlinkClick action="ppaction://hlinksldjump" r:id="rId23"/>
          </p:cNvPr>
          <p:cNvSpPr/>
          <p:nvPr/>
        </p:nvSpPr>
        <p:spPr>
          <a:xfrm rot="5400000">
            <a:off x="14842950" y="9955700"/>
            <a:ext cx="13965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Expenses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839" name="Google Shape;839;p25">
            <a:hlinkClick action="ppaction://hlinksldjump" r:id="rId24"/>
          </p:cNvPr>
          <p:cNvSpPr/>
          <p:nvPr/>
        </p:nvSpPr>
        <p:spPr>
          <a:xfrm rot="5400000">
            <a:off x="14909850" y="11285300"/>
            <a:ext cx="126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Wishlist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840" name="Google Shape;840;p25">
            <a:hlinkClick action="ppaction://hlinksldjump" r:id="rId25"/>
          </p:cNvPr>
          <p:cNvSpPr/>
          <p:nvPr/>
        </p:nvSpPr>
        <p:spPr>
          <a:xfrm rot="5400000">
            <a:off x="15049500" y="1236917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Notes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841" name="Google Shape;841;p25">
            <a:hlinkClick action="ppaction://hlinksldjump" r:id="rId26"/>
          </p:cNvPr>
          <p:cNvSpPr/>
          <p:nvPr/>
        </p:nvSpPr>
        <p:spPr>
          <a:xfrm rot="5400000">
            <a:off x="15049500" y="12040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Subj 1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842" name="Google Shape;842;p25"/>
          <p:cNvSpPr txBox="1"/>
          <p:nvPr/>
        </p:nvSpPr>
        <p:spPr>
          <a:xfrm>
            <a:off x="10639375" y="2545525"/>
            <a:ext cx="3758100" cy="5620800"/>
          </a:xfrm>
          <a:prstGeom prst="rect">
            <a:avLst/>
          </a:prstGeom>
          <a:solidFill>
            <a:srgbClr val="FAFBF1">
              <a:alpha val="9608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maranth"/>
              <a:buAutoNum type="arabicPeriod"/>
            </a:pPr>
            <a:r>
              <a:rPr lang="en" sz="1800">
                <a:latin typeface="Amaranth"/>
                <a:ea typeface="Amaranth"/>
                <a:cs typeface="Amaranth"/>
                <a:sym typeface="Amaranth"/>
              </a:rPr>
              <a:t>Items on list can be checked off with a symbol</a:t>
            </a:r>
            <a:endParaRPr sz="18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843" name="Google Shape;843;p25"/>
          <p:cNvSpPr txBox="1"/>
          <p:nvPr/>
        </p:nvSpPr>
        <p:spPr>
          <a:xfrm>
            <a:off x="7353725" y="2771800"/>
            <a:ext cx="7713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latin typeface="Amaranth"/>
                <a:ea typeface="Amaranth"/>
                <a:cs typeface="Amaranth"/>
                <a:sym typeface="Amaranth"/>
              </a:rPr>
              <a:t>1</a:t>
            </a:r>
            <a:endParaRPr b="1" sz="35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844" name="Google Shape;844;p25"/>
          <p:cNvSpPr txBox="1"/>
          <p:nvPr/>
        </p:nvSpPr>
        <p:spPr>
          <a:xfrm>
            <a:off x="8125025" y="2701000"/>
            <a:ext cx="7713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</a:t>
            </a:r>
            <a:endParaRPr/>
          </a:p>
        </p:txBody>
      </p:sp>
      <p:sp>
        <p:nvSpPr>
          <p:cNvPr id="845" name="Google Shape;845;p25"/>
          <p:cNvSpPr txBox="1"/>
          <p:nvPr/>
        </p:nvSpPr>
        <p:spPr>
          <a:xfrm>
            <a:off x="9007100" y="2701000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3</a:t>
            </a:r>
            <a:endParaRPr/>
          </a:p>
        </p:txBody>
      </p:sp>
      <p:sp>
        <p:nvSpPr>
          <p:cNvPr id="846" name="Google Shape;846;p25"/>
          <p:cNvSpPr txBox="1"/>
          <p:nvPr/>
        </p:nvSpPr>
        <p:spPr>
          <a:xfrm>
            <a:off x="4839675" y="337752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5</a:t>
            </a:r>
            <a:endParaRPr/>
          </a:p>
        </p:txBody>
      </p:sp>
      <p:sp>
        <p:nvSpPr>
          <p:cNvPr id="847" name="Google Shape;847;p25"/>
          <p:cNvSpPr txBox="1"/>
          <p:nvPr/>
        </p:nvSpPr>
        <p:spPr>
          <a:xfrm>
            <a:off x="5681875" y="337752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6</a:t>
            </a:r>
            <a:endParaRPr/>
          </a:p>
        </p:txBody>
      </p:sp>
      <p:sp>
        <p:nvSpPr>
          <p:cNvPr id="848" name="Google Shape;848;p25"/>
          <p:cNvSpPr txBox="1"/>
          <p:nvPr/>
        </p:nvSpPr>
        <p:spPr>
          <a:xfrm>
            <a:off x="6556075" y="337752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7</a:t>
            </a:r>
            <a:endParaRPr/>
          </a:p>
        </p:txBody>
      </p:sp>
      <p:sp>
        <p:nvSpPr>
          <p:cNvPr id="849" name="Google Shape;849;p25"/>
          <p:cNvSpPr txBox="1"/>
          <p:nvPr/>
        </p:nvSpPr>
        <p:spPr>
          <a:xfrm>
            <a:off x="7342700" y="337752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8</a:t>
            </a:r>
            <a:endParaRPr/>
          </a:p>
        </p:txBody>
      </p:sp>
      <p:sp>
        <p:nvSpPr>
          <p:cNvPr id="850" name="Google Shape;850;p25"/>
          <p:cNvSpPr txBox="1"/>
          <p:nvPr/>
        </p:nvSpPr>
        <p:spPr>
          <a:xfrm>
            <a:off x="4021050" y="337752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4</a:t>
            </a:r>
            <a:endParaRPr/>
          </a:p>
        </p:txBody>
      </p:sp>
      <p:sp>
        <p:nvSpPr>
          <p:cNvPr id="851" name="Google Shape;851;p25"/>
          <p:cNvSpPr txBox="1"/>
          <p:nvPr/>
        </p:nvSpPr>
        <p:spPr>
          <a:xfrm>
            <a:off x="8160625" y="337752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9</a:t>
            </a:r>
            <a:endParaRPr/>
          </a:p>
        </p:txBody>
      </p:sp>
      <p:sp>
        <p:nvSpPr>
          <p:cNvPr id="852" name="Google Shape;852;p25"/>
          <p:cNvSpPr txBox="1"/>
          <p:nvPr/>
        </p:nvSpPr>
        <p:spPr>
          <a:xfrm>
            <a:off x="9022350" y="330672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10</a:t>
            </a:r>
            <a:endParaRPr/>
          </a:p>
        </p:txBody>
      </p:sp>
      <p:sp>
        <p:nvSpPr>
          <p:cNvPr id="853" name="Google Shape;853;p25"/>
          <p:cNvSpPr txBox="1"/>
          <p:nvPr/>
        </p:nvSpPr>
        <p:spPr>
          <a:xfrm>
            <a:off x="4021050" y="404817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11</a:t>
            </a:r>
            <a:endParaRPr/>
          </a:p>
        </p:txBody>
      </p:sp>
      <p:sp>
        <p:nvSpPr>
          <p:cNvPr id="854" name="Google Shape;854;p25"/>
          <p:cNvSpPr txBox="1"/>
          <p:nvPr/>
        </p:nvSpPr>
        <p:spPr>
          <a:xfrm>
            <a:off x="4839663" y="3987350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12</a:t>
            </a:r>
            <a:endParaRPr/>
          </a:p>
        </p:txBody>
      </p:sp>
      <p:sp>
        <p:nvSpPr>
          <p:cNvPr id="855" name="Google Shape;855;p25"/>
          <p:cNvSpPr txBox="1"/>
          <p:nvPr/>
        </p:nvSpPr>
        <p:spPr>
          <a:xfrm>
            <a:off x="5681863" y="3987350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13</a:t>
            </a:r>
            <a:endParaRPr/>
          </a:p>
        </p:txBody>
      </p:sp>
      <p:sp>
        <p:nvSpPr>
          <p:cNvPr id="856" name="Google Shape;856;p25"/>
          <p:cNvSpPr txBox="1"/>
          <p:nvPr/>
        </p:nvSpPr>
        <p:spPr>
          <a:xfrm>
            <a:off x="6556063" y="3950750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14</a:t>
            </a:r>
            <a:endParaRPr/>
          </a:p>
        </p:txBody>
      </p:sp>
      <p:sp>
        <p:nvSpPr>
          <p:cNvPr id="857" name="Google Shape;857;p25"/>
          <p:cNvSpPr txBox="1"/>
          <p:nvPr/>
        </p:nvSpPr>
        <p:spPr>
          <a:xfrm>
            <a:off x="7382988" y="3950763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15</a:t>
            </a:r>
            <a:endParaRPr/>
          </a:p>
        </p:txBody>
      </p:sp>
      <p:sp>
        <p:nvSpPr>
          <p:cNvPr id="858" name="Google Shape;858;p25"/>
          <p:cNvSpPr txBox="1"/>
          <p:nvPr/>
        </p:nvSpPr>
        <p:spPr>
          <a:xfrm>
            <a:off x="8173113" y="3987363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16</a:t>
            </a:r>
            <a:endParaRPr/>
          </a:p>
        </p:txBody>
      </p:sp>
      <p:sp>
        <p:nvSpPr>
          <p:cNvPr id="859" name="Google Shape;859;p25"/>
          <p:cNvSpPr txBox="1"/>
          <p:nvPr/>
        </p:nvSpPr>
        <p:spPr>
          <a:xfrm>
            <a:off x="9022338" y="3987338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17</a:t>
            </a:r>
            <a:endParaRPr/>
          </a:p>
        </p:txBody>
      </p:sp>
      <p:sp>
        <p:nvSpPr>
          <p:cNvPr id="860" name="Google Shape;860;p25"/>
          <p:cNvSpPr txBox="1"/>
          <p:nvPr/>
        </p:nvSpPr>
        <p:spPr>
          <a:xfrm>
            <a:off x="4101654" y="4669638"/>
            <a:ext cx="7713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18</a:t>
            </a:r>
            <a:endParaRPr/>
          </a:p>
        </p:txBody>
      </p:sp>
      <p:sp>
        <p:nvSpPr>
          <p:cNvPr id="861" name="Google Shape;861;p25"/>
          <p:cNvSpPr txBox="1"/>
          <p:nvPr/>
        </p:nvSpPr>
        <p:spPr>
          <a:xfrm>
            <a:off x="4021050" y="5394200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25</a:t>
            </a:r>
            <a:endParaRPr/>
          </a:p>
        </p:txBody>
      </p:sp>
      <p:sp>
        <p:nvSpPr>
          <p:cNvPr id="862" name="Google Shape;862;p25"/>
          <p:cNvSpPr txBox="1"/>
          <p:nvPr/>
        </p:nvSpPr>
        <p:spPr>
          <a:xfrm>
            <a:off x="4839675" y="469077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19</a:t>
            </a:r>
            <a:endParaRPr/>
          </a:p>
        </p:txBody>
      </p:sp>
      <p:sp>
        <p:nvSpPr>
          <p:cNvPr id="863" name="Google Shape;863;p25"/>
          <p:cNvSpPr txBox="1"/>
          <p:nvPr/>
        </p:nvSpPr>
        <p:spPr>
          <a:xfrm>
            <a:off x="5681875" y="469077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20</a:t>
            </a:r>
            <a:endParaRPr/>
          </a:p>
        </p:txBody>
      </p:sp>
      <p:sp>
        <p:nvSpPr>
          <p:cNvPr id="864" name="Google Shape;864;p25"/>
          <p:cNvSpPr txBox="1"/>
          <p:nvPr/>
        </p:nvSpPr>
        <p:spPr>
          <a:xfrm>
            <a:off x="6556075" y="469077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21</a:t>
            </a:r>
            <a:endParaRPr/>
          </a:p>
        </p:txBody>
      </p:sp>
      <p:sp>
        <p:nvSpPr>
          <p:cNvPr id="865" name="Google Shape;865;p25"/>
          <p:cNvSpPr txBox="1"/>
          <p:nvPr/>
        </p:nvSpPr>
        <p:spPr>
          <a:xfrm>
            <a:off x="7342700" y="4690763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22</a:t>
            </a:r>
            <a:endParaRPr/>
          </a:p>
        </p:txBody>
      </p:sp>
      <p:sp>
        <p:nvSpPr>
          <p:cNvPr id="866" name="Google Shape;866;p25"/>
          <p:cNvSpPr txBox="1"/>
          <p:nvPr/>
        </p:nvSpPr>
        <p:spPr>
          <a:xfrm>
            <a:off x="8216550" y="4661088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23</a:t>
            </a:r>
            <a:endParaRPr/>
          </a:p>
        </p:txBody>
      </p:sp>
      <p:sp>
        <p:nvSpPr>
          <p:cNvPr id="867" name="Google Shape;867;p25"/>
          <p:cNvSpPr txBox="1"/>
          <p:nvPr/>
        </p:nvSpPr>
        <p:spPr>
          <a:xfrm>
            <a:off x="8978875" y="4661088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24</a:t>
            </a:r>
            <a:endParaRPr/>
          </a:p>
        </p:txBody>
      </p:sp>
      <p:sp>
        <p:nvSpPr>
          <p:cNvPr id="868" name="Google Shape;868;p25"/>
          <p:cNvSpPr txBox="1"/>
          <p:nvPr/>
        </p:nvSpPr>
        <p:spPr>
          <a:xfrm>
            <a:off x="4815350" y="533962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26</a:t>
            </a:r>
            <a:endParaRPr/>
          </a:p>
        </p:txBody>
      </p:sp>
      <p:sp>
        <p:nvSpPr>
          <p:cNvPr id="869" name="Google Shape;869;p25"/>
          <p:cNvSpPr txBox="1"/>
          <p:nvPr/>
        </p:nvSpPr>
        <p:spPr>
          <a:xfrm>
            <a:off x="5657550" y="5339613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27</a:t>
            </a:r>
            <a:endParaRPr/>
          </a:p>
        </p:txBody>
      </p:sp>
      <p:sp>
        <p:nvSpPr>
          <p:cNvPr id="870" name="Google Shape;870;p25"/>
          <p:cNvSpPr txBox="1"/>
          <p:nvPr/>
        </p:nvSpPr>
        <p:spPr>
          <a:xfrm>
            <a:off x="6516113" y="5369352"/>
            <a:ext cx="8742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28</a:t>
            </a:r>
            <a:endParaRPr/>
          </a:p>
        </p:txBody>
      </p:sp>
      <p:sp>
        <p:nvSpPr>
          <p:cNvPr id="871" name="Google Shape;871;p25"/>
          <p:cNvSpPr txBox="1"/>
          <p:nvPr/>
        </p:nvSpPr>
        <p:spPr>
          <a:xfrm>
            <a:off x="7324300" y="539382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29</a:t>
            </a:r>
            <a:endParaRPr/>
          </a:p>
        </p:txBody>
      </p:sp>
      <p:sp>
        <p:nvSpPr>
          <p:cNvPr id="872" name="Google Shape;872;p25"/>
          <p:cNvSpPr txBox="1"/>
          <p:nvPr/>
        </p:nvSpPr>
        <p:spPr>
          <a:xfrm>
            <a:off x="8160625" y="5393838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30</a:t>
            </a:r>
            <a:endParaRPr/>
          </a:p>
        </p:txBody>
      </p:sp>
      <p:sp>
        <p:nvSpPr>
          <p:cNvPr id="873" name="Google Shape;873;p25">
            <a:hlinkClick action="ppaction://hlinkshowjump?jump=firstslide"/>
          </p:cNvPr>
          <p:cNvSpPr/>
          <p:nvPr/>
        </p:nvSpPr>
        <p:spPr>
          <a:xfrm>
            <a:off x="797075" y="12239150"/>
            <a:ext cx="1362900" cy="15171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4" name="Google Shape;874;p25"/>
          <p:cNvSpPr txBox="1"/>
          <p:nvPr/>
        </p:nvSpPr>
        <p:spPr>
          <a:xfrm>
            <a:off x="797075" y="12612050"/>
            <a:ext cx="13629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howjump?jump=firstslide"/>
              </a:rPr>
              <a:t>HOME</a:t>
            </a:r>
            <a:endParaRPr b="1" sz="25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875" name="Google Shape;875;p25"/>
          <p:cNvSpPr/>
          <p:nvPr/>
        </p:nvSpPr>
        <p:spPr>
          <a:xfrm>
            <a:off x="16353125" y="12470550"/>
            <a:ext cx="1645600" cy="1382700"/>
          </a:xfrm>
          <a:prstGeom prst="flowChartOffpageConnector">
            <a:avLst/>
          </a:prstGeom>
          <a:solidFill>
            <a:srgbClr val="F0E7CB">
              <a:alpha val="994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ldjump" r:id="rId27"/>
              </a:rPr>
              <a:t>TABLE OF CONTENTS</a:t>
            </a:r>
            <a:endParaRPr b="1" sz="24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" name="Google Shape;88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3600" y="1105434"/>
            <a:ext cx="11967474" cy="12314191"/>
          </a:xfrm>
          <a:prstGeom prst="rect">
            <a:avLst/>
          </a:prstGeom>
          <a:noFill/>
          <a:ln>
            <a:noFill/>
          </a:ln>
        </p:spPr>
      </p:pic>
      <p:sp>
        <p:nvSpPr>
          <p:cNvPr id="881" name="Google Shape;881;p26"/>
          <p:cNvSpPr txBox="1"/>
          <p:nvPr/>
        </p:nvSpPr>
        <p:spPr>
          <a:xfrm>
            <a:off x="4107775" y="2419650"/>
            <a:ext cx="5711400" cy="36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</a:t>
            </a:r>
            <a:endParaRPr/>
          </a:p>
        </p:txBody>
      </p:sp>
      <p:sp>
        <p:nvSpPr>
          <p:cNvPr id="882" name="Google Shape;882;p26"/>
          <p:cNvSpPr txBox="1"/>
          <p:nvPr/>
        </p:nvSpPr>
        <p:spPr>
          <a:xfrm>
            <a:off x="5908425" y="1913200"/>
            <a:ext cx="2190600" cy="2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MAY 2021</a:t>
            </a:r>
            <a:endParaRPr b="1" sz="3100">
              <a:solidFill>
                <a:srgbClr val="FFFF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883" name="Google Shape;883;p26"/>
          <p:cNvSpPr txBox="1"/>
          <p:nvPr/>
        </p:nvSpPr>
        <p:spPr>
          <a:xfrm>
            <a:off x="11302350" y="1913200"/>
            <a:ext cx="2190600" cy="2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TO DO...</a:t>
            </a:r>
            <a:endParaRPr b="1" sz="3100">
              <a:solidFill>
                <a:srgbClr val="FFFF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884" name="Google Shape;884;p26"/>
          <p:cNvSpPr txBox="1"/>
          <p:nvPr/>
        </p:nvSpPr>
        <p:spPr>
          <a:xfrm>
            <a:off x="4107775" y="6297625"/>
            <a:ext cx="1632000" cy="506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HOME</a:t>
            </a:r>
            <a:endParaRPr b="1" sz="3100">
              <a:solidFill>
                <a:srgbClr val="FFFF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885" name="Google Shape;885;p26"/>
          <p:cNvSpPr txBox="1"/>
          <p:nvPr/>
        </p:nvSpPr>
        <p:spPr>
          <a:xfrm>
            <a:off x="6187725" y="6297625"/>
            <a:ext cx="1632000" cy="506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WORK</a:t>
            </a:r>
            <a:endParaRPr b="1" sz="3100">
              <a:solidFill>
                <a:srgbClr val="FFFF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886" name="Google Shape;886;p26"/>
          <p:cNvSpPr txBox="1"/>
          <p:nvPr/>
        </p:nvSpPr>
        <p:spPr>
          <a:xfrm>
            <a:off x="8267675" y="6297625"/>
            <a:ext cx="1632000" cy="506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OTHER</a:t>
            </a:r>
            <a:endParaRPr b="1" sz="3100">
              <a:solidFill>
                <a:srgbClr val="FFFF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887" name="Google Shape;887;p26"/>
          <p:cNvSpPr txBox="1"/>
          <p:nvPr/>
        </p:nvSpPr>
        <p:spPr>
          <a:xfrm>
            <a:off x="11049150" y="2532200"/>
            <a:ext cx="3328200" cy="5486400"/>
          </a:xfrm>
          <a:prstGeom prst="rect">
            <a:avLst/>
          </a:prstGeom>
          <a:solidFill>
            <a:srgbClr val="FAFBF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8" name="Google Shape;888;p26"/>
          <p:cNvSpPr txBox="1"/>
          <p:nvPr/>
        </p:nvSpPr>
        <p:spPr>
          <a:xfrm>
            <a:off x="3938950" y="6836900"/>
            <a:ext cx="18009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9" name="Google Shape;889;p26"/>
          <p:cNvSpPr txBox="1"/>
          <p:nvPr/>
        </p:nvSpPr>
        <p:spPr>
          <a:xfrm>
            <a:off x="6103313" y="6836900"/>
            <a:ext cx="18009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0" name="Google Shape;890;p26"/>
          <p:cNvSpPr txBox="1"/>
          <p:nvPr/>
        </p:nvSpPr>
        <p:spPr>
          <a:xfrm>
            <a:off x="8183225" y="6836900"/>
            <a:ext cx="18009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1" name="Google Shape;891;p26"/>
          <p:cNvSpPr txBox="1"/>
          <p:nvPr/>
        </p:nvSpPr>
        <p:spPr>
          <a:xfrm>
            <a:off x="8183225" y="8862650"/>
            <a:ext cx="2190600" cy="377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NOTES</a:t>
            </a:r>
            <a:endParaRPr b="1" sz="3100">
              <a:solidFill>
                <a:srgbClr val="FFFF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892" name="Google Shape;892;p26"/>
          <p:cNvSpPr txBox="1"/>
          <p:nvPr/>
        </p:nvSpPr>
        <p:spPr>
          <a:xfrm>
            <a:off x="4023350" y="9240075"/>
            <a:ext cx="103539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Dancing Script"/>
                <a:ea typeface="Dancing Script"/>
                <a:cs typeface="Dancing Script"/>
                <a:sym typeface="Dancing Script"/>
              </a:rPr>
              <a:t>Birthdays:</a:t>
            </a:r>
            <a:endParaRPr b="1" sz="3200">
              <a:latin typeface="Dancing Script"/>
              <a:ea typeface="Dancing Script"/>
              <a:cs typeface="Dancing Script"/>
              <a:sym typeface="Dancing Scrip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893" name="Google Shape;893;p26">
            <a:hlinkClick action="ppaction://hlinksldjump" r:id="rId4"/>
          </p:cNvPr>
          <p:cNvSpPr/>
          <p:nvPr/>
        </p:nvSpPr>
        <p:spPr>
          <a:xfrm>
            <a:off x="8216897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DEC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894" name="Google Shape;894;p26">
            <a:hlinkClick action="ppaction://hlinksldjump" r:id="rId5"/>
          </p:cNvPr>
          <p:cNvSpPr/>
          <p:nvPr/>
        </p:nvSpPr>
        <p:spPr>
          <a:xfrm>
            <a:off x="4283296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AUG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895" name="Google Shape;895;p26">
            <a:hlinkClick action="ppaction://hlinksldjump" r:id="rId6"/>
          </p:cNvPr>
          <p:cNvSpPr/>
          <p:nvPr/>
        </p:nvSpPr>
        <p:spPr>
          <a:xfrm>
            <a:off x="5266695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SEPT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896" name="Google Shape;896;p26">
            <a:hlinkClick action="ppaction://hlinksldjump" r:id="rId7"/>
          </p:cNvPr>
          <p:cNvSpPr/>
          <p:nvPr/>
        </p:nvSpPr>
        <p:spPr>
          <a:xfrm>
            <a:off x="6250097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OCT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897" name="Google Shape;897;p26">
            <a:hlinkClick action="ppaction://hlinksldjump" r:id="rId8"/>
          </p:cNvPr>
          <p:cNvSpPr/>
          <p:nvPr/>
        </p:nvSpPr>
        <p:spPr>
          <a:xfrm>
            <a:off x="72335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NOV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898" name="Google Shape;898;p26">
            <a:hlinkClick action="ppaction://hlinksldjump" r:id="rId9"/>
          </p:cNvPr>
          <p:cNvSpPr/>
          <p:nvPr/>
        </p:nvSpPr>
        <p:spPr>
          <a:xfrm>
            <a:off x="9200295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JAN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899" name="Google Shape;899;p26">
            <a:hlinkClick action="ppaction://hlinksldjump" r:id="rId10"/>
          </p:cNvPr>
          <p:cNvSpPr/>
          <p:nvPr/>
        </p:nvSpPr>
        <p:spPr>
          <a:xfrm>
            <a:off x="101837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FEB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900" name="Google Shape;900;p26">
            <a:hlinkClick action="ppaction://hlinksldjump" r:id="rId11"/>
          </p:cNvPr>
          <p:cNvSpPr/>
          <p:nvPr/>
        </p:nvSpPr>
        <p:spPr>
          <a:xfrm>
            <a:off x="111671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901" name="Google Shape;901;p26">
            <a:hlinkClick action="ppaction://hlinksldjump" r:id="rId12"/>
          </p:cNvPr>
          <p:cNvSpPr/>
          <p:nvPr/>
        </p:nvSpPr>
        <p:spPr>
          <a:xfrm>
            <a:off x="121505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APR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902" name="Google Shape;902;p26">
            <a:hlinkClick action="ppaction://hlinksldjump" r:id="rId13"/>
          </p:cNvPr>
          <p:cNvSpPr/>
          <p:nvPr/>
        </p:nvSpPr>
        <p:spPr>
          <a:xfrm>
            <a:off x="131339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MAY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903" name="Google Shape;903;p26">
            <a:hlinkClick action="ppaction://hlinksldjump" r:id="rId14"/>
          </p:cNvPr>
          <p:cNvSpPr/>
          <p:nvPr/>
        </p:nvSpPr>
        <p:spPr>
          <a:xfrm>
            <a:off x="141173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JUNE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904" name="Google Shape;904;p26">
            <a:hlinkClick action="ppaction://hlinksldjump" r:id="rId15"/>
          </p:cNvPr>
          <p:cNvSpPr/>
          <p:nvPr/>
        </p:nvSpPr>
        <p:spPr>
          <a:xfrm>
            <a:off x="32999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JULY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905" name="Google Shape;905;p26">
            <a:hlinkClick action="ppaction://hlinksldjump" r:id="rId16"/>
          </p:cNvPr>
          <p:cNvSpPr/>
          <p:nvPr/>
        </p:nvSpPr>
        <p:spPr>
          <a:xfrm rot="5400000">
            <a:off x="15045900" y="6148500"/>
            <a:ext cx="9906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Com.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906" name="Google Shape;906;p26">
            <a:hlinkClick action="ppaction://hlinksldjump" r:id="rId17"/>
          </p:cNvPr>
          <p:cNvSpPr/>
          <p:nvPr/>
        </p:nvSpPr>
        <p:spPr>
          <a:xfrm rot="5400000">
            <a:off x="15049500" y="2187434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2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907" name="Google Shape;907;p26">
            <a:hlinkClick action="ppaction://hlinksldjump" r:id="rId18"/>
          </p:cNvPr>
          <p:cNvSpPr/>
          <p:nvPr/>
        </p:nvSpPr>
        <p:spPr>
          <a:xfrm rot="5400000">
            <a:off x="15049500" y="3170821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3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908" name="Google Shape;908;p26">
            <a:hlinkClick action="ppaction://hlinksldjump" r:id="rId19"/>
          </p:cNvPr>
          <p:cNvSpPr/>
          <p:nvPr/>
        </p:nvSpPr>
        <p:spPr>
          <a:xfrm rot="5400000">
            <a:off x="15049500" y="4154222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4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909" name="Google Shape;909;p26">
            <a:hlinkClick action="ppaction://hlinksldjump" r:id="rId20"/>
          </p:cNvPr>
          <p:cNvSpPr/>
          <p:nvPr/>
        </p:nvSpPr>
        <p:spPr>
          <a:xfrm rot="5400000">
            <a:off x="15049500" y="51376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5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910" name="Google Shape;910;p26">
            <a:hlinkClick action="ppaction://hlinksldjump" r:id="rId21"/>
          </p:cNvPr>
          <p:cNvSpPr/>
          <p:nvPr/>
        </p:nvSpPr>
        <p:spPr>
          <a:xfrm rot="5400000">
            <a:off x="14906700" y="7278301"/>
            <a:ext cx="12690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Stu. Support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911" name="Google Shape;911;p26">
            <a:hlinkClick action="ppaction://hlinksldjump" r:id="rId22"/>
          </p:cNvPr>
          <p:cNvSpPr/>
          <p:nvPr/>
        </p:nvSpPr>
        <p:spPr>
          <a:xfrm rot="5400000">
            <a:off x="14849850" y="8604300"/>
            <a:ext cx="138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Behavior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912" name="Google Shape;912;p26">
            <a:hlinkClick action="ppaction://hlinksldjump" r:id="rId23"/>
          </p:cNvPr>
          <p:cNvSpPr/>
          <p:nvPr/>
        </p:nvSpPr>
        <p:spPr>
          <a:xfrm rot="5400000">
            <a:off x="14842950" y="9955700"/>
            <a:ext cx="13965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Expenses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913" name="Google Shape;913;p26">
            <a:hlinkClick action="ppaction://hlinksldjump" r:id="rId24"/>
          </p:cNvPr>
          <p:cNvSpPr/>
          <p:nvPr/>
        </p:nvSpPr>
        <p:spPr>
          <a:xfrm rot="5400000">
            <a:off x="14909850" y="11285300"/>
            <a:ext cx="126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Wishlist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914" name="Google Shape;914;p26">
            <a:hlinkClick action="ppaction://hlinksldjump" r:id="rId25"/>
          </p:cNvPr>
          <p:cNvSpPr/>
          <p:nvPr/>
        </p:nvSpPr>
        <p:spPr>
          <a:xfrm rot="5400000">
            <a:off x="15049500" y="1236917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Notes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915" name="Google Shape;915;p26">
            <a:hlinkClick action="ppaction://hlinksldjump" r:id="rId26"/>
          </p:cNvPr>
          <p:cNvSpPr/>
          <p:nvPr/>
        </p:nvSpPr>
        <p:spPr>
          <a:xfrm rot="5400000">
            <a:off x="15049500" y="12040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Subj 1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916" name="Google Shape;916;p26"/>
          <p:cNvSpPr txBox="1"/>
          <p:nvPr/>
        </p:nvSpPr>
        <p:spPr>
          <a:xfrm>
            <a:off x="10639375" y="2545525"/>
            <a:ext cx="3758100" cy="5620800"/>
          </a:xfrm>
          <a:prstGeom prst="rect">
            <a:avLst/>
          </a:prstGeom>
          <a:solidFill>
            <a:srgbClr val="FAFBF1">
              <a:alpha val="9608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maranth"/>
              <a:buAutoNum type="arabicPeriod"/>
            </a:pPr>
            <a:r>
              <a:rPr lang="en" sz="1800">
                <a:latin typeface="Amaranth"/>
                <a:ea typeface="Amaranth"/>
                <a:cs typeface="Amaranth"/>
                <a:sym typeface="Amaranth"/>
              </a:rPr>
              <a:t>Items on list can be checked off with a symbol</a:t>
            </a:r>
            <a:endParaRPr sz="18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917" name="Google Shape;917;p26"/>
          <p:cNvSpPr txBox="1"/>
          <p:nvPr/>
        </p:nvSpPr>
        <p:spPr>
          <a:xfrm>
            <a:off x="9058550" y="2715525"/>
            <a:ext cx="7713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latin typeface="Amaranth"/>
                <a:ea typeface="Amaranth"/>
                <a:cs typeface="Amaranth"/>
                <a:sym typeface="Amaranth"/>
              </a:rPr>
              <a:t>1</a:t>
            </a:r>
            <a:endParaRPr b="1" sz="35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918" name="Google Shape;918;p26"/>
          <p:cNvSpPr txBox="1"/>
          <p:nvPr/>
        </p:nvSpPr>
        <p:spPr>
          <a:xfrm>
            <a:off x="8966800" y="3321250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8</a:t>
            </a:r>
            <a:endParaRPr/>
          </a:p>
        </p:txBody>
      </p:sp>
      <p:sp>
        <p:nvSpPr>
          <p:cNvPr id="919" name="Google Shape;919;p26"/>
          <p:cNvSpPr txBox="1"/>
          <p:nvPr/>
        </p:nvSpPr>
        <p:spPr>
          <a:xfrm>
            <a:off x="9007100" y="3932663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15</a:t>
            </a:r>
            <a:endParaRPr/>
          </a:p>
        </p:txBody>
      </p:sp>
      <p:sp>
        <p:nvSpPr>
          <p:cNvPr id="920" name="Google Shape;920;p26"/>
          <p:cNvSpPr txBox="1"/>
          <p:nvPr/>
        </p:nvSpPr>
        <p:spPr>
          <a:xfrm>
            <a:off x="8966800" y="4617238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22</a:t>
            </a:r>
            <a:endParaRPr/>
          </a:p>
        </p:txBody>
      </p:sp>
      <p:sp>
        <p:nvSpPr>
          <p:cNvPr id="921" name="Google Shape;921;p26"/>
          <p:cNvSpPr txBox="1"/>
          <p:nvPr/>
        </p:nvSpPr>
        <p:spPr>
          <a:xfrm>
            <a:off x="8986313" y="5301813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29</a:t>
            </a:r>
            <a:endParaRPr/>
          </a:p>
        </p:txBody>
      </p:sp>
      <p:sp>
        <p:nvSpPr>
          <p:cNvPr id="922" name="Google Shape;922;p26"/>
          <p:cNvSpPr txBox="1"/>
          <p:nvPr/>
        </p:nvSpPr>
        <p:spPr>
          <a:xfrm>
            <a:off x="3990400" y="3319500"/>
            <a:ext cx="7713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</a:t>
            </a:r>
            <a:endParaRPr/>
          </a:p>
        </p:txBody>
      </p:sp>
      <p:sp>
        <p:nvSpPr>
          <p:cNvPr id="923" name="Google Shape;923;p26"/>
          <p:cNvSpPr txBox="1"/>
          <p:nvPr/>
        </p:nvSpPr>
        <p:spPr>
          <a:xfrm>
            <a:off x="3938950" y="3995311"/>
            <a:ext cx="8742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9</a:t>
            </a:r>
            <a:endParaRPr/>
          </a:p>
        </p:txBody>
      </p:sp>
      <p:sp>
        <p:nvSpPr>
          <p:cNvPr id="924" name="Google Shape;924;p26"/>
          <p:cNvSpPr txBox="1"/>
          <p:nvPr/>
        </p:nvSpPr>
        <p:spPr>
          <a:xfrm>
            <a:off x="3938950" y="4606091"/>
            <a:ext cx="8742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16</a:t>
            </a:r>
            <a:endParaRPr/>
          </a:p>
        </p:txBody>
      </p:sp>
      <p:sp>
        <p:nvSpPr>
          <p:cNvPr id="925" name="Google Shape;925;p26"/>
          <p:cNvSpPr txBox="1"/>
          <p:nvPr/>
        </p:nvSpPr>
        <p:spPr>
          <a:xfrm>
            <a:off x="4023350" y="5451854"/>
            <a:ext cx="8742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23/30</a:t>
            </a:r>
            <a:endParaRPr sz="300"/>
          </a:p>
        </p:txBody>
      </p:sp>
      <p:sp>
        <p:nvSpPr>
          <p:cNvPr id="926" name="Google Shape;926;p26"/>
          <p:cNvSpPr txBox="1"/>
          <p:nvPr/>
        </p:nvSpPr>
        <p:spPr>
          <a:xfrm>
            <a:off x="4865575" y="3325350"/>
            <a:ext cx="874200" cy="6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3</a:t>
            </a:r>
            <a:endParaRPr/>
          </a:p>
        </p:txBody>
      </p:sp>
      <p:sp>
        <p:nvSpPr>
          <p:cNvPr id="927" name="Google Shape;927;p26"/>
          <p:cNvSpPr txBox="1"/>
          <p:nvPr/>
        </p:nvSpPr>
        <p:spPr>
          <a:xfrm>
            <a:off x="4781275" y="4003570"/>
            <a:ext cx="874200" cy="6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10</a:t>
            </a:r>
            <a:endParaRPr/>
          </a:p>
        </p:txBody>
      </p:sp>
      <p:sp>
        <p:nvSpPr>
          <p:cNvPr id="928" name="Google Shape;928;p26"/>
          <p:cNvSpPr txBox="1"/>
          <p:nvPr/>
        </p:nvSpPr>
        <p:spPr>
          <a:xfrm>
            <a:off x="4781275" y="4616501"/>
            <a:ext cx="874200" cy="6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17</a:t>
            </a:r>
            <a:endParaRPr/>
          </a:p>
        </p:txBody>
      </p:sp>
      <p:sp>
        <p:nvSpPr>
          <p:cNvPr id="929" name="Google Shape;929;p26"/>
          <p:cNvSpPr txBox="1"/>
          <p:nvPr/>
        </p:nvSpPr>
        <p:spPr>
          <a:xfrm>
            <a:off x="4865575" y="5458125"/>
            <a:ext cx="8742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24/31</a:t>
            </a:r>
            <a:endParaRPr sz="300"/>
          </a:p>
        </p:txBody>
      </p:sp>
      <p:sp>
        <p:nvSpPr>
          <p:cNvPr id="930" name="Google Shape;930;p26"/>
          <p:cNvSpPr txBox="1"/>
          <p:nvPr/>
        </p:nvSpPr>
        <p:spPr>
          <a:xfrm>
            <a:off x="5655475" y="3325350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4</a:t>
            </a:r>
            <a:endParaRPr/>
          </a:p>
        </p:txBody>
      </p:sp>
      <p:sp>
        <p:nvSpPr>
          <p:cNvPr id="931" name="Google Shape;931;p26"/>
          <p:cNvSpPr txBox="1"/>
          <p:nvPr/>
        </p:nvSpPr>
        <p:spPr>
          <a:xfrm>
            <a:off x="5659400" y="400187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11</a:t>
            </a:r>
            <a:endParaRPr/>
          </a:p>
        </p:txBody>
      </p:sp>
      <p:sp>
        <p:nvSpPr>
          <p:cNvPr id="932" name="Google Shape;932;p26"/>
          <p:cNvSpPr txBox="1"/>
          <p:nvPr/>
        </p:nvSpPr>
        <p:spPr>
          <a:xfrm>
            <a:off x="5740004" y="4588225"/>
            <a:ext cx="7713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18</a:t>
            </a:r>
            <a:endParaRPr/>
          </a:p>
        </p:txBody>
      </p:sp>
      <p:sp>
        <p:nvSpPr>
          <p:cNvPr id="933" name="Google Shape;933;p26"/>
          <p:cNvSpPr txBox="1"/>
          <p:nvPr/>
        </p:nvSpPr>
        <p:spPr>
          <a:xfrm>
            <a:off x="5659400" y="5312788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25</a:t>
            </a:r>
            <a:endParaRPr/>
          </a:p>
        </p:txBody>
      </p:sp>
      <p:sp>
        <p:nvSpPr>
          <p:cNvPr id="934" name="Google Shape;934;p26"/>
          <p:cNvSpPr txBox="1"/>
          <p:nvPr/>
        </p:nvSpPr>
        <p:spPr>
          <a:xfrm>
            <a:off x="6495075" y="3325350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5</a:t>
            </a:r>
            <a:endParaRPr/>
          </a:p>
        </p:txBody>
      </p:sp>
      <p:sp>
        <p:nvSpPr>
          <p:cNvPr id="935" name="Google Shape;935;p26"/>
          <p:cNvSpPr txBox="1"/>
          <p:nvPr/>
        </p:nvSpPr>
        <p:spPr>
          <a:xfrm>
            <a:off x="6495075" y="3973350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12</a:t>
            </a:r>
            <a:endParaRPr/>
          </a:p>
        </p:txBody>
      </p:sp>
      <p:sp>
        <p:nvSpPr>
          <p:cNvPr id="936" name="Google Shape;936;p26"/>
          <p:cNvSpPr txBox="1"/>
          <p:nvPr/>
        </p:nvSpPr>
        <p:spPr>
          <a:xfrm>
            <a:off x="6495075" y="4621350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19</a:t>
            </a:r>
            <a:endParaRPr/>
          </a:p>
        </p:txBody>
      </p:sp>
      <p:sp>
        <p:nvSpPr>
          <p:cNvPr id="937" name="Google Shape;937;p26"/>
          <p:cNvSpPr txBox="1"/>
          <p:nvPr/>
        </p:nvSpPr>
        <p:spPr>
          <a:xfrm>
            <a:off x="6495075" y="5269350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26</a:t>
            </a:r>
            <a:endParaRPr/>
          </a:p>
        </p:txBody>
      </p:sp>
      <p:sp>
        <p:nvSpPr>
          <p:cNvPr id="938" name="Google Shape;938;p26"/>
          <p:cNvSpPr txBox="1"/>
          <p:nvPr/>
        </p:nvSpPr>
        <p:spPr>
          <a:xfrm>
            <a:off x="7333250" y="3325350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6</a:t>
            </a:r>
            <a:endParaRPr/>
          </a:p>
        </p:txBody>
      </p:sp>
      <p:sp>
        <p:nvSpPr>
          <p:cNvPr id="939" name="Google Shape;939;p26"/>
          <p:cNvSpPr txBox="1"/>
          <p:nvPr/>
        </p:nvSpPr>
        <p:spPr>
          <a:xfrm>
            <a:off x="7333250" y="3973350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13</a:t>
            </a:r>
            <a:endParaRPr/>
          </a:p>
        </p:txBody>
      </p:sp>
      <p:sp>
        <p:nvSpPr>
          <p:cNvPr id="940" name="Google Shape;940;p26"/>
          <p:cNvSpPr txBox="1"/>
          <p:nvPr/>
        </p:nvSpPr>
        <p:spPr>
          <a:xfrm>
            <a:off x="7333250" y="4621350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20</a:t>
            </a:r>
            <a:endParaRPr/>
          </a:p>
        </p:txBody>
      </p:sp>
      <p:sp>
        <p:nvSpPr>
          <p:cNvPr id="941" name="Google Shape;941;p26"/>
          <p:cNvSpPr txBox="1"/>
          <p:nvPr/>
        </p:nvSpPr>
        <p:spPr>
          <a:xfrm>
            <a:off x="7333250" y="5269338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27</a:t>
            </a:r>
            <a:endParaRPr/>
          </a:p>
        </p:txBody>
      </p:sp>
      <p:sp>
        <p:nvSpPr>
          <p:cNvPr id="942" name="Google Shape;942;p26"/>
          <p:cNvSpPr txBox="1"/>
          <p:nvPr/>
        </p:nvSpPr>
        <p:spPr>
          <a:xfrm>
            <a:off x="8157200" y="3319500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7</a:t>
            </a:r>
            <a:endParaRPr/>
          </a:p>
        </p:txBody>
      </p:sp>
      <p:sp>
        <p:nvSpPr>
          <p:cNvPr id="943" name="Google Shape;943;p26"/>
          <p:cNvSpPr txBox="1"/>
          <p:nvPr/>
        </p:nvSpPr>
        <p:spPr>
          <a:xfrm>
            <a:off x="8157200" y="3930900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14</a:t>
            </a:r>
            <a:endParaRPr/>
          </a:p>
        </p:txBody>
      </p:sp>
      <p:sp>
        <p:nvSpPr>
          <p:cNvPr id="944" name="Google Shape;944;p26"/>
          <p:cNvSpPr txBox="1"/>
          <p:nvPr/>
        </p:nvSpPr>
        <p:spPr>
          <a:xfrm>
            <a:off x="8157200" y="4615500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21</a:t>
            </a:r>
            <a:endParaRPr/>
          </a:p>
        </p:txBody>
      </p:sp>
      <p:sp>
        <p:nvSpPr>
          <p:cNvPr id="945" name="Google Shape;945;p26"/>
          <p:cNvSpPr txBox="1"/>
          <p:nvPr/>
        </p:nvSpPr>
        <p:spPr>
          <a:xfrm>
            <a:off x="8141563" y="5293227"/>
            <a:ext cx="8742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28</a:t>
            </a:r>
            <a:endParaRPr/>
          </a:p>
        </p:txBody>
      </p:sp>
      <p:sp>
        <p:nvSpPr>
          <p:cNvPr id="946" name="Google Shape;946;p26">
            <a:hlinkClick action="ppaction://hlinkshowjump?jump=firstslide"/>
          </p:cNvPr>
          <p:cNvSpPr/>
          <p:nvPr/>
        </p:nvSpPr>
        <p:spPr>
          <a:xfrm>
            <a:off x="797075" y="12239150"/>
            <a:ext cx="1362900" cy="15171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7" name="Google Shape;947;p26"/>
          <p:cNvSpPr txBox="1"/>
          <p:nvPr/>
        </p:nvSpPr>
        <p:spPr>
          <a:xfrm>
            <a:off x="797075" y="12612050"/>
            <a:ext cx="13629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howjump?jump=firstslide"/>
              </a:rPr>
              <a:t>HOME</a:t>
            </a:r>
            <a:endParaRPr b="1" sz="25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948" name="Google Shape;948;p26"/>
          <p:cNvSpPr/>
          <p:nvPr/>
        </p:nvSpPr>
        <p:spPr>
          <a:xfrm>
            <a:off x="16353125" y="12470550"/>
            <a:ext cx="1645600" cy="1382700"/>
          </a:xfrm>
          <a:prstGeom prst="flowChartOffpageConnector">
            <a:avLst/>
          </a:prstGeom>
          <a:solidFill>
            <a:srgbClr val="F0E7CB">
              <a:alpha val="994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ldjump" r:id="rId27"/>
              </a:rPr>
              <a:t>TABLE OF CONTENTS</a:t>
            </a:r>
            <a:endParaRPr b="1" sz="24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3" name="Google Shape;95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3600" y="1105434"/>
            <a:ext cx="11967474" cy="12314191"/>
          </a:xfrm>
          <a:prstGeom prst="rect">
            <a:avLst/>
          </a:prstGeom>
          <a:noFill/>
          <a:ln>
            <a:noFill/>
          </a:ln>
        </p:spPr>
      </p:pic>
      <p:sp>
        <p:nvSpPr>
          <p:cNvPr id="954" name="Google Shape;954;p27"/>
          <p:cNvSpPr txBox="1"/>
          <p:nvPr/>
        </p:nvSpPr>
        <p:spPr>
          <a:xfrm>
            <a:off x="4107775" y="2419650"/>
            <a:ext cx="5711400" cy="36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</a:t>
            </a:r>
            <a:endParaRPr/>
          </a:p>
        </p:txBody>
      </p:sp>
      <p:sp>
        <p:nvSpPr>
          <p:cNvPr id="955" name="Google Shape;955;p27"/>
          <p:cNvSpPr txBox="1"/>
          <p:nvPr/>
        </p:nvSpPr>
        <p:spPr>
          <a:xfrm>
            <a:off x="5908425" y="1913200"/>
            <a:ext cx="2190600" cy="2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JUNE 2021</a:t>
            </a:r>
            <a:endParaRPr b="1" sz="3100">
              <a:solidFill>
                <a:srgbClr val="FFFF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956" name="Google Shape;956;p27"/>
          <p:cNvSpPr txBox="1"/>
          <p:nvPr/>
        </p:nvSpPr>
        <p:spPr>
          <a:xfrm>
            <a:off x="11302350" y="1913200"/>
            <a:ext cx="2190600" cy="2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TO DO...</a:t>
            </a:r>
            <a:endParaRPr b="1" sz="3100">
              <a:solidFill>
                <a:srgbClr val="FFFF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957" name="Google Shape;957;p27"/>
          <p:cNvSpPr txBox="1"/>
          <p:nvPr/>
        </p:nvSpPr>
        <p:spPr>
          <a:xfrm>
            <a:off x="4107775" y="6297625"/>
            <a:ext cx="1632000" cy="506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HOME</a:t>
            </a:r>
            <a:endParaRPr b="1" sz="3100">
              <a:solidFill>
                <a:srgbClr val="FFFF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958" name="Google Shape;958;p27"/>
          <p:cNvSpPr txBox="1"/>
          <p:nvPr/>
        </p:nvSpPr>
        <p:spPr>
          <a:xfrm>
            <a:off x="6187725" y="6297625"/>
            <a:ext cx="1632000" cy="506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WORK</a:t>
            </a:r>
            <a:endParaRPr b="1" sz="3100">
              <a:solidFill>
                <a:srgbClr val="FFFF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959" name="Google Shape;959;p27"/>
          <p:cNvSpPr txBox="1"/>
          <p:nvPr/>
        </p:nvSpPr>
        <p:spPr>
          <a:xfrm>
            <a:off x="8267675" y="6297625"/>
            <a:ext cx="1632000" cy="506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OTHER</a:t>
            </a:r>
            <a:endParaRPr b="1" sz="3100">
              <a:solidFill>
                <a:srgbClr val="FFFF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960" name="Google Shape;960;p27"/>
          <p:cNvSpPr txBox="1"/>
          <p:nvPr/>
        </p:nvSpPr>
        <p:spPr>
          <a:xfrm>
            <a:off x="3938950" y="6836900"/>
            <a:ext cx="18009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1" name="Google Shape;961;p27"/>
          <p:cNvSpPr txBox="1"/>
          <p:nvPr/>
        </p:nvSpPr>
        <p:spPr>
          <a:xfrm>
            <a:off x="6103313" y="6836900"/>
            <a:ext cx="18009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2" name="Google Shape;962;p27"/>
          <p:cNvSpPr txBox="1"/>
          <p:nvPr/>
        </p:nvSpPr>
        <p:spPr>
          <a:xfrm>
            <a:off x="8183225" y="6836900"/>
            <a:ext cx="18009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3" name="Google Shape;963;p27"/>
          <p:cNvSpPr txBox="1"/>
          <p:nvPr/>
        </p:nvSpPr>
        <p:spPr>
          <a:xfrm>
            <a:off x="8183225" y="8862650"/>
            <a:ext cx="2190600" cy="377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NOTES</a:t>
            </a:r>
            <a:endParaRPr b="1" sz="3100">
              <a:solidFill>
                <a:srgbClr val="FFFF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964" name="Google Shape;964;p27"/>
          <p:cNvSpPr txBox="1"/>
          <p:nvPr/>
        </p:nvSpPr>
        <p:spPr>
          <a:xfrm>
            <a:off x="4023350" y="9240075"/>
            <a:ext cx="103539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Dancing Script"/>
                <a:ea typeface="Dancing Script"/>
                <a:cs typeface="Dancing Script"/>
                <a:sym typeface="Dancing Script"/>
              </a:rPr>
              <a:t>Birthdays:</a:t>
            </a:r>
            <a:endParaRPr b="1" sz="3200">
              <a:latin typeface="Dancing Script"/>
              <a:ea typeface="Dancing Script"/>
              <a:cs typeface="Dancing Script"/>
              <a:sym typeface="Dancing Scrip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965" name="Google Shape;965;p27">
            <a:hlinkClick action="ppaction://hlinksldjump" r:id="rId4"/>
          </p:cNvPr>
          <p:cNvSpPr/>
          <p:nvPr/>
        </p:nvSpPr>
        <p:spPr>
          <a:xfrm>
            <a:off x="8216897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DEC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966" name="Google Shape;966;p27">
            <a:hlinkClick action="ppaction://hlinksldjump" r:id="rId5"/>
          </p:cNvPr>
          <p:cNvSpPr/>
          <p:nvPr/>
        </p:nvSpPr>
        <p:spPr>
          <a:xfrm>
            <a:off x="4283296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AUG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967" name="Google Shape;967;p27">
            <a:hlinkClick action="ppaction://hlinksldjump" r:id="rId6"/>
          </p:cNvPr>
          <p:cNvSpPr/>
          <p:nvPr/>
        </p:nvSpPr>
        <p:spPr>
          <a:xfrm>
            <a:off x="5266695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SEPT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968" name="Google Shape;968;p27">
            <a:hlinkClick action="ppaction://hlinksldjump" r:id="rId7"/>
          </p:cNvPr>
          <p:cNvSpPr/>
          <p:nvPr/>
        </p:nvSpPr>
        <p:spPr>
          <a:xfrm>
            <a:off x="6250097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OCT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969" name="Google Shape;969;p27">
            <a:hlinkClick action="ppaction://hlinksldjump" r:id="rId8"/>
          </p:cNvPr>
          <p:cNvSpPr/>
          <p:nvPr/>
        </p:nvSpPr>
        <p:spPr>
          <a:xfrm>
            <a:off x="72335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NOV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970" name="Google Shape;970;p27">
            <a:hlinkClick action="ppaction://hlinksldjump" r:id="rId9"/>
          </p:cNvPr>
          <p:cNvSpPr/>
          <p:nvPr/>
        </p:nvSpPr>
        <p:spPr>
          <a:xfrm>
            <a:off x="9200295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JAN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971" name="Google Shape;971;p27">
            <a:hlinkClick action="ppaction://hlinksldjump" r:id="rId10"/>
          </p:cNvPr>
          <p:cNvSpPr/>
          <p:nvPr/>
        </p:nvSpPr>
        <p:spPr>
          <a:xfrm>
            <a:off x="101837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FEB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972" name="Google Shape;972;p27">
            <a:hlinkClick action="ppaction://hlinksldjump" r:id="rId11"/>
          </p:cNvPr>
          <p:cNvSpPr/>
          <p:nvPr/>
        </p:nvSpPr>
        <p:spPr>
          <a:xfrm>
            <a:off x="111671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973" name="Google Shape;973;p27">
            <a:hlinkClick action="ppaction://hlinksldjump" r:id="rId12"/>
          </p:cNvPr>
          <p:cNvSpPr/>
          <p:nvPr/>
        </p:nvSpPr>
        <p:spPr>
          <a:xfrm>
            <a:off x="121505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APR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974" name="Google Shape;974;p27">
            <a:hlinkClick action="ppaction://hlinksldjump" r:id="rId13"/>
          </p:cNvPr>
          <p:cNvSpPr/>
          <p:nvPr/>
        </p:nvSpPr>
        <p:spPr>
          <a:xfrm>
            <a:off x="131339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MAY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975" name="Google Shape;975;p27">
            <a:hlinkClick action="ppaction://hlinksldjump" r:id="rId14"/>
          </p:cNvPr>
          <p:cNvSpPr/>
          <p:nvPr/>
        </p:nvSpPr>
        <p:spPr>
          <a:xfrm>
            <a:off x="141173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JUNE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976" name="Google Shape;976;p27">
            <a:hlinkClick action="ppaction://hlinksldjump" r:id="rId15"/>
          </p:cNvPr>
          <p:cNvSpPr/>
          <p:nvPr/>
        </p:nvSpPr>
        <p:spPr>
          <a:xfrm>
            <a:off x="32999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JULY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977" name="Google Shape;977;p27">
            <a:hlinkClick action="ppaction://hlinksldjump" r:id="rId16"/>
          </p:cNvPr>
          <p:cNvSpPr/>
          <p:nvPr/>
        </p:nvSpPr>
        <p:spPr>
          <a:xfrm rot="5400000">
            <a:off x="15045900" y="6148500"/>
            <a:ext cx="9906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Com.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978" name="Google Shape;978;p27">
            <a:hlinkClick action="ppaction://hlinksldjump" r:id="rId17"/>
          </p:cNvPr>
          <p:cNvSpPr/>
          <p:nvPr/>
        </p:nvSpPr>
        <p:spPr>
          <a:xfrm rot="5400000">
            <a:off x="15049500" y="2187434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2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979" name="Google Shape;979;p27">
            <a:hlinkClick action="ppaction://hlinksldjump" r:id="rId18"/>
          </p:cNvPr>
          <p:cNvSpPr/>
          <p:nvPr/>
        </p:nvSpPr>
        <p:spPr>
          <a:xfrm rot="5400000">
            <a:off x="15049500" y="3170821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3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980" name="Google Shape;980;p27">
            <a:hlinkClick action="ppaction://hlinksldjump" r:id="rId19"/>
          </p:cNvPr>
          <p:cNvSpPr/>
          <p:nvPr/>
        </p:nvSpPr>
        <p:spPr>
          <a:xfrm rot="5400000">
            <a:off x="15049500" y="4154222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4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981" name="Google Shape;981;p27">
            <a:hlinkClick action="ppaction://hlinksldjump" r:id="rId20"/>
          </p:cNvPr>
          <p:cNvSpPr/>
          <p:nvPr/>
        </p:nvSpPr>
        <p:spPr>
          <a:xfrm rot="5400000">
            <a:off x="15049500" y="51376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5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982" name="Google Shape;982;p27">
            <a:hlinkClick action="ppaction://hlinksldjump" r:id="rId21"/>
          </p:cNvPr>
          <p:cNvSpPr/>
          <p:nvPr/>
        </p:nvSpPr>
        <p:spPr>
          <a:xfrm rot="5400000">
            <a:off x="14906700" y="7278301"/>
            <a:ext cx="12690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Stu. Support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983" name="Google Shape;983;p27">
            <a:hlinkClick action="ppaction://hlinksldjump" r:id="rId22"/>
          </p:cNvPr>
          <p:cNvSpPr/>
          <p:nvPr/>
        </p:nvSpPr>
        <p:spPr>
          <a:xfrm rot="5400000">
            <a:off x="14849850" y="8604300"/>
            <a:ext cx="138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Behavior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984" name="Google Shape;984;p27">
            <a:hlinkClick action="ppaction://hlinksldjump" r:id="rId23"/>
          </p:cNvPr>
          <p:cNvSpPr/>
          <p:nvPr/>
        </p:nvSpPr>
        <p:spPr>
          <a:xfrm rot="5400000">
            <a:off x="14842950" y="9955700"/>
            <a:ext cx="13965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Expenses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985" name="Google Shape;985;p27">
            <a:hlinkClick action="ppaction://hlinksldjump" r:id="rId24"/>
          </p:cNvPr>
          <p:cNvSpPr/>
          <p:nvPr/>
        </p:nvSpPr>
        <p:spPr>
          <a:xfrm rot="5400000">
            <a:off x="14909850" y="11285300"/>
            <a:ext cx="126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Wishlist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986" name="Google Shape;986;p27">
            <a:hlinkClick action="ppaction://hlinksldjump" r:id="rId25"/>
          </p:cNvPr>
          <p:cNvSpPr/>
          <p:nvPr/>
        </p:nvSpPr>
        <p:spPr>
          <a:xfrm rot="5400000">
            <a:off x="15049500" y="1236917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Notes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987" name="Google Shape;987;p27">
            <a:hlinkClick action="ppaction://hlinksldjump" r:id="rId26"/>
          </p:cNvPr>
          <p:cNvSpPr/>
          <p:nvPr/>
        </p:nvSpPr>
        <p:spPr>
          <a:xfrm rot="5400000">
            <a:off x="15049500" y="12040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Subj 1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988" name="Google Shape;988;p27"/>
          <p:cNvSpPr txBox="1"/>
          <p:nvPr/>
        </p:nvSpPr>
        <p:spPr>
          <a:xfrm>
            <a:off x="10639375" y="2545525"/>
            <a:ext cx="3758100" cy="5620800"/>
          </a:xfrm>
          <a:prstGeom prst="rect">
            <a:avLst/>
          </a:prstGeom>
          <a:solidFill>
            <a:srgbClr val="FAFBF1">
              <a:alpha val="9608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maranth"/>
              <a:buAutoNum type="arabicPeriod"/>
            </a:pPr>
            <a:r>
              <a:rPr lang="en" sz="1800">
                <a:latin typeface="Amaranth"/>
                <a:ea typeface="Amaranth"/>
                <a:cs typeface="Amaranth"/>
                <a:sym typeface="Amaranth"/>
              </a:rPr>
              <a:t>Items on list can be checked off with a symbol</a:t>
            </a:r>
            <a:endParaRPr sz="18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989" name="Google Shape;989;p27"/>
          <p:cNvSpPr txBox="1"/>
          <p:nvPr/>
        </p:nvSpPr>
        <p:spPr>
          <a:xfrm>
            <a:off x="5723325" y="2747288"/>
            <a:ext cx="7713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latin typeface="Amaranth"/>
                <a:ea typeface="Amaranth"/>
                <a:cs typeface="Amaranth"/>
                <a:sym typeface="Amaranth"/>
              </a:rPr>
              <a:t>1</a:t>
            </a:r>
            <a:endParaRPr b="1" sz="35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990" name="Google Shape;990;p27"/>
          <p:cNvSpPr txBox="1"/>
          <p:nvPr/>
        </p:nvSpPr>
        <p:spPr>
          <a:xfrm>
            <a:off x="5739850" y="3281638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8</a:t>
            </a:r>
            <a:endParaRPr/>
          </a:p>
        </p:txBody>
      </p:sp>
      <p:sp>
        <p:nvSpPr>
          <p:cNvPr id="991" name="Google Shape;991;p27"/>
          <p:cNvSpPr txBox="1"/>
          <p:nvPr/>
        </p:nvSpPr>
        <p:spPr>
          <a:xfrm>
            <a:off x="5739850" y="457762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22</a:t>
            </a:r>
            <a:endParaRPr/>
          </a:p>
        </p:txBody>
      </p:sp>
      <p:sp>
        <p:nvSpPr>
          <p:cNvPr id="992" name="Google Shape;992;p27"/>
          <p:cNvSpPr txBox="1"/>
          <p:nvPr/>
        </p:nvSpPr>
        <p:spPr>
          <a:xfrm>
            <a:off x="5759363" y="5262200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29</a:t>
            </a:r>
            <a:endParaRPr/>
          </a:p>
        </p:txBody>
      </p:sp>
      <p:sp>
        <p:nvSpPr>
          <p:cNvPr id="993" name="Google Shape;993;p27"/>
          <p:cNvSpPr txBox="1"/>
          <p:nvPr/>
        </p:nvSpPr>
        <p:spPr>
          <a:xfrm>
            <a:off x="6493838" y="2669638"/>
            <a:ext cx="7713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</a:t>
            </a:r>
            <a:endParaRPr/>
          </a:p>
        </p:txBody>
      </p:sp>
      <p:sp>
        <p:nvSpPr>
          <p:cNvPr id="994" name="Google Shape;994;p27"/>
          <p:cNvSpPr txBox="1"/>
          <p:nvPr/>
        </p:nvSpPr>
        <p:spPr>
          <a:xfrm>
            <a:off x="7375913" y="2669638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3</a:t>
            </a:r>
            <a:endParaRPr/>
          </a:p>
        </p:txBody>
      </p:sp>
      <p:sp>
        <p:nvSpPr>
          <p:cNvPr id="995" name="Google Shape;995;p27"/>
          <p:cNvSpPr txBox="1"/>
          <p:nvPr/>
        </p:nvSpPr>
        <p:spPr>
          <a:xfrm>
            <a:off x="8129888" y="2669638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4</a:t>
            </a:r>
            <a:endParaRPr/>
          </a:p>
        </p:txBody>
      </p:sp>
      <p:sp>
        <p:nvSpPr>
          <p:cNvPr id="996" name="Google Shape;996;p27"/>
          <p:cNvSpPr txBox="1"/>
          <p:nvPr/>
        </p:nvSpPr>
        <p:spPr>
          <a:xfrm>
            <a:off x="6442388" y="3346163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9</a:t>
            </a:r>
            <a:endParaRPr/>
          </a:p>
        </p:txBody>
      </p:sp>
      <p:sp>
        <p:nvSpPr>
          <p:cNvPr id="997" name="Google Shape;997;p27"/>
          <p:cNvSpPr txBox="1"/>
          <p:nvPr/>
        </p:nvSpPr>
        <p:spPr>
          <a:xfrm>
            <a:off x="7291613" y="3346163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10</a:t>
            </a:r>
            <a:endParaRPr/>
          </a:p>
        </p:txBody>
      </p:sp>
      <p:sp>
        <p:nvSpPr>
          <p:cNvPr id="998" name="Google Shape;998;p27"/>
          <p:cNvSpPr txBox="1"/>
          <p:nvPr/>
        </p:nvSpPr>
        <p:spPr>
          <a:xfrm>
            <a:off x="8133813" y="3346163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11</a:t>
            </a:r>
            <a:endParaRPr/>
          </a:p>
        </p:txBody>
      </p:sp>
      <p:sp>
        <p:nvSpPr>
          <p:cNvPr id="999" name="Google Shape;999;p27"/>
          <p:cNvSpPr txBox="1"/>
          <p:nvPr/>
        </p:nvSpPr>
        <p:spPr>
          <a:xfrm>
            <a:off x="6442388" y="3957588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16</a:t>
            </a:r>
            <a:endParaRPr/>
          </a:p>
        </p:txBody>
      </p:sp>
      <p:sp>
        <p:nvSpPr>
          <p:cNvPr id="1000" name="Google Shape;1000;p27"/>
          <p:cNvSpPr txBox="1"/>
          <p:nvPr/>
        </p:nvSpPr>
        <p:spPr>
          <a:xfrm>
            <a:off x="7291613" y="3957563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17</a:t>
            </a:r>
            <a:endParaRPr/>
          </a:p>
        </p:txBody>
      </p:sp>
      <p:sp>
        <p:nvSpPr>
          <p:cNvPr id="1001" name="Google Shape;1001;p27"/>
          <p:cNvSpPr txBox="1"/>
          <p:nvPr/>
        </p:nvSpPr>
        <p:spPr>
          <a:xfrm>
            <a:off x="8214417" y="3932513"/>
            <a:ext cx="7713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18</a:t>
            </a:r>
            <a:endParaRPr/>
          </a:p>
        </p:txBody>
      </p:sp>
      <p:sp>
        <p:nvSpPr>
          <p:cNvPr id="1002" name="Google Shape;1002;p27"/>
          <p:cNvSpPr txBox="1"/>
          <p:nvPr/>
        </p:nvSpPr>
        <p:spPr>
          <a:xfrm>
            <a:off x="6529288" y="465707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23</a:t>
            </a:r>
            <a:endParaRPr/>
          </a:p>
        </p:txBody>
      </p:sp>
      <p:sp>
        <p:nvSpPr>
          <p:cNvPr id="1003" name="Google Shape;1003;p27"/>
          <p:cNvSpPr txBox="1"/>
          <p:nvPr/>
        </p:nvSpPr>
        <p:spPr>
          <a:xfrm>
            <a:off x="7291613" y="465707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24</a:t>
            </a:r>
            <a:endParaRPr/>
          </a:p>
        </p:txBody>
      </p:sp>
      <p:sp>
        <p:nvSpPr>
          <p:cNvPr id="1004" name="Google Shape;1004;p27"/>
          <p:cNvSpPr txBox="1"/>
          <p:nvPr/>
        </p:nvSpPr>
        <p:spPr>
          <a:xfrm>
            <a:off x="8133813" y="465707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25</a:t>
            </a:r>
            <a:endParaRPr/>
          </a:p>
        </p:txBody>
      </p:sp>
      <p:sp>
        <p:nvSpPr>
          <p:cNvPr id="1005" name="Google Shape;1005;p27"/>
          <p:cNvSpPr txBox="1"/>
          <p:nvPr/>
        </p:nvSpPr>
        <p:spPr>
          <a:xfrm>
            <a:off x="6488975" y="5268488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30</a:t>
            </a:r>
            <a:endParaRPr/>
          </a:p>
        </p:txBody>
      </p:sp>
      <p:sp>
        <p:nvSpPr>
          <p:cNvPr id="1006" name="Google Shape;1006;p27"/>
          <p:cNvSpPr txBox="1"/>
          <p:nvPr/>
        </p:nvSpPr>
        <p:spPr>
          <a:xfrm>
            <a:off x="7291613" y="5245488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31</a:t>
            </a:r>
            <a:endParaRPr/>
          </a:p>
        </p:txBody>
      </p:sp>
      <p:sp>
        <p:nvSpPr>
          <p:cNvPr id="1007" name="Google Shape;1007;p27"/>
          <p:cNvSpPr txBox="1"/>
          <p:nvPr/>
        </p:nvSpPr>
        <p:spPr>
          <a:xfrm>
            <a:off x="9007650" y="271307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5</a:t>
            </a:r>
            <a:endParaRPr/>
          </a:p>
        </p:txBody>
      </p:sp>
      <p:sp>
        <p:nvSpPr>
          <p:cNvPr id="1008" name="Google Shape;1008;p27"/>
          <p:cNvSpPr txBox="1"/>
          <p:nvPr/>
        </p:nvSpPr>
        <p:spPr>
          <a:xfrm>
            <a:off x="9007650" y="336107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12</a:t>
            </a:r>
            <a:endParaRPr/>
          </a:p>
        </p:txBody>
      </p:sp>
      <p:sp>
        <p:nvSpPr>
          <p:cNvPr id="1009" name="Google Shape;1009;p27"/>
          <p:cNvSpPr txBox="1"/>
          <p:nvPr/>
        </p:nvSpPr>
        <p:spPr>
          <a:xfrm>
            <a:off x="9007650" y="400907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19</a:t>
            </a:r>
            <a:endParaRPr/>
          </a:p>
        </p:txBody>
      </p:sp>
      <p:sp>
        <p:nvSpPr>
          <p:cNvPr id="1010" name="Google Shape;1010;p27"/>
          <p:cNvSpPr txBox="1"/>
          <p:nvPr/>
        </p:nvSpPr>
        <p:spPr>
          <a:xfrm>
            <a:off x="9007650" y="465707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26</a:t>
            </a:r>
            <a:endParaRPr/>
          </a:p>
        </p:txBody>
      </p:sp>
      <p:sp>
        <p:nvSpPr>
          <p:cNvPr id="1011" name="Google Shape;1011;p27"/>
          <p:cNvSpPr txBox="1"/>
          <p:nvPr/>
        </p:nvSpPr>
        <p:spPr>
          <a:xfrm>
            <a:off x="4020175" y="335202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6</a:t>
            </a:r>
            <a:endParaRPr/>
          </a:p>
        </p:txBody>
      </p:sp>
      <p:sp>
        <p:nvSpPr>
          <p:cNvPr id="1012" name="Google Shape;1012;p27"/>
          <p:cNvSpPr txBox="1"/>
          <p:nvPr/>
        </p:nvSpPr>
        <p:spPr>
          <a:xfrm>
            <a:off x="4020175" y="400002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13</a:t>
            </a:r>
            <a:endParaRPr/>
          </a:p>
        </p:txBody>
      </p:sp>
      <p:sp>
        <p:nvSpPr>
          <p:cNvPr id="1013" name="Google Shape;1013;p27"/>
          <p:cNvSpPr txBox="1"/>
          <p:nvPr/>
        </p:nvSpPr>
        <p:spPr>
          <a:xfrm>
            <a:off x="4020175" y="464802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20</a:t>
            </a:r>
            <a:endParaRPr/>
          </a:p>
        </p:txBody>
      </p:sp>
      <p:sp>
        <p:nvSpPr>
          <p:cNvPr id="1014" name="Google Shape;1014;p27"/>
          <p:cNvSpPr txBox="1"/>
          <p:nvPr/>
        </p:nvSpPr>
        <p:spPr>
          <a:xfrm>
            <a:off x="4020175" y="5296013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27</a:t>
            </a:r>
            <a:endParaRPr/>
          </a:p>
        </p:txBody>
      </p:sp>
      <p:sp>
        <p:nvSpPr>
          <p:cNvPr id="1015" name="Google Shape;1015;p27"/>
          <p:cNvSpPr txBox="1"/>
          <p:nvPr/>
        </p:nvSpPr>
        <p:spPr>
          <a:xfrm>
            <a:off x="4844125" y="334617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7</a:t>
            </a:r>
            <a:endParaRPr/>
          </a:p>
        </p:txBody>
      </p:sp>
      <p:sp>
        <p:nvSpPr>
          <p:cNvPr id="1016" name="Google Shape;1016;p27"/>
          <p:cNvSpPr txBox="1"/>
          <p:nvPr/>
        </p:nvSpPr>
        <p:spPr>
          <a:xfrm>
            <a:off x="4844125" y="395757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14</a:t>
            </a:r>
            <a:endParaRPr/>
          </a:p>
        </p:txBody>
      </p:sp>
      <p:sp>
        <p:nvSpPr>
          <p:cNvPr id="1017" name="Google Shape;1017;p27"/>
          <p:cNvSpPr txBox="1"/>
          <p:nvPr/>
        </p:nvSpPr>
        <p:spPr>
          <a:xfrm>
            <a:off x="4844125" y="464217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21</a:t>
            </a:r>
            <a:endParaRPr/>
          </a:p>
        </p:txBody>
      </p:sp>
      <p:sp>
        <p:nvSpPr>
          <p:cNvPr id="1018" name="Google Shape;1018;p27"/>
          <p:cNvSpPr txBox="1"/>
          <p:nvPr/>
        </p:nvSpPr>
        <p:spPr>
          <a:xfrm>
            <a:off x="4828488" y="5319902"/>
            <a:ext cx="8742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28</a:t>
            </a:r>
            <a:endParaRPr/>
          </a:p>
        </p:txBody>
      </p:sp>
      <p:sp>
        <p:nvSpPr>
          <p:cNvPr id="1019" name="Google Shape;1019;p27"/>
          <p:cNvSpPr txBox="1"/>
          <p:nvPr/>
        </p:nvSpPr>
        <p:spPr>
          <a:xfrm>
            <a:off x="5655888" y="3994763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15</a:t>
            </a:r>
            <a:endParaRPr/>
          </a:p>
        </p:txBody>
      </p:sp>
      <p:sp>
        <p:nvSpPr>
          <p:cNvPr id="1020" name="Google Shape;1020;p27">
            <a:hlinkClick action="ppaction://hlinkshowjump?jump=firstslide"/>
          </p:cNvPr>
          <p:cNvSpPr/>
          <p:nvPr/>
        </p:nvSpPr>
        <p:spPr>
          <a:xfrm>
            <a:off x="797075" y="12239150"/>
            <a:ext cx="1362900" cy="15171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1" name="Google Shape;1021;p27"/>
          <p:cNvSpPr txBox="1"/>
          <p:nvPr/>
        </p:nvSpPr>
        <p:spPr>
          <a:xfrm>
            <a:off x="797075" y="12612050"/>
            <a:ext cx="13629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howjump?jump=firstslide"/>
              </a:rPr>
              <a:t>HOME</a:t>
            </a:r>
            <a:endParaRPr b="1" sz="25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1022" name="Google Shape;1022;p27"/>
          <p:cNvSpPr/>
          <p:nvPr/>
        </p:nvSpPr>
        <p:spPr>
          <a:xfrm>
            <a:off x="16353125" y="12470550"/>
            <a:ext cx="1645600" cy="1382700"/>
          </a:xfrm>
          <a:prstGeom prst="flowChartOffpageConnector">
            <a:avLst/>
          </a:prstGeom>
          <a:solidFill>
            <a:srgbClr val="F0E7CB">
              <a:alpha val="994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ldjump" r:id="rId27"/>
              </a:rPr>
              <a:t>TABLE OF CONTENTS</a:t>
            </a:r>
            <a:endParaRPr b="1" sz="24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28"/>
          <p:cNvSpPr txBox="1"/>
          <p:nvPr/>
        </p:nvSpPr>
        <p:spPr>
          <a:xfrm>
            <a:off x="4756500" y="1318325"/>
            <a:ext cx="87750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5"/>
                </a:solidFill>
                <a:latin typeface="Ribeye"/>
                <a:ea typeface="Ribeye"/>
                <a:cs typeface="Ribeye"/>
                <a:sym typeface="Ribeye"/>
              </a:rPr>
              <a:t>SUBJECT 1 CURRICULUM MAP</a:t>
            </a:r>
            <a:endParaRPr b="1" sz="3600">
              <a:solidFill>
                <a:schemeClr val="accent5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1028" name="Google Shape;1028;p28">
            <a:hlinkClick action="ppaction://hlinksldjump" r:id="rId3"/>
          </p:cNvPr>
          <p:cNvSpPr/>
          <p:nvPr/>
        </p:nvSpPr>
        <p:spPr>
          <a:xfrm>
            <a:off x="81605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DEC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029" name="Google Shape;1029;p28">
            <a:hlinkClick action="ppaction://hlinksldjump" r:id="rId4"/>
          </p:cNvPr>
          <p:cNvSpPr/>
          <p:nvPr/>
        </p:nvSpPr>
        <p:spPr>
          <a:xfrm>
            <a:off x="4226996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AUG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030" name="Google Shape;1030;p28">
            <a:hlinkClick action="ppaction://hlinksldjump" r:id="rId5"/>
          </p:cNvPr>
          <p:cNvSpPr/>
          <p:nvPr/>
        </p:nvSpPr>
        <p:spPr>
          <a:xfrm>
            <a:off x="52103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SEPT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031" name="Google Shape;1031;p28">
            <a:hlinkClick action="ppaction://hlinksldjump" r:id="rId6"/>
          </p:cNvPr>
          <p:cNvSpPr/>
          <p:nvPr/>
        </p:nvSpPr>
        <p:spPr>
          <a:xfrm>
            <a:off x="61937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OCT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032" name="Google Shape;1032;p28">
            <a:hlinkClick action="ppaction://hlinksldjump" r:id="rId7"/>
          </p:cNvPr>
          <p:cNvSpPr/>
          <p:nvPr/>
        </p:nvSpPr>
        <p:spPr>
          <a:xfrm>
            <a:off x="7177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NOV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033" name="Google Shape;1033;p28">
            <a:hlinkClick action="ppaction://hlinksldjump" r:id="rId8"/>
          </p:cNvPr>
          <p:cNvSpPr/>
          <p:nvPr/>
        </p:nvSpPr>
        <p:spPr>
          <a:xfrm>
            <a:off x="91439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JAN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034" name="Google Shape;1034;p28">
            <a:hlinkClick action="ppaction://hlinksldjump" r:id="rId9"/>
          </p:cNvPr>
          <p:cNvSpPr/>
          <p:nvPr/>
        </p:nvSpPr>
        <p:spPr>
          <a:xfrm>
            <a:off x="101274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FEB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035" name="Google Shape;1035;p28">
            <a:hlinkClick action="ppaction://hlinksldjump" r:id="rId10"/>
          </p:cNvPr>
          <p:cNvSpPr/>
          <p:nvPr/>
        </p:nvSpPr>
        <p:spPr>
          <a:xfrm>
            <a:off x="111108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036" name="Google Shape;1036;p28">
            <a:hlinkClick action="ppaction://hlinksldjump" r:id="rId11"/>
          </p:cNvPr>
          <p:cNvSpPr/>
          <p:nvPr/>
        </p:nvSpPr>
        <p:spPr>
          <a:xfrm>
            <a:off x="12094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APR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037" name="Google Shape;1037;p28">
            <a:hlinkClick action="ppaction://hlinksldjump" r:id="rId12"/>
          </p:cNvPr>
          <p:cNvSpPr/>
          <p:nvPr/>
        </p:nvSpPr>
        <p:spPr>
          <a:xfrm>
            <a:off x="13077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MAY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038" name="Google Shape;1038;p28">
            <a:hlinkClick action="ppaction://hlinksldjump" r:id="rId13"/>
          </p:cNvPr>
          <p:cNvSpPr/>
          <p:nvPr/>
        </p:nvSpPr>
        <p:spPr>
          <a:xfrm>
            <a:off x="140610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JUNE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039" name="Google Shape;1039;p28">
            <a:hlinkClick action="ppaction://hlinksldjump" r:id="rId14"/>
          </p:cNvPr>
          <p:cNvSpPr/>
          <p:nvPr/>
        </p:nvSpPr>
        <p:spPr>
          <a:xfrm>
            <a:off x="3243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JULY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040" name="Google Shape;1040;p28"/>
          <p:cNvSpPr txBox="1"/>
          <p:nvPr/>
        </p:nvSpPr>
        <p:spPr>
          <a:xfrm>
            <a:off x="4756500" y="1949825"/>
            <a:ext cx="30717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howjump?jump=nextslide"/>
              </a:rPr>
              <a:t>Current Unit Map Here</a:t>
            </a:r>
            <a:endParaRPr b="1" sz="1800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041" name="Google Shape;1041;p28">
            <a:hlinkClick action="ppaction://hlinksldjump" r:id="rId15"/>
          </p:cNvPr>
          <p:cNvSpPr txBox="1"/>
          <p:nvPr/>
        </p:nvSpPr>
        <p:spPr>
          <a:xfrm>
            <a:off x="7255850" y="1949678"/>
            <a:ext cx="31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ldjump" r:id="rId16"/>
              </a:rPr>
              <a:t>This Week’s Lesson Plans Here</a:t>
            </a:r>
            <a:endParaRPr b="1" sz="1800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graphicFrame>
        <p:nvGraphicFramePr>
          <p:cNvPr id="1042" name="Google Shape;1042;p28"/>
          <p:cNvGraphicFramePr/>
          <p:nvPr/>
        </p:nvGraphicFramePr>
        <p:xfrm>
          <a:off x="4670775" y="2419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{E91AAB8C-BFEF-4A8F-8DA0-43E7A20BD40F}</a:tableStyleId>
              </a:tblPr>
              <a:tblGrid>
                <a:gridCol w="2585075"/>
                <a:gridCol w="1872425"/>
                <a:gridCol w="1794050"/>
                <a:gridCol w="1330800"/>
                <a:gridCol w="1205825"/>
                <a:gridCol w="1470225"/>
              </a:tblGrid>
              <a:tr h="2242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Content Unit / Weeks</a:t>
                      </a:r>
                      <a:endParaRPr b="1" sz="19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Objectives / Standards</a:t>
                      </a:r>
                      <a:endParaRPr b="1" sz="19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Texts</a:t>
                      </a:r>
                      <a:endParaRPr b="1" sz="19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Skills</a:t>
                      </a:r>
                      <a:endParaRPr b="1" sz="19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Activities / Materials</a:t>
                      </a:r>
                      <a:endParaRPr b="1" sz="19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Assessments</a:t>
                      </a:r>
                      <a:endParaRPr b="1" sz="19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</a:tr>
              <a:tr h="1716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Unit 1 / Weeks 1 – 4: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Colonial American Lit – early America to 1800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Paraphrase non-fiction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716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Unit 2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716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Unit 3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716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Unit 4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716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Unit 5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43" name="Google Shape;1043;p28">
            <a:hlinkClick action="ppaction://hlinksldjump" r:id="rId17"/>
          </p:cNvPr>
          <p:cNvSpPr txBox="1"/>
          <p:nvPr/>
        </p:nvSpPr>
        <p:spPr>
          <a:xfrm>
            <a:off x="10922325" y="1949678"/>
            <a:ext cx="31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ldjump" r:id="rId18"/>
              </a:rPr>
              <a:t>Learning Groups Here</a:t>
            </a:r>
            <a:endParaRPr b="1" sz="1800" u="sng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044" name="Google Shape;1044;p28">
            <a:hlinkClick action="ppaction://hlinksldjump" r:id="rId19"/>
          </p:cNvPr>
          <p:cNvSpPr/>
          <p:nvPr/>
        </p:nvSpPr>
        <p:spPr>
          <a:xfrm rot="5400000">
            <a:off x="15045900" y="6148500"/>
            <a:ext cx="9906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Com.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045" name="Google Shape;1045;p28">
            <a:hlinkClick action="ppaction://hlinksldjump" r:id="rId20"/>
          </p:cNvPr>
          <p:cNvSpPr/>
          <p:nvPr/>
        </p:nvSpPr>
        <p:spPr>
          <a:xfrm rot="5400000">
            <a:off x="15049500" y="2187434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2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046" name="Google Shape;1046;p28">
            <a:hlinkClick action="ppaction://hlinksldjump" r:id="rId21"/>
          </p:cNvPr>
          <p:cNvSpPr/>
          <p:nvPr/>
        </p:nvSpPr>
        <p:spPr>
          <a:xfrm rot="5400000">
            <a:off x="15049500" y="3170821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3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047" name="Google Shape;1047;p28">
            <a:hlinkClick action="ppaction://hlinksldjump" r:id="rId22"/>
          </p:cNvPr>
          <p:cNvSpPr/>
          <p:nvPr/>
        </p:nvSpPr>
        <p:spPr>
          <a:xfrm rot="5400000">
            <a:off x="15049500" y="4154222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4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048" name="Google Shape;1048;p28">
            <a:hlinkClick action="ppaction://hlinksldjump" r:id="rId23"/>
          </p:cNvPr>
          <p:cNvSpPr/>
          <p:nvPr/>
        </p:nvSpPr>
        <p:spPr>
          <a:xfrm rot="5400000">
            <a:off x="15049500" y="51376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5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049" name="Google Shape;1049;p28">
            <a:hlinkClick action="ppaction://hlinksldjump" r:id="rId24"/>
          </p:cNvPr>
          <p:cNvSpPr/>
          <p:nvPr/>
        </p:nvSpPr>
        <p:spPr>
          <a:xfrm rot="5400000">
            <a:off x="14906700" y="7278301"/>
            <a:ext cx="12690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Stu. Support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050" name="Google Shape;1050;p28">
            <a:hlinkClick action="ppaction://hlinksldjump" r:id="rId25"/>
          </p:cNvPr>
          <p:cNvSpPr/>
          <p:nvPr/>
        </p:nvSpPr>
        <p:spPr>
          <a:xfrm rot="5400000">
            <a:off x="14849850" y="8604300"/>
            <a:ext cx="138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Behavior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051" name="Google Shape;1051;p28">
            <a:hlinkClick action="ppaction://hlinksldjump" r:id="rId26"/>
          </p:cNvPr>
          <p:cNvSpPr/>
          <p:nvPr/>
        </p:nvSpPr>
        <p:spPr>
          <a:xfrm rot="5400000">
            <a:off x="14842950" y="9955700"/>
            <a:ext cx="13965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Expenses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052" name="Google Shape;1052;p28">
            <a:hlinkClick action="ppaction://hlinksldjump" r:id="rId27"/>
          </p:cNvPr>
          <p:cNvSpPr/>
          <p:nvPr/>
        </p:nvSpPr>
        <p:spPr>
          <a:xfrm rot="5400000">
            <a:off x="14909850" y="11285300"/>
            <a:ext cx="126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Wishlist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053" name="Google Shape;1053;p28">
            <a:hlinkClick action="ppaction://hlinksldjump" r:id="rId28"/>
          </p:cNvPr>
          <p:cNvSpPr/>
          <p:nvPr/>
        </p:nvSpPr>
        <p:spPr>
          <a:xfrm rot="5400000">
            <a:off x="15049500" y="1236917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Notes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054" name="Google Shape;1054;p28">
            <a:hlinkClick action="ppaction://hlinksldjump" r:id="rId29"/>
          </p:cNvPr>
          <p:cNvSpPr/>
          <p:nvPr/>
        </p:nvSpPr>
        <p:spPr>
          <a:xfrm rot="5400000">
            <a:off x="15049500" y="12040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Subj 1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055" name="Google Shape;1055;p28">
            <a:hlinkClick action="ppaction://hlinkshowjump?jump=firstslide"/>
          </p:cNvPr>
          <p:cNvSpPr/>
          <p:nvPr/>
        </p:nvSpPr>
        <p:spPr>
          <a:xfrm>
            <a:off x="797075" y="12239150"/>
            <a:ext cx="1362900" cy="15171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6" name="Google Shape;1056;p28"/>
          <p:cNvSpPr txBox="1"/>
          <p:nvPr/>
        </p:nvSpPr>
        <p:spPr>
          <a:xfrm>
            <a:off x="797075" y="12612050"/>
            <a:ext cx="13629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howjump?jump=firstslide"/>
              </a:rPr>
              <a:t>HOME</a:t>
            </a:r>
            <a:endParaRPr b="1" sz="25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1057" name="Google Shape;1057;p28"/>
          <p:cNvSpPr/>
          <p:nvPr/>
        </p:nvSpPr>
        <p:spPr>
          <a:xfrm>
            <a:off x="16353125" y="12470550"/>
            <a:ext cx="1645600" cy="1382700"/>
          </a:xfrm>
          <a:prstGeom prst="flowChartOffpageConnector">
            <a:avLst/>
          </a:prstGeom>
          <a:solidFill>
            <a:srgbClr val="F0E7CB">
              <a:alpha val="994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ldjump" r:id="rId30"/>
              </a:rPr>
              <a:t>TABLE OF CONTENTS</a:t>
            </a:r>
            <a:endParaRPr b="1" sz="24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29"/>
          <p:cNvSpPr txBox="1"/>
          <p:nvPr/>
        </p:nvSpPr>
        <p:spPr>
          <a:xfrm>
            <a:off x="4756500" y="1318325"/>
            <a:ext cx="87750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5"/>
                </a:solidFill>
                <a:latin typeface="Ribeye"/>
                <a:ea typeface="Ribeye"/>
                <a:cs typeface="Ribeye"/>
                <a:sym typeface="Ribeye"/>
              </a:rPr>
              <a:t>SUBJECT 1 CURRENT UNIT MAP</a:t>
            </a:r>
            <a:endParaRPr b="1" sz="3600">
              <a:solidFill>
                <a:schemeClr val="accent5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graphicFrame>
        <p:nvGraphicFramePr>
          <p:cNvPr id="1063" name="Google Shape;1063;p29"/>
          <p:cNvGraphicFramePr/>
          <p:nvPr/>
        </p:nvGraphicFramePr>
        <p:xfrm>
          <a:off x="4756500" y="2419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{E91AAB8C-BFEF-4A8F-8DA0-43E7A20BD40F}</a:tableStyleId>
              </a:tblPr>
              <a:tblGrid>
                <a:gridCol w="952050"/>
                <a:gridCol w="2045950"/>
                <a:gridCol w="1124275"/>
                <a:gridCol w="1620550"/>
                <a:gridCol w="2126975"/>
                <a:gridCol w="1185050"/>
                <a:gridCol w="1073600"/>
              </a:tblGrid>
              <a:tr h="2274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Unit 1</a:t>
                      </a:r>
                      <a:endParaRPr b="1" sz="18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Essential Questions</a:t>
                      </a:r>
                      <a:endParaRPr b="1" sz="18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Reading</a:t>
                      </a:r>
                      <a:endParaRPr b="1" sz="18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Writing / Grammar</a:t>
                      </a:r>
                      <a:endParaRPr b="1" sz="18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Vocabulary</a:t>
                      </a:r>
                      <a:endParaRPr b="1" sz="18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Speaking / Listening</a:t>
                      </a:r>
                      <a:endParaRPr b="1" sz="18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Assess-</a:t>
                      </a:r>
                      <a:endParaRPr b="1" sz="18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ments</a:t>
                      </a:r>
                      <a:endParaRPr b="1" sz="18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</a:tr>
              <a:tr h="8552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3D5E12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Part 1</a:t>
                      </a:r>
                      <a:endParaRPr b="1" sz="1500">
                        <a:solidFill>
                          <a:srgbClr val="3D5E12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3D5E12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Weeks 1 - 2</a:t>
                      </a:r>
                      <a:endParaRPr b="1" sz="1500">
                        <a:solidFill>
                          <a:srgbClr val="3D5E12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1">
                        <a:alpha val="96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-323850" lvl="1" marL="914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500"/>
                        <a:buFont typeface="Amaranth"/>
                        <a:buAutoNum type="arabicPeriod"/>
                      </a:pPr>
                      <a:r>
                        <a:rPr b="1" lang="en" sz="1500">
                          <a:solidFill>
                            <a:srgbClr val="191919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What is the relationship between literature and place?</a:t>
                      </a:r>
                      <a:endParaRPr b="1" sz="1500">
                        <a:solidFill>
                          <a:srgbClr val="191919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23850" lvl="1" marL="914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500"/>
                        <a:buFont typeface="Amaranth"/>
                        <a:buAutoNum type="arabicPeriod"/>
                      </a:pPr>
                      <a:r>
                        <a:rPr b="1" lang="en" sz="1500">
                          <a:solidFill>
                            <a:srgbClr val="191919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How does literature shape or reflect society?</a:t>
                      </a:r>
                      <a:endParaRPr b="1" sz="1500">
                        <a:solidFill>
                          <a:srgbClr val="191919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23850" lvl="1" marL="914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500"/>
                        <a:buFont typeface="Amaranth"/>
                        <a:buAutoNum type="arabicPeriod"/>
                      </a:pPr>
                      <a:r>
                        <a:rPr b="1" lang="en" sz="1500">
                          <a:solidFill>
                            <a:srgbClr val="191919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What makes American literature American?</a:t>
                      </a:r>
                      <a:endParaRPr b="1" sz="1500">
                        <a:solidFill>
                          <a:srgbClr val="191919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1">
                        <a:alpha val="96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191919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Colonial American Lit – early America to 1800</a:t>
                      </a:r>
                      <a:endParaRPr sz="1500">
                        <a:solidFill>
                          <a:srgbClr val="191919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191919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Textbook pgs 2 - 72</a:t>
                      </a:r>
                      <a:endParaRPr sz="1500">
                        <a:solidFill>
                          <a:srgbClr val="191919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1">
                        <a:alpha val="96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191919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500">
                        <a:solidFill>
                          <a:srgbClr val="191919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1">
                        <a:alpha val="96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191919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Essential Question Vocab:</a:t>
                      </a:r>
                      <a:endParaRPr sz="1500">
                        <a:solidFill>
                          <a:srgbClr val="191919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02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600"/>
                        <a:buFont typeface="Amaranth"/>
                        <a:buChar char="●"/>
                      </a:pPr>
                      <a:r>
                        <a:rPr lang="en" sz="1500">
                          <a:solidFill>
                            <a:srgbClr val="191919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Magnificent</a:t>
                      </a:r>
                      <a:endParaRPr sz="1500">
                        <a:solidFill>
                          <a:srgbClr val="191919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02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600"/>
                        <a:buFont typeface="Amaranth"/>
                        <a:buChar char="●"/>
                      </a:pPr>
                      <a:r>
                        <a:rPr lang="en" sz="1500">
                          <a:solidFill>
                            <a:srgbClr val="191919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Obstacle</a:t>
                      </a:r>
                      <a:endParaRPr sz="1500">
                        <a:solidFill>
                          <a:srgbClr val="191919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02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600"/>
                        <a:buFont typeface="Amaranth"/>
                        <a:buChar char="●"/>
                      </a:pPr>
                      <a:r>
                        <a:rPr lang="en" sz="1500">
                          <a:solidFill>
                            <a:srgbClr val="191919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Resources</a:t>
                      </a:r>
                      <a:endParaRPr sz="1500">
                        <a:solidFill>
                          <a:srgbClr val="191919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02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600"/>
                        <a:buFont typeface="Amaranth"/>
                        <a:buChar char="●"/>
                      </a:pPr>
                      <a:r>
                        <a:rPr lang="en" sz="1500">
                          <a:solidFill>
                            <a:srgbClr val="191919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Independence</a:t>
                      </a:r>
                      <a:endParaRPr sz="1500">
                        <a:solidFill>
                          <a:srgbClr val="191919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02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600"/>
                        <a:buFont typeface="Amaranth"/>
                        <a:buChar char="●"/>
                      </a:pPr>
                      <a:r>
                        <a:rPr lang="en" sz="1500">
                          <a:solidFill>
                            <a:srgbClr val="191919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Straightforward</a:t>
                      </a:r>
                      <a:endParaRPr sz="1500">
                        <a:solidFill>
                          <a:srgbClr val="191919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02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600"/>
                        <a:buFont typeface="Amaranth"/>
                        <a:buChar char="●"/>
                      </a:pPr>
                      <a:r>
                        <a:rPr lang="en" sz="1500">
                          <a:solidFill>
                            <a:srgbClr val="191919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Optimism</a:t>
                      </a:r>
                      <a:endParaRPr sz="1500">
                        <a:solidFill>
                          <a:srgbClr val="191919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02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600"/>
                        <a:buFont typeface="Amaranth"/>
                        <a:buChar char="●"/>
                      </a:pPr>
                      <a:r>
                        <a:rPr lang="en" sz="1500">
                          <a:solidFill>
                            <a:srgbClr val="191919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Rational</a:t>
                      </a:r>
                      <a:endParaRPr sz="1500">
                        <a:solidFill>
                          <a:srgbClr val="191919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02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600"/>
                        <a:buFont typeface="Amaranth"/>
                        <a:buChar char="●"/>
                      </a:pPr>
                      <a:r>
                        <a:rPr lang="en" sz="1500">
                          <a:solidFill>
                            <a:srgbClr val="191919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Articulate</a:t>
                      </a:r>
                      <a:endParaRPr sz="1500">
                        <a:solidFill>
                          <a:srgbClr val="191919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02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600"/>
                        <a:buFont typeface="Amaranth"/>
                        <a:buChar char="●"/>
                      </a:pPr>
                      <a:r>
                        <a:rPr lang="en" sz="1500">
                          <a:solidFill>
                            <a:srgbClr val="191919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Idealism</a:t>
                      </a:r>
                      <a:endParaRPr sz="1500">
                        <a:solidFill>
                          <a:srgbClr val="191919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191919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500">
                        <a:solidFill>
                          <a:srgbClr val="191919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1">
                        <a:alpha val="96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191919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Socratic Seminar - issue presented on pg. 15</a:t>
                      </a:r>
                      <a:endParaRPr sz="1500">
                        <a:solidFill>
                          <a:srgbClr val="191919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191919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"Has the US become the country early citizens imagined?"</a:t>
                      </a:r>
                      <a:endParaRPr sz="1500">
                        <a:solidFill>
                          <a:srgbClr val="191919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1">
                        <a:alpha val="96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191919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500">
                        <a:solidFill>
                          <a:srgbClr val="191919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1">
                        <a:alpha val="9608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064" name="Google Shape;1064;p29">
            <a:hlinkClick action="ppaction://hlinksldjump" r:id="rId3"/>
          </p:cNvPr>
          <p:cNvSpPr/>
          <p:nvPr/>
        </p:nvSpPr>
        <p:spPr>
          <a:xfrm>
            <a:off x="81605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DEC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065" name="Google Shape;1065;p29">
            <a:hlinkClick action="ppaction://hlinksldjump" r:id="rId4"/>
          </p:cNvPr>
          <p:cNvSpPr/>
          <p:nvPr/>
        </p:nvSpPr>
        <p:spPr>
          <a:xfrm>
            <a:off x="4226996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AUG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066" name="Google Shape;1066;p29">
            <a:hlinkClick action="ppaction://hlinksldjump" r:id="rId5"/>
          </p:cNvPr>
          <p:cNvSpPr/>
          <p:nvPr/>
        </p:nvSpPr>
        <p:spPr>
          <a:xfrm>
            <a:off x="52103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SEPT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067" name="Google Shape;1067;p29">
            <a:hlinkClick action="ppaction://hlinksldjump" r:id="rId6"/>
          </p:cNvPr>
          <p:cNvSpPr/>
          <p:nvPr/>
        </p:nvSpPr>
        <p:spPr>
          <a:xfrm>
            <a:off x="61937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OCT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068" name="Google Shape;1068;p29">
            <a:hlinkClick action="ppaction://hlinksldjump" r:id="rId7"/>
          </p:cNvPr>
          <p:cNvSpPr/>
          <p:nvPr/>
        </p:nvSpPr>
        <p:spPr>
          <a:xfrm>
            <a:off x="7177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NOV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069" name="Google Shape;1069;p29">
            <a:hlinkClick action="ppaction://hlinksldjump" r:id="rId8"/>
          </p:cNvPr>
          <p:cNvSpPr/>
          <p:nvPr/>
        </p:nvSpPr>
        <p:spPr>
          <a:xfrm>
            <a:off x="91439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JAN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070" name="Google Shape;1070;p29">
            <a:hlinkClick action="ppaction://hlinksldjump" r:id="rId9"/>
          </p:cNvPr>
          <p:cNvSpPr/>
          <p:nvPr/>
        </p:nvSpPr>
        <p:spPr>
          <a:xfrm>
            <a:off x="101274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FEB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071" name="Google Shape;1071;p29">
            <a:hlinkClick action="ppaction://hlinksldjump" r:id="rId10"/>
          </p:cNvPr>
          <p:cNvSpPr/>
          <p:nvPr/>
        </p:nvSpPr>
        <p:spPr>
          <a:xfrm>
            <a:off x="111108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072" name="Google Shape;1072;p29">
            <a:hlinkClick action="ppaction://hlinksldjump" r:id="rId11"/>
          </p:cNvPr>
          <p:cNvSpPr/>
          <p:nvPr/>
        </p:nvSpPr>
        <p:spPr>
          <a:xfrm>
            <a:off x="12094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APR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073" name="Google Shape;1073;p29">
            <a:hlinkClick action="ppaction://hlinksldjump" r:id="rId12"/>
          </p:cNvPr>
          <p:cNvSpPr/>
          <p:nvPr/>
        </p:nvSpPr>
        <p:spPr>
          <a:xfrm>
            <a:off x="13077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MAY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074" name="Google Shape;1074;p29">
            <a:hlinkClick action="ppaction://hlinksldjump" r:id="rId13"/>
          </p:cNvPr>
          <p:cNvSpPr/>
          <p:nvPr/>
        </p:nvSpPr>
        <p:spPr>
          <a:xfrm>
            <a:off x="140610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JUNE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075" name="Google Shape;1075;p29">
            <a:hlinkClick action="ppaction://hlinksldjump" r:id="rId14"/>
          </p:cNvPr>
          <p:cNvSpPr/>
          <p:nvPr/>
        </p:nvSpPr>
        <p:spPr>
          <a:xfrm>
            <a:off x="3243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JULY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076" name="Google Shape;1076;p29">
            <a:hlinkClick action="ppaction://hlinksldjump" r:id="rId15"/>
          </p:cNvPr>
          <p:cNvSpPr/>
          <p:nvPr/>
        </p:nvSpPr>
        <p:spPr>
          <a:xfrm rot="5400000">
            <a:off x="15045900" y="6148500"/>
            <a:ext cx="9906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Com.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077" name="Google Shape;1077;p29">
            <a:hlinkClick action="ppaction://hlinksldjump" r:id="rId16"/>
          </p:cNvPr>
          <p:cNvSpPr/>
          <p:nvPr/>
        </p:nvSpPr>
        <p:spPr>
          <a:xfrm rot="5400000">
            <a:off x="15049500" y="2187434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2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078" name="Google Shape;1078;p29">
            <a:hlinkClick action="ppaction://hlinksldjump" r:id="rId17"/>
          </p:cNvPr>
          <p:cNvSpPr/>
          <p:nvPr/>
        </p:nvSpPr>
        <p:spPr>
          <a:xfrm rot="5400000">
            <a:off x="15049500" y="3170821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3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079" name="Google Shape;1079;p29">
            <a:hlinkClick action="ppaction://hlinksldjump" r:id="rId18"/>
          </p:cNvPr>
          <p:cNvSpPr/>
          <p:nvPr/>
        </p:nvSpPr>
        <p:spPr>
          <a:xfrm rot="5400000">
            <a:off x="15049500" y="4154222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4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080" name="Google Shape;1080;p29">
            <a:hlinkClick action="ppaction://hlinksldjump" r:id="rId19"/>
          </p:cNvPr>
          <p:cNvSpPr/>
          <p:nvPr/>
        </p:nvSpPr>
        <p:spPr>
          <a:xfrm rot="5400000">
            <a:off x="15049500" y="51376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5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081" name="Google Shape;1081;p29">
            <a:hlinkClick action="ppaction://hlinksldjump" r:id="rId20"/>
          </p:cNvPr>
          <p:cNvSpPr/>
          <p:nvPr/>
        </p:nvSpPr>
        <p:spPr>
          <a:xfrm rot="5400000">
            <a:off x="14906700" y="7278301"/>
            <a:ext cx="12690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Stu. Support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082" name="Google Shape;1082;p29">
            <a:hlinkClick action="ppaction://hlinksldjump" r:id="rId21"/>
          </p:cNvPr>
          <p:cNvSpPr/>
          <p:nvPr/>
        </p:nvSpPr>
        <p:spPr>
          <a:xfrm rot="5400000">
            <a:off x="14849850" y="8604300"/>
            <a:ext cx="138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Behavior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083" name="Google Shape;1083;p29">
            <a:hlinkClick action="ppaction://hlinksldjump" r:id="rId22"/>
          </p:cNvPr>
          <p:cNvSpPr/>
          <p:nvPr/>
        </p:nvSpPr>
        <p:spPr>
          <a:xfrm rot="5400000">
            <a:off x="14842950" y="9955700"/>
            <a:ext cx="13965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Expenses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084" name="Google Shape;1084;p29">
            <a:hlinkClick action="ppaction://hlinksldjump" r:id="rId23"/>
          </p:cNvPr>
          <p:cNvSpPr/>
          <p:nvPr/>
        </p:nvSpPr>
        <p:spPr>
          <a:xfrm rot="5400000">
            <a:off x="14909850" y="11285300"/>
            <a:ext cx="126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Wishlist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085" name="Google Shape;1085;p29">
            <a:hlinkClick action="ppaction://hlinksldjump" r:id="rId24"/>
          </p:cNvPr>
          <p:cNvSpPr/>
          <p:nvPr/>
        </p:nvSpPr>
        <p:spPr>
          <a:xfrm rot="5400000">
            <a:off x="15049500" y="1236917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Notes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086" name="Google Shape;1086;p29">
            <a:hlinkClick action="ppaction://hlinksldjump" r:id="rId25"/>
          </p:cNvPr>
          <p:cNvSpPr/>
          <p:nvPr/>
        </p:nvSpPr>
        <p:spPr>
          <a:xfrm rot="5400000">
            <a:off x="15049500" y="12040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Subj 1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087" name="Google Shape;1087;p29">
            <a:hlinkClick action="ppaction://hlinkshowjump?jump=firstslide"/>
          </p:cNvPr>
          <p:cNvSpPr/>
          <p:nvPr/>
        </p:nvSpPr>
        <p:spPr>
          <a:xfrm>
            <a:off x="797075" y="12239150"/>
            <a:ext cx="1362900" cy="15171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8" name="Google Shape;1088;p29"/>
          <p:cNvSpPr txBox="1"/>
          <p:nvPr/>
        </p:nvSpPr>
        <p:spPr>
          <a:xfrm>
            <a:off x="797075" y="12612050"/>
            <a:ext cx="13629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howjump?jump=firstslide"/>
              </a:rPr>
              <a:t>HOME</a:t>
            </a:r>
            <a:endParaRPr b="1" sz="25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1089" name="Google Shape;1089;p29"/>
          <p:cNvSpPr/>
          <p:nvPr/>
        </p:nvSpPr>
        <p:spPr>
          <a:xfrm>
            <a:off x="16353125" y="12470550"/>
            <a:ext cx="1645600" cy="1382700"/>
          </a:xfrm>
          <a:prstGeom prst="flowChartOffpageConnector">
            <a:avLst/>
          </a:prstGeom>
          <a:solidFill>
            <a:srgbClr val="F0E7CB">
              <a:alpha val="994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ldjump" r:id="rId26"/>
              </a:rPr>
              <a:t>TABLE OF CONTENTS</a:t>
            </a:r>
            <a:endParaRPr b="1" sz="24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1090" name="Google Shape;1090;p29"/>
          <p:cNvSpPr txBox="1"/>
          <p:nvPr/>
        </p:nvSpPr>
        <p:spPr>
          <a:xfrm>
            <a:off x="4756500" y="1949825"/>
            <a:ext cx="30717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howjump?jump=nextslide"/>
              </a:rPr>
              <a:t>Current Unit Map Here</a:t>
            </a:r>
            <a:endParaRPr b="1" sz="1800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091" name="Google Shape;1091;p29">
            <a:hlinkClick action="ppaction://hlinksldjump" r:id="rId27"/>
          </p:cNvPr>
          <p:cNvSpPr txBox="1"/>
          <p:nvPr/>
        </p:nvSpPr>
        <p:spPr>
          <a:xfrm>
            <a:off x="7551000" y="1949690"/>
            <a:ext cx="31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ldjump" r:id="rId28"/>
              </a:rPr>
              <a:t>This Week’s Lesson Plans Here</a:t>
            </a:r>
            <a:endParaRPr b="1" sz="1800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092" name="Google Shape;1092;p29">
            <a:hlinkClick action="ppaction://hlinksldjump" r:id="rId29"/>
          </p:cNvPr>
          <p:cNvSpPr txBox="1"/>
          <p:nvPr/>
        </p:nvSpPr>
        <p:spPr>
          <a:xfrm>
            <a:off x="11353275" y="1949690"/>
            <a:ext cx="31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ldjump" r:id="rId30"/>
              </a:rPr>
              <a:t>Learning Groups Here</a:t>
            </a:r>
            <a:endParaRPr b="1" sz="1800" u="sng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6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7" name="Google Shape;1097;p30"/>
          <p:cNvGraphicFramePr/>
          <p:nvPr/>
        </p:nvGraphicFramePr>
        <p:xfrm>
          <a:off x="4721725" y="2230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{E91AAB8C-BFEF-4A8F-8DA0-43E7A20BD40F}</a:tableStyleId>
              </a:tblPr>
              <a:tblGrid>
                <a:gridCol w="4643800"/>
                <a:gridCol w="2811975"/>
                <a:gridCol w="2770700"/>
              </a:tblGrid>
              <a:tr h="380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rgbClr val="E7E6E6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Content</a:t>
                      </a:r>
                      <a:endParaRPr b="1" sz="1700">
                        <a:solidFill>
                          <a:srgbClr val="E7E6E6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7A7">
                        <a:alpha val="393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rgbClr val="E7E6E6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Materials</a:t>
                      </a:r>
                      <a:endParaRPr b="1" sz="1700">
                        <a:solidFill>
                          <a:srgbClr val="E7E6E6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7A7">
                        <a:alpha val="393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rgbClr val="E7E6E6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Evaluation</a:t>
                      </a:r>
                      <a:endParaRPr b="1" sz="1700">
                        <a:solidFill>
                          <a:srgbClr val="E7E6E6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7A7">
                        <a:alpha val="39330"/>
                      </a:srgbClr>
                    </a:solidFill>
                  </a:tcPr>
                </a:tc>
              </a:tr>
              <a:tr h="1803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Monday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700">
                          <a:solidFill>
                            <a:schemeClr val="dk1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700">
                        <a:solidFill>
                          <a:schemeClr val="dk1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maranth"/>
                        <a:buChar char="●"/>
                      </a:pPr>
                      <a:r>
                        <a:rPr lang="en" sz="1700">
                          <a:solidFill>
                            <a:schemeClr val="dk1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Sign-up for Remind, Google Classroom; Red Ink</a:t>
                      </a:r>
                      <a:endParaRPr sz="1700">
                        <a:solidFill>
                          <a:schemeClr val="dk1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maranth"/>
                        <a:buChar char="●"/>
                      </a:pPr>
                      <a:r>
                        <a:rPr lang="en" sz="1700">
                          <a:solidFill>
                            <a:schemeClr val="dk1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"All About Me" Letter -- writing diagnostic</a:t>
                      </a:r>
                      <a:endParaRPr sz="1700">
                        <a:solidFill>
                          <a:schemeClr val="dk1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700">
                          <a:solidFill>
                            <a:schemeClr val="dk1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Video: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Computers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Textbook pgs: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Other:</a:t>
                      </a:r>
                      <a:b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</a:b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Independent Work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Guided Instruction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Practice Sheets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Project/Presentation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Conference w/student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Test/Quiz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Other: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43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7A7">
                        <a:alpha val="393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7A7">
                        <a:alpha val="393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7A7">
                        <a:alpha val="39330"/>
                      </a:srgbClr>
                    </a:solidFill>
                  </a:tcPr>
                </a:tc>
              </a:tr>
              <a:tr h="1803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Tuesday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Video: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Computers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Textbook pgs: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Other:</a:t>
                      </a:r>
                      <a:b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</a:b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Independent Work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Guided Instruction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Practice Sheets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Project/Presentation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Conference w/student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Test/Quiz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Other: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43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7A7">
                        <a:alpha val="393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7A7">
                        <a:alpha val="393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7A7">
                        <a:alpha val="39330"/>
                      </a:srgbClr>
                    </a:solidFill>
                  </a:tcPr>
                </a:tc>
              </a:tr>
              <a:tr h="1803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Wednesday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Video: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Computers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Textbook pgs: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Other:</a:t>
                      </a:r>
                      <a:b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</a:b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Independent Work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Guided Instruction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Practice Sheets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Project/Presentation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Conference w/student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Test/Quiz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Other: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43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7A7">
                        <a:alpha val="393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7A7">
                        <a:alpha val="393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7A7">
                        <a:alpha val="39330"/>
                      </a:srgbClr>
                    </a:solidFill>
                  </a:tcPr>
                </a:tc>
              </a:tr>
              <a:tr h="1803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Thursday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Video: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Computers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Textbook pgs: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Other:</a:t>
                      </a:r>
                      <a:b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</a:b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Independent Work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Guided Instruction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Practice Sheets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Project/Presentation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Conference w/student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Test/Quiz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Other: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43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7A7">
                        <a:alpha val="393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7A7">
                        <a:alpha val="393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7A7">
                        <a:alpha val="39330"/>
                      </a:srgbClr>
                    </a:solidFill>
                  </a:tcPr>
                </a:tc>
              </a:tr>
              <a:tr h="1803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Friday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Video: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Computers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Textbook pgs: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Other:</a:t>
                      </a:r>
                      <a:b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</a:b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Independent Work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Guided Instruction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Practice Sheets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Project/Presentation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Conference w/student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Test/Quiz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Other: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98" name="Google Shape;1098;p30"/>
          <p:cNvSpPr txBox="1"/>
          <p:nvPr/>
        </p:nvSpPr>
        <p:spPr>
          <a:xfrm>
            <a:off x="4756500" y="1318325"/>
            <a:ext cx="87750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5"/>
                </a:solidFill>
                <a:latin typeface="Ribeye"/>
                <a:ea typeface="Ribeye"/>
                <a:cs typeface="Ribeye"/>
                <a:sym typeface="Ribeye"/>
              </a:rPr>
              <a:t>SUBJECT 1 WEEK VIEW</a:t>
            </a:r>
            <a:endParaRPr b="1" sz="3600">
              <a:solidFill>
                <a:schemeClr val="accent5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1099" name="Google Shape;1099;p30"/>
          <p:cNvSpPr txBox="1"/>
          <p:nvPr/>
        </p:nvSpPr>
        <p:spPr>
          <a:xfrm>
            <a:off x="9970000" y="1413563"/>
            <a:ext cx="48639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Norican"/>
                <a:ea typeface="Norican"/>
                <a:cs typeface="Norican"/>
                <a:sym typeface="Norican"/>
              </a:rPr>
              <a:t>Month </a:t>
            </a:r>
            <a:r>
              <a:rPr lang="en" sz="2800">
                <a:solidFill>
                  <a:srgbClr val="000000"/>
                </a:solidFill>
                <a:latin typeface="Norican"/>
                <a:ea typeface="Norican"/>
                <a:cs typeface="Norican"/>
                <a:sym typeface="Norican"/>
              </a:rPr>
              <a:t>– Week from X to X</a:t>
            </a:r>
            <a:endParaRPr sz="2800">
              <a:solidFill>
                <a:srgbClr val="000000"/>
              </a:solidFill>
              <a:latin typeface="Norican"/>
              <a:ea typeface="Norican"/>
              <a:cs typeface="Norican"/>
              <a:sym typeface="Norica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Norican"/>
              <a:ea typeface="Norican"/>
              <a:cs typeface="Norican"/>
              <a:sym typeface="Norican"/>
            </a:endParaRPr>
          </a:p>
        </p:txBody>
      </p:sp>
      <p:sp>
        <p:nvSpPr>
          <p:cNvPr id="1100" name="Google Shape;1100;p30">
            <a:hlinkClick action="ppaction://hlinksldjump" r:id="rId3"/>
          </p:cNvPr>
          <p:cNvSpPr/>
          <p:nvPr/>
        </p:nvSpPr>
        <p:spPr>
          <a:xfrm>
            <a:off x="81605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DEC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01" name="Google Shape;1101;p30">
            <a:hlinkClick action="ppaction://hlinksldjump" r:id="rId4"/>
          </p:cNvPr>
          <p:cNvSpPr/>
          <p:nvPr/>
        </p:nvSpPr>
        <p:spPr>
          <a:xfrm>
            <a:off x="4226996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AUG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02" name="Google Shape;1102;p30">
            <a:hlinkClick action="ppaction://hlinksldjump" r:id="rId5"/>
          </p:cNvPr>
          <p:cNvSpPr/>
          <p:nvPr/>
        </p:nvSpPr>
        <p:spPr>
          <a:xfrm>
            <a:off x="52103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SEPT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03" name="Google Shape;1103;p30">
            <a:hlinkClick action="ppaction://hlinksldjump" r:id="rId6"/>
          </p:cNvPr>
          <p:cNvSpPr/>
          <p:nvPr/>
        </p:nvSpPr>
        <p:spPr>
          <a:xfrm>
            <a:off x="61937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OCT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04" name="Google Shape;1104;p30">
            <a:hlinkClick action="ppaction://hlinksldjump" r:id="rId7"/>
          </p:cNvPr>
          <p:cNvSpPr/>
          <p:nvPr/>
        </p:nvSpPr>
        <p:spPr>
          <a:xfrm>
            <a:off x="7177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NOV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05" name="Google Shape;1105;p30">
            <a:hlinkClick action="ppaction://hlinksldjump" r:id="rId8"/>
          </p:cNvPr>
          <p:cNvSpPr/>
          <p:nvPr/>
        </p:nvSpPr>
        <p:spPr>
          <a:xfrm>
            <a:off x="91439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JAN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06" name="Google Shape;1106;p30">
            <a:hlinkClick action="ppaction://hlinksldjump" r:id="rId9"/>
          </p:cNvPr>
          <p:cNvSpPr/>
          <p:nvPr/>
        </p:nvSpPr>
        <p:spPr>
          <a:xfrm>
            <a:off x="101274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FEB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07" name="Google Shape;1107;p30">
            <a:hlinkClick action="ppaction://hlinksldjump" r:id="rId10"/>
          </p:cNvPr>
          <p:cNvSpPr/>
          <p:nvPr/>
        </p:nvSpPr>
        <p:spPr>
          <a:xfrm>
            <a:off x="111108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08" name="Google Shape;1108;p30">
            <a:hlinkClick action="ppaction://hlinksldjump" r:id="rId11"/>
          </p:cNvPr>
          <p:cNvSpPr/>
          <p:nvPr/>
        </p:nvSpPr>
        <p:spPr>
          <a:xfrm>
            <a:off x="12094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APR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09" name="Google Shape;1109;p30">
            <a:hlinkClick action="ppaction://hlinksldjump" r:id="rId12"/>
          </p:cNvPr>
          <p:cNvSpPr/>
          <p:nvPr/>
        </p:nvSpPr>
        <p:spPr>
          <a:xfrm>
            <a:off x="13077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MAY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10" name="Google Shape;1110;p30">
            <a:hlinkClick action="ppaction://hlinksldjump" r:id="rId13"/>
          </p:cNvPr>
          <p:cNvSpPr/>
          <p:nvPr/>
        </p:nvSpPr>
        <p:spPr>
          <a:xfrm>
            <a:off x="140610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JUNE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11" name="Google Shape;1111;p30">
            <a:hlinkClick action="ppaction://hlinksldjump" r:id="rId14"/>
          </p:cNvPr>
          <p:cNvSpPr/>
          <p:nvPr/>
        </p:nvSpPr>
        <p:spPr>
          <a:xfrm>
            <a:off x="3243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JULY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12" name="Google Shape;1112;p30">
            <a:hlinkClick action="ppaction://hlinksldjump" r:id="rId15"/>
          </p:cNvPr>
          <p:cNvSpPr/>
          <p:nvPr/>
        </p:nvSpPr>
        <p:spPr>
          <a:xfrm rot="5400000">
            <a:off x="15045900" y="6148500"/>
            <a:ext cx="9906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Com.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13" name="Google Shape;1113;p30">
            <a:hlinkClick action="ppaction://hlinksldjump" r:id="rId16"/>
          </p:cNvPr>
          <p:cNvSpPr/>
          <p:nvPr/>
        </p:nvSpPr>
        <p:spPr>
          <a:xfrm rot="5400000">
            <a:off x="15049500" y="2187434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2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14" name="Google Shape;1114;p30">
            <a:hlinkClick action="ppaction://hlinksldjump" r:id="rId17"/>
          </p:cNvPr>
          <p:cNvSpPr/>
          <p:nvPr/>
        </p:nvSpPr>
        <p:spPr>
          <a:xfrm rot="5400000">
            <a:off x="15049500" y="3170821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3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15" name="Google Shape;1115;p30">
            <a:hlinkClick action="ppaction://hlinksldjump" r:id="rId18"/>
          </p:cNvPr>
          <p:cNvSpPr/>
          <p:nvPr/>
        </p:nvSpPr>
        <p:spPr>
          <a:xfrm rot="5400000">
            <a:off x="15049500" y="4154222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4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16" name="Google Shape;1116;p30">
            <a:hlinkClick action="ppaction://hlinksldjump" r:id="rId19"/>
          </p:cNvPr>
          <p:cNvSpPr/>
          <p:nvPr/>
        </p:nvSpPr>
        <p:spPr>
          <a:xfrm rot="5400000">
            <a:off x="15049500" y="51376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5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17" name="Google Shape;1117;p30">
            <a:hlinkClick action="ppaction://hlinksldjump" r:id="rId20"/>
          </p:cNvPr>
          <p:cNvSpPr/>
          <p:nvPr/>
        </p:nvSpPr>
        <p:spPr>
          <a:xfrm rot="5400000">
            <a:off x="14906700" y="7278301"/>
            <a:ext cx="12690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Stu. Support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18" name="Google Shape;1118;p30">
            <a:hlinkClick action="ppaction://hlinksldjump" r:id="rId21"/>
          </p:cNvPr>
          <p:cNvSpPr/>
          <p:nvPr/>
        </p:nvSpPr>
        <p:spPr>
          <a:xfrm rot="5400000">
            <a:off x="14849850" y="8604300"/>
            <a:ext cx="138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Behavior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19" name="Google Shape;1119;p30">
            <a:hlinkClick action="ppaction://hlinksldjump" r:id="rId22"/>
          </p:cNvPr>
          <p:cNvSpPr/>
          <p:nvPr/>
        </p:nvSpPr>
        <p:spPr>
          <a:xfrm rot="5400000">
            <a:off x="14842950" y="9955700"/>
            <a:ext cx="13965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Expenses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20" name="Google Shape;1120;p30">
            <a:hlinkClick action="ppaction://hlinksldjump" r:id="rId23"/>
          </p:cNvPr>
          <p:cNvSpPr/>
          <p:nvPr/>
        </p:nvSpPr>
        <p:spPr>
          <a:xfrm rot="5400000">
            <a:off x="14909850" y="11285300"/>
            <a:ext cx="126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Wishlist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21" name="Google Shape;1121;p30">
            <a:hlinkClick action="ppaction://hlinksldjump" r:id="rId24"/>
          </p:cNvPr>
          <p:cNvSpPr/>
          <p:nvPr/>
        </p:nvSpPr>
        <p:spPr>
          <a:xfrm rot="5400000">
            <a:off x="15049500" y="1236917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Notes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22" name="Google Shape;1122;p30">
            <a:hlinkClick action="ppaction://hlinksldjump" r:id="rId25"/>
          </p:cNvPr>
          <p:cNvSpPr/>
          <p:nvPr/>
        </p:nvSpPr>
        <p:spPr>
          <a:xfrm rot="5400000">
            <a:off x="15049500" y="12040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Subj 1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23" name="Google Shape;1123;p30">
            <a:hlinkClick action="ppaction://hlinkshowjump?jump=firstslide"/>
          </p:cNvPr>
          <p:cNvSpPr/>
          <p:nvPr/>
        </p:nvSpPr>
        <p:spPr>
          <a:xfrm>
            <a:off x="797075" y="12239150"/>
            <a:ext cx="1362900" cy="15171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4" name="Google Shape;1124;p30"/>
          <p:cNvSpPr txBox="1"/>
          <p:nvPr/>
        </p:nvSpPr>
        <p:spPr>
          <a:xfrm>
            <a:off x="797075" y="12612050"/>
            <a:ext cx="13629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howjump?jump=firstslide"/>
              </a:rPr>
              <a:t>HOME</a:t>
            </a:r>
            <a:endParaRPr b="1" sz="25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1125" name="Google Shape;1125;p30"/>
          <p:cNvSpPr/>
          <p:nvPr/>
        </p:nvSpPr>
        <p:spPr>
          <a:xfrm>
            <a:off x="16353125" y="12470550"/>
            <a:ext cx="1645600" cy="1382700"/>
          </a:xfrm>
          <a:prstGeom prst="flowChartOffpageConnector">
            <a:avLst/>
          </a:prstGeom>
          <a:solidFill>
            <a:srgbClr val="F0E7CB">
              <a:alpha val="994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ldjump" r:id="rId26"/>
              </a:rPr>
              <a:t>TABLE OF CONTENTS</a:t>
            </a:r>
            <a:endParaRPr b="1" sz="24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1126" name="Google Shape;1126;p30"/>
          <p:cNvSpPr txBox="1"/>
          <p:nvPr/>
        </p:nvSpPr>
        <p:spPr>
          <a:xfrm>
            <a:off x="4756500" y="1949825"/>
            <a:ext cx="30717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howjump?jump=nextslide"/>
              </a:rPr>
              <a:t>Current Unit Map Here</a:t>
            </a:r>
            <a:endParaRPr b="1" sz="1800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27" name="Google Shape;1127;p30">
            <a:hlinkClick action="ppaction://hlinksldjump" r:id="rId27"/>
          </p:cNvPr>
          <p:cNvSpPr txBox="1"/>
          <p:nvPr/>
        </p:nvSpPr>
        <p:spPr>
          <a:xfrm>
            <a:off x="7551000" y="1949690"/>
            <a:ext cx="31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ldjump" r:id="rId28"/>
              </a:rPr>
              <a:t>This Week’s Lesson Plans Here</a:t>
            </a:r>
            <a:endParaRPr b="1" sz="1800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28" name="Google Shape;1128;p30">
            <a:hlinkClick action="ppaction://hlinksldjump" r:id="rId29"/>
          </p:cNvPr>
          <p:cNvSpPr txBox="1"/>
          <p:nvPr/>
        </p:nvSpPr>
        <p:spPr>
          <a:xfrm>
            <a:off x="11353275" y="1949690"/>
            <a:ext cx="31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ldjump" r:id="rId30"/>
              </a:rPr>
              <a:t>Learning Groups Here</a:t>
            </a:r>
            <a:endParaRPr b="1" sz="1800" u="sng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2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31"/>
          <p:cNvSpPr txBox="1"/>
          <p:nvPr/>
        </p:nvSpPr>
        <p:spPr>
          <a:xfrm>
            <a:off x="4756500" y="1318325"/>
            <a:ext cx="87750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5"/>
                </a:solidFill>
                <a:latin typeface="Ribeye"/>
                <a:ea typeface="Ribeye"/>
                <a:cs typeface="Ribeye"/>
                <a:sym typeface="Ribeye"/>
              </a:rPr>
              <a:t>LEARNING GROUPS</a:t>
            </a:r>
            <a:endParaRPr b="1" sz="3600">
              <a:solidFill>
                <a:schemeClr val="accent5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1134" name="Google Shape;1134;p31">
            <a:hlinkClick action="ppaction://hlinksldjump" r:id="rId3"/>
          </p:cNvPr>
          <p:cNvSpPr/>
          <p:nvPr/>
        </p:nvSpPr>
        <p:spPr>
          <a:xfrm>
            <a:off x="81605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DEC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35" name="Google Shape;1135;p31">
            <a:hlinkClick action="ppaction://hlinksldjump" r:id="rId4"/>
          </p:cNvPr>
          <p:cNvSpPr/>
          <p:nvPr/>
        </p:nvSpPr>
        <p:spPr>
          <a:xfrm>
            <a:off x="4226996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AUG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36" name="Google Shape;1136;p31">
            <a:hlinkClick action="ppaction://hlinksldjump" r:id="rId5"/>
          </p:cNvPr>
          <p:cNvSpPr/>
          <p:nvPr/>
        </p:nvSpPr>
        <p:spPr>
          <a:xfrm>
            <a:off x="52103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SEPT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37" name="Google Shape;1137;p31">
            <a:hlinkClick action="ppaction://hlinksldjump" r:id="rId6"/>
          </p:cNvPr>
          <p:cNvSpPr/>
          <p:nvPr/>
        </p:nvSpPr>
        <p:spPr>
          <a:xfrm>
            <a:off x="61937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OCT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38" name="Google Shape;1138;p31">
            <a:hlinkClick action="ppaction://hlinksldjump" r:id="rId7"/>
          </p:cNvPr>
          <p:cNvSpPr/>
          <p:nvPr/>
        </p:nvSpPr>
        <p:spPr>
          <a:xfrm>
            <a:off x="7177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NOV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39" name="Google Shape;1139;p31">
            <a:hlinkClick action="ppaction://hlinksldjump" r:id="rId8"/>
          </p:cNvPr>
          <p:cNvSpPr/>
          <p:nvPr/>
        </p:nvSpPr>
        <p:spPr>
          <a:xfrm>
            <a:off x="91439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JAN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40" name="Google Shape;1140;p31">
            <a:hlinkClick action="ppaction://hlinksldjump" r:id="rId9"/>
          </p:cNvPr>
          <p:cNvSpPr/>
          <p:nvPr/>
        </p:nvSpPr>
        <p:spPr>
          <a:xfrm>
            <a:off x="101274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FEB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41" name="Google Shape;1141;p31">
            <a:hlinkClick action="ppaction://hlinksldjump" r:id="rId10"/>
          </p:cNvPr>
          <p:cNvSpPr/>
          <p:nvPr/>
        </p:nvSpPr>
        <p:spPr>
          <a:xfrm>
            <a:off x="111108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42" name="Google Shape;1142;p31">
            <a:hlinkClick action="ppaction://hlinksldjump" r:id="rId11"/>
          </p:cNvPr>
          <p:cNvSpPr/>
          <p:nvPr/>
        </p:nvSpPr>
        <p:spPr>
          <a:xfrm>
            <a:off x="12094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APR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43" name="Google Shape;1143;p31">
            <a:hlinkClick action="ppaction://hlinksldjump" r:id="rId12"/>
          </p:cNvPr>
          <p:cNvSpPr/>
          <p:nvPr/>
        </p:nvSpPr>
        <p:spPr>
          <a:xfrm>
            <a:off x="13077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MAY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44" name="Google Shape;1144;p31">
            <a:hlinkClick action="ppaction://hlinksldjump" r:id="rId13"/>
          </p:cNvPr>
          <p:cNvSpPr/>
          <p:nvPr/>
        </p:nvSpPr>
        <p:spPr>
          <a:xfrm>
            <a:off x="140610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JUNE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45" name="Google Shape;1145;p31">
            <a:hlinkClick action="ppaction://hlinksldjump" r:id="rId14"/>
          </p:cNvPr>
          <p:cNvSpPr/>
          <p:nvPr/>
        </p:nvSpPr>
        <p:spPr>
          <a:xfrm>
            <a:off x="3243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JULY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46" name="Google Shape;1146;p31">
            <a:hlinkClick action="ppaction://hlinksldjump" r:id="rId15"/>
          </p:cNvPr>
          <p:cNvSpPr/>
          <p:nvPr/>
        </p:nvSpPr>
        <p:spPr>
          <a:xfrm rot="5400000">
            <a:off x="15045900" y="6148500"/>
            <a:ext cx="9906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Com.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47" name="Google Shape;1147;p31">
            <a:hlinkClick action="ppaction://hlinksldjump" r:id="rId16"/>
          </p:cNvPr>
          <p:cNvSpPr/>
          <p:nvPr/>
        </p:nvSpPr>
        <p:spPr>
          <a:xfrm rot="5400000">
            <a:off x="15049500" y="2187434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2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48" name="Google Shape;1148;p31">
            <a:hlinkClick action="ppaction://hlinksldjump" r:id="rId17"/>
          </p:cNvPr>
          <p:cNvSpPr/>
          <p:nvPr/>
        </p:nvSpPr>
        <p:spPr>
          <a:xfrm rot="5400000">
            <a:off x="15049500" y="3170821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3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49" name="Google Shape;1149;p31">
            <a:hlinkClick action="ppaction://hlinksldjump" r:id="rId18"/>
          </p:cNvPr>
          <p:cNvSpPr/>
          <p:nvPr/>
        </p:nvSpPr>
        <p:spPr>
          <a:xfrm rot="5400000">
            <a:off x="15049500" y="4154222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4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50" name="Google Shape;1150;p31">
            <a:hlinkClick action="ppaction://hlinksldjump" r:id="rId19"/>
          </p:cNvPr>
          <p:cNvSpPr/>
          <p:nvPr/>
        </p:nvSpPr>
        <p:spPr>
          <a:xfrm rot="5400000">
            <a:off x="15049500" y="51376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5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51" name="Google Shape;1151;p31">
            <a:hlinkClick action="ppaction://hlinksldjump" r:id="rId20"/>
          </p:cNvPr>
          <p:cNvSpPr/>
          <p:nvPr/>
        </p:nvSpPr>
        <p:spPr>
          <a:xfrm rot="5400000">
            <a:off x="14906700" y="7278301"/>
            <a:ext cx="12690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Stu. Support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52" name="Google Shape;1152;p31">
            <a:hlinkClick action="ppaction://hlinksldjump" r:id="rId21"/>
          </p:cNvPr>
          <p:cNvSpPr/>
          <p:nvPr/>
        </p:nvSpPr>
        <p:spPr>
          <a:xfrm rot="5400000">
            <a:off x="14849850" y="8604300"/>
            <a:ext cx="138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Behavior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53" name="Google Shape;1153;p31">
            <a:hlinkClick action="ppaction://hlinksldjump" r:id="rId22"/>
          </p:cNvPr>
          <p:cNvSpPr/>
          <p:nvPr/>
        </p:nvSpPr>
        <p:spPr>
          <a:xfrm rot="5400000">
            <a:off x="14842950" y="9955700"/>
            <a:ext cx="13965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Expenses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54" name="Google Shape;1154;p31">
            <a:hlinkClick action="ppaction://hlinksldjump" r:id="rId23"/>
          </p:cNvPr>
          <p:cNvSpPr/>
          <p:nvPr/>
        </p:nvSpPr>
        <p:spPr>
          <a:xfrm rot="5400000">
            <a:off x="14909850" y="11285300"/>
            <a:ext cx="126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Wishlist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55" name="Google Shape;1155;p31">
            <a:hlinkClick action="ppaction://hlinksldjump" r:id="rId24"/>
          </p:cNvPr>
          <p:cNvSpPr/>
          <p:nvPr/>
        </p:nvSpPr>
        <p:spPr>
          <a:xfrm rot="5400000">
            <a:off x="15049500" y="1236917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Notes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56" name="Google Shape;1156;p31">
            <a:hlinkClick action="ppaction://hlinksldjump" r:id="rId25"/>
          </p:cNvPr>
          <p:cNvSpPr/>
          <p:nvPr/>
        </p:nvSpPr>
        <p:spPr>
          <a:xfrm rot="5400000">
            <a:off x="15049500" y="12040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Subj 1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graphicFrame>
        <p:nvGraphicFramePr>
          <p:cNvPr id="1157" name="Google Shape;1157;p31"/>
          <p:cNvGraphicFramePr/>
          <p:nvPr/>
        </p:nvGraphicFramePr>
        <p:xfrm>
          <a:off x="4756500" y="2440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{E91AAB8C-BFEF-4A8F-8DA0-43E7A20BD40F}</a:tableStyleId>
              </a:tblPr>
              <a:tblGrid>
                <a:gridCol w="5215125"/>
                <a:gridCol w="5072775"/>
              </a:tblGrid>
              <a:tr h="3601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Group 1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Students: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1.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2.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3.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4.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Group 2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Students: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1.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2.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3.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4.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</a:tr>
              <a:tr h="3601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Group 3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Students: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1.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2.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3.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4.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Group 4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Students: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1.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2.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3.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4.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</a:tr>
              <a:tr h="3601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Group 5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Students: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1.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2.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3.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4.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Group 6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Students: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1.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2.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3.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4.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</a:tr>
            </a:tbl>
          </a:graphicData>
        </a:graphic>
      </p:graphicFrame>
      <p:sp>
        <p:nvSpPr>
          <p:cNvPr id="1158" name="Google Shape;1158;p31">
            <a:hlinkClick action="ppaction://hlinkshowjump?jump=firstslide"/>
          </p:cNvPr>
          <p:cNvSpPr/>
          <p:nvPr/>
        </p:nvSpPr>
        <p:spPr>
          <a:xfrm>
            <a:off x="797075" y="12239150"/>
            <a:ext cx="1362900" cy="15171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9" name="Google Shape;1159;p31"/>
          <p:cNvSpPr txBox="1"/>
          <p:nvPr/>
        </p:nvSpPr>
        <p:spPr>
          <a:xfrm>
            <a:off x="797075" y="12612050"/>
            <a:ext cx="13629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howjump?jump=firstslide"/>
              </a:rPr>
              <a:t>HOME</a:t>
            </a:r>
            <a:endParaRPr b="1" sz="25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1160" name="Google Shape;1160;p31"/>
          <p:cNvSpPr/>
          <p:nvPr/>
        </p:nvSpPr>
        <p:spPr>
          <a:xfrm>
            <a:off x="16353125" y="12470550"/>
            <a:ext cx="1645600" cy="1382700"/>
          </a:xfrm>
          <a:prstGeom prst="flowChartOffpageConnector">
            <a:avLst/>
          </a:prstGeom>
          <a:solidFill>
            <a:srgbClr val="F0E7CB">
              <a:alpha val="994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ldjump" r:id="rId26"/>
              </a:rPr>
              <a:t>TABLE OF CONTENTS</a:t>
            </a:r>
            <a:endParaRPr b="1" sz="24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1161" name="Google Shape;1161;p31"/>
          <p:cNvSpPr txBox="1"/>
          <p:nvPr/>
        </p:nvSpPr>
        <p:spPr>
          <a:xfrm>
            <a:off x="4756500" y="1949825"/>
            <a:ext cx="30717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howjump?jump=nextslide"/>
              </a:rPr>
              <a:t>Current Unit Map Here</a:t>
            </a:r>
            <a:endParaRPr b="1" sz="1800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62" name="Google Shape;1162;p31">
            <a:hlinkClick action="ppaction://hlinksldjump" r:id="rId27"/>
          </p:cNvPr>
          <p:cNvSpPr txBox="1"/>
          <p:nvPr/>
        </p:nvSpPr>
        <p:spPr>
          <a:xfrm>
            <a:off x="7551000" y="1949690"/>
            <a:ext cx="31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ldjump" r:id="rId28"/>
              </a:rPr>
              <a:t>This Week’s Lesson Plans Here</a:t>
            </a:r>
            <a:endParaRPr b="1" sz="1800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63" name="Google Shape;1163;p31">
            <a:hlinkClick action="ppaction://hlinksldjump" r:id="rId29"/>
          </p:cNvPr>
          <p:cNvSpPr txBox="1"/>
          <p:nvPr/>
        </p:nvSpPr>
        <p:spPr>
          <a:xfrm>
            <a:off x="11353275" y="1949690"/>
            <a:ext cx="31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ldjump" r:id="rId30"/>
              </a:rPr>
              <a:t>Learning Groups Here</a:t>
            </a:r>
            <a:endParaRPr b="1" sz="1800" u="sng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32">
            <a:hlinkClick action="ppaction://hlinksldjump" r:id="rId3"/>
          </p:cNvPr>
          <p:cNvSpPr/>
          <p:nvPr/>
        </p:nvSpPr>
        <p:spPr>
          <a:xfrm>
            <a:off x="81605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DEC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69" name="Google Shape;1169;p32">
            <a:hlinkClick action="ppaction://hlinksldjump" r:id="rId4"/>
          </p:cNvPr>
          <p:cNvSpPr/>
          <p:nvPr/>
        </p:nvSpPr>
        <p:spPr>
          <a:xfrm>
            <a:off x="4226996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AUG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70" name="Google Shape;1170;p32">
            <a:hlinkClick action="ppaction://hlinksldjump" r:id="rId5"/>
          </p:cNvPr>
          <p:cNvSpPr/>
          <p:nvPr/>
        </p:nvSpPr>
        <p:spPr>
          <a:xfrm>
            <a:off x="52103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SEPT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71" name="Google Shape;1171;p32">
            <a:hlinkClick action="ppaction://hlinksldjump" r:id="rId6"/>
          </p:cNvPr>
          <p:cNvSpPr/>
          <p:nvPr/>
        </p:nvSpPr>
        <p:spPr>
          <a:xfrm>
            <a:off x="61937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OCT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72" name="Google Shape;1172;p32">
            <a:hlinkClick action="ppaction://hlinksldjump" r:id="rId7"/>
          </p:cNvPr>
          <p:cNvSpPr/>
          <p:nvPr/>
        </p:nvSpPr>
        <p:spPr>
          <a:xfrm>
            <a:off x="7177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NOV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73" name="Google Shape;1173;p32">
            <a:hlinkClick action="ppaction://hlinksldjump" r:id="rId8"/>
          </p:cNvPr>
          <p:cNvSpPr/>
          <p:nvPr/>
        </p:nvSpPr>
        <p:spPr>
          <a:xfrm>
            <a:off x="91439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JAN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74" name="Google Shape;1174;p32">
            <a:hlinkClick action="ppaction://hlinksldjump" r:id="rId9"/>
          </p:cNvPr>
          <p:cNvSpPr/>
          <p:nvPr/>
        </p:nvSpPr>
        <p:spPr>
          <a:xfrm>
            <a:off x="101274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FEB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75" name="Google Shape;1175;p32">
            <a:hlinkClick action="ppaction://hlinksldjump" r:id="rId10"/>
          </p:cNvPr>
          <p:cNvSpPr/>
          <p:nvPr/>
        </p:nvSpPr>
        <p:spPr>
          <a:xfrm>
            <a:off x="111108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76" name="Google Shape;1176;p32">
            <a:hlinkClick action="ppaction://hlinksldjump" r:id="rId11"/>
          </p:cNvPr>
          <p:cNvSpPr/>
          <p:nvPr/>
        </p:nvSpPr>
        <p:spPr>
          <a:xfrm>
            <a:off x="12094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APR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77" name="Google Shape;1177;p32">
            <a:hlinkClick action="ppaction://hlinksldjump" r:id="rId12"/>
          </p:cNvPr>
          <p:cNvSpPr/>
          <p:nvPr/>
        </p:nvSpPr>
        <p:spPr>
          <a:xfrm>
            <a:off x="13077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MAY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78" name="Google Shape;1178;p32">
            <a:hlinkClick action="ppaction://hlinksldjump" r:id="rId13"/>
          </p:cNvPr>
          <p:cNvSpPr/>
          <p:nvPr/>
        </p:nvSpPr>
        <p:spPr>
          <a:xfrm>
            <a:off x="140610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JUNE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79" name="Google Shape;1179;p32">
            <a:hlinkClick action="ppaction://hlinksldjump" r:id="rId14"/>
          </p:cNvPr>
          <p:cNvSpPr/>
          <p:nvPr/>
        </p:nvSpPr>
        <p:spPr>
          <a:xfrm>
            <a:off x="3243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JULY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80" name="Google Shape;1180;p32">
            <a:hlinkClick action="ppaction://hlinksldjump" r:id="rId15"/>
          </p:cNvPr>
          <p:cNvSpPr/>
          <p:nvPr/>
        </p:nvSpPr>
        <p:spPr>
          <a:xfrm rot="5400000">
            <a:off x="15045900" y="6148500"/>
            <a:ext cx="9906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Com.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81" name="Google Shape;1181;p32">
            <a:hlinkClick action="ppaction://hlinksldjump" r:id="rId16"/>
          </p:cNvPr>
          <p:cNvSpPr/>
          <p:nvPr/>
        </p:nvSpPr>
        <p:spPr>
          <a:xfrm rot="5400000">
            <a:off x="15049500" y="2187434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2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82" name="Google Shape;1182;p32">
            <a:hlinkClick action="ppaction://hlinksldjump" r:id="rId17"/>
          </p:cNvPr>
          <p:cNvSpPr/>
          <p:nvPr/>
        </p:nvSpPr>
        <p:spPr>
          <a:xfrm rot="5400000">
            <a:off x="15049500" y="3170821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3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83" name="Google Shape;1183;p32">
            <a:hlinkClick action="ppaction://hlinksldjump" r:id="rId18"/>
          </p:cNvPr>
          <p:cNvSpPr/>
          <p:nvPr/>
        </p:nvSpPr>
        <p:spPr>
          <a:xfrm rot="5400000">
            <a:off x="15049500" y="4154222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4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84" name="Google Shape;1184;p32">
            <a:hlinkClick action="ppaction://hlinksldjump" r:id="rId19"/>
          </p:cNvPr>
          <p:cNvSpPr/>
          <p:nvPr/>
        </p:nvSpPr>
        <p:spPr>
          <a:xfrm rot="5400000">
            <a:off x="15049500" y="51376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5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85" name="Google Shape;1185;p32">
            <a:hlinkClick action="ppaction://hlinksldjump" r:id="rId20"/>
          </p:cNvPr>
          <p:cNvSpPr/>
          <p:nvPr/>
        </p:nvSpPr>
        <p:spPr>
          <a:xfrm rot="5400000">
            <a:off x="14906700" y="7278301"/>
            <a:ext cx="12690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Stu. Support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86" name="Google Shape;1186;p32">
            <a:hlinkClick action="ppaction://hlinksldjump" r:id="rId21"/>
          </p:cNvPr>
          <p:cNvSpPr/>
          <p:nvPr/>
        </p:nvSpPr>
        <p:spPr>
          <a:xfrm rot="5400000">
            <a:off x="14849850" y="8604300"/>
            <a:ext cx="138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Behavior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87" name="Google Shape;1187;p32">
            <a:hlinkClick action="ppaction://hlinksldjump" r:id="rId22"/>
          </p:cNvPr>
          <p:cNvSpPr/>
          <p:nvPr/>
        </p:nvSpPr>
        <p:spPr>
          <a:xfrm rot="5400000">
            <a:off x="14842950" y="9955700"/>
            <a:ext cx="13965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Expenses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88" name="Google Shape;1188;p32">
            <a:hlinkClick action="ppaction://hlinksldjump" r:id="rId23"/>
          </p:cNvPr>
          <p:cNvSpPr/>
          <p:nvPr/>
        </p:nvSpPr>
        <p:spPr>
          <a:xfrm rot="5400000">
            <a:off x="14909850" y="11285300"/>
            <a:ext cx="126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Wishlist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89" name="Google Shape;1189;p32">
            <a:hlinkClick action="ppaction://hlinksldjump" r:id="rId24"/>
          </p:cNvPr>
          <p:cNvSpPr/>
          <p:nvPr/>
        </p:nvSpPr>
        <p:spPr>
          <a:xfrm rot="5400000">
            <a:off x="15049500" y="1236917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Notes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90" name="Google Shape;1190;p32">
            <a:hlinkClick action="ppaction://hlinksldjump" r:id="rId25"/>
          </p:cNvPr>
          <p:cNvSpPr/>
          <p:nvPr/>
        </p:nvSpPr>
        <p:spPr>
          <a:xfrm rot="5400000">
            <a:off x="15049500" y="12040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Subj 1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91" name="Google Shape;1191;p32"/>
          <p:cNvSpPr txBox="1"/>
          <p:nvPr/>
        </p:nvSpPr>
        <p:spPr>
          <a:xfrm>
            <a:off x="4756500" y="1318325"/>
            <a:ext cx="87750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5"/>
                </a:solidFill>
                <a:latin typeface="Ribeye"/>
                <a:ea typeface="Ribeye"/>
                <a:cs typeface="Ribeye"/>
                <a:sym typeface="Ribeye"/>
              </a:rPr>
              <a:t>NOTES / RESOURCE LINKS</a:t>
            </a:r>
            <a:endParaRPr b="1" sz="3600">
              <a:solidFill>
                <a:schemeClr val="accent5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1192" name="Google Shape;1192;p32"/>
          <p:cNvSpPr txBox="1"/>
          <p:nvPr/>
        </p:nvSpPr>
        <p:spPr>
          <a:xfrm>
            <a:off x="4679675" y="2391250"/>
            <a:ext cx="10207800" cy="107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Amaranth"/>
              <a:buChar char="●"/>
            </a:pPr>
            <a:r>
              <a:t/>
            </a:r>
            <a:endParaRPr sz="30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93" name="Google Shape;1193;p32">
            <a:hlinkClick action="ppaction://hlinkshowjump?jump=firstslide"/>
          </p:cNvPr>
          <p:cNvSpPr/>
          <p:nvPr/>
        </p:nvSpPr>
        <p:spPr>
          <a:xfrm>
            <a:off x="797075" y="12239150"/>
            <a:ext cx="1362900" cy="15171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4" name="Google Shape;1194;p32"/>
          <p:cNvSpPr txBox="1"/>
          <p:nvPr/>
        </p:nvSpPr>
        <p:spPr>
          <a:xfrm>
            <a:off x="797075" y="12612050"/>
            <a:ext cx="13629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howjump?jump=firstslide"/>
              </a:rPr>
              <a:t>HOME</a:t>
            </a:r>
            <a:endParaRPr b="1" sz="25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1195" name="Google Shape;1195;p32"/>
          <p:cNvSpPr/>
          <p:nvPr/>
        </p:nvSpPr>
        <p:spPr>
          <a:xfrm>
            <a:off x="16353125" y="12470550"/>
            <a:ext cx="1645600" cy="1382700"/>
          </a:xfrm>
          <a:prstGeom prst="flowChartOffpageConnector">
            <a:avLst/>
          </a:prstGeom>
          <a:solidFill>
            <a:srgbClr val="F0E7CB">
              <a:alpha val="994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ldjump" r:id="rId26"/>
              </a:rPr>
              <a:t>TABLE OF CONTENTS</a:t>
            </a:r>
            <a:endParaRPr b="1" sz="24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1196" name="Google Shape;1196;p32"/>
          <p:cNvSpPr txBox="1"/>
          <p:nvPr/>
        </p:nvSpPr>
        <p:spPr>
          <a:xfrm>
            <a:off x="4756500" y="1949825"/>
            <a:ext cx="30717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howjump?jump=nextslide"/>
              </a:rPr>
              <a:t>Current Unit Map Here</a:t>
            </a:r>
            <a:endParaRPr b="1" sz="1800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97" name="Google Shape;1197;p32">
            <a:hlinkClick action="ppaction://hlinksldjump" r:id="rId27"/>
          </p:cNvPr>
          <p:cNvSpPr txBox="1"/>
          <p:nvPr/>
        </p:nvSpPr>
        <p:spPr>
          <a:xfrm>
            <a:off x="7551000" y="1949690"/>
            <a:ext cx="31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ldjump" r:id="rId28"/>
              </a:rPr>
              <a:t>This Week’s Lesson Plans Here</a:t>
            </a:r>
            <a:endParaRPr b="1" sz="1800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98" name="Google Shape;1198;p32">
            <a:hlinkClick action="ppaction://hlinksldjump" r:id="rId29"/>
          </p:cNvPr>
          <p:cNvSpPr txBox="1"/>
          <p:nvPr/>
        </p:nvSpPr>
        <p:spPr>
          <a:xfrm>
            <a:off x="11353275" y="1949690"/>
            <a:ext cx="31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ldjump" r:id="rId30"/>
              </a:rPr>
              <a:t>Learning Groups Here</a:t>
            </a:r>
            <a:endParaRPr b="1" sz="1800" u="sng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/>
          <p:nvPr/>
        </p:nvSpPr>
        <p:spPr>
          <a:xfrm>
            <a:off x="4756500" y="1318325"/>
            <a:ext cx="87750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5"/>
                </a:solidFill>
                <a:latin typeface="Ribeye"/>
                <a:ea typeface="Ribeye"/>
                <a:cs typeface="Ribeye"/>
                <a:sym typeface="Ribeye"/>
              </a:rPr>
              <a:t>PLANNER CONTENTS</a:t>
            </a:r>
            <a:endParaRPr b="1" sz="3600">
              <a:solidFill>
                <a:schemeClr val="accent5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117" name="Google Shape;117;p15">
            <a:hlinkClick action="ppaction://hlinksldjump" r:id="rId3"/>
          </p:cNvPr>
          <p:cNvSpPr/>
          <p:nvPr/>
        </p:nvSpPr>
        <p:spPr>
          <a:xfrm>
            <a:off x="81605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DEC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8" name="Google Shape;118;p15">
            <a:hlinkClick action="ppaction://hlinksldjump" r:id="rId4"/>
          </p:cNvPr>
          <p:cNvSpPr/>
          <p:nvPr/>
        </p:nvSpPr>
        <p:spPr>
          <a:xfrm>
            <a:off x="4226996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AUG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9" name="Google Shape;119;p15">
            <a:hlinkClick action="ppaction://hlinksldjump" r:id="rId5"/>
          </p:cNvPr>
          <p:cNvSpPr/>
          <p:nvPr/>
        </p:nvSpPr>
        <p:spPr>
          <a:xfrm>
            <a:off x="52103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SEPT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0" name="Google Shape;120;p15">
            <a:hlinkClick action="ppaction://hlinksldjump" r:id="rId6"/>
          </p:cNvPr>
          <p:cNvSpPr/>
          <p:nvPr/>
        </p:nvSpPr>
        <p:spPr>
          <a:xfrm>
            <a:off x="61937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OCT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1" name="Google Shape;121;p15">
            <a:hlinkClick action="ppaction://hlinksldjump" r:id="rId7"/>
          </p:cNvPr>
          <p:cNvSpPr/>
          <p:nvPr/>
        </p:nvSpPr>
        <p:spPr>
          <a:xfrm>
            <a:off x="7177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NOV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2" name="Google Shape;122;p15">
            <a:hlinkClick action="ppaction://hlinksldjump" r:id="rId8"/>
          </p:cNvPr>
          <p:cNvSpPr/>
          <p:nvPr/>
        </p:nvSpPr>
        <p:spPr>
          <a:xfrm>
            <a:off x="91439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JAN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3" name="Google Shape;123;p15">
            <a:hlinkClick action="ppaction://hlinksldjump" r:id="rId9"/>
          </p:cNvPr>
          <p:cNvSpPr/>
          <p:nvPr/>
        </p:nvSpPr>
        <p:spPr>
          <a:xfrm>
            <a:off x="101274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FEB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4" name="Google Shape;124;p15">
            <a:hlinkClick action="ppaction://hlinksldjump" r:id="rId10"/>
          </p:cNvPr>
          <p:cNvSpPr/>
          <p:nvPr/>
        </p:nvSpPr>
        <p:spPr>
          <a:xfrm>
            <a:off x="111108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5" name="Google Shape;125;p15">
            <a:hlinkClick action="ppaction://hlinksldjump" r:id="rId11"/>
          </p:cNvPr>
          <p:cNvSpPr/>
          <p:nvPr/>
        </p:nvSpPr>
        <p:spPr>
          <a:xfrm>
            <a:off x="12094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APR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6" name="Google Shape;126;p15">
            <a:hlinkClick action="ppaction://hlinksldjump" r:id="rId12"/>
          </p:cNvPr>
          <p:cNvSpPr/>
          <p:nvPr/>
        </p:nvSpPr>
        <p:spPr>
          <a:xfrm>
            <a:off x="13077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MAY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7" name="Google Shape;127;p15">
            <a:hlinkClick action="ppaction://hlinksldjump" r:id="rId13"/>
          </p:cNvPr>
          <p:cNvSpPr/>
          <p:nvPr/>
        </p:nvSpPr>
        <p:spPr>
          <a:xfrm>
            <a:off x="140610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JUNE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8" name="Google Shape;128;p15">
            <a:hlinkClick action="ppaction://hlinksldjump" r:id="rId14"/>
          </p:cNvPr>
          <p:cNvSpPr/>
          <p:nvPr/>
        </p:nvSpPr>
        <p:spPr>
          <a:xfrm>
            <a:off x="3243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JULY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9" name="Google Shape;129;p15"/>
          <p:cNvSpPr txBox="1"/>
          <p:nvPr/>
        </p:nvSpPr>
        <p:spPr>
          <a:xfrm>
            <a:off x="4756500" y="2324100"/>
            <a:ext cx="10197600" cy="109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Amaranth"/>
              <a:buChar char="★"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ldjump" r:id="rId15"/>
              </a:rPr>
              <a:t>Monthly Calendars - July 2020 - June 2021</a:t>
            </a:r>
            <a:r>
              <a:rPr lang="en" sz="2800" u="sng">
                <a:solidFill>
                  <a:schemeClr val="accent5"/>
                </a:solidFill>
                <a:latin typeface="Amaranth"/>
                <a:ea typeface="Amaranth"/>
                <a:cs typeface="Amaranth"/>
                <a:sym typeface="Amaranth"/>
              </a:rPr>
              <a:t> 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Amaranth"/>
              <a:buChar char="★"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ldjump" r:id="rId16"/>
              </a:rPr>
              <a:t>Subject 1: Curriculum Map, Current Unit Map, Current Week’s Lesson Plans, Learning Groups, Notes/Additional Resources</a:t>
            </a:r>
            <a:endParaRPr sz="2800" u="sng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Amaranth"/>
              <a:buChar char="★"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ldjump" r:id="rId17"/>
              </a:rPr>
              <a:t>Subject 2: Curriculum Map, Current Unit Map, Current Week’s Lesson Plans, Learning Groups, Notes/Additional Resources</a:t>
            </a:r>
            <a:endParaRPr sz="2800" u="sng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Amaranth"/>
              <a:buChar char="★"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ldjump" r:id="rId18"/>
              </a:rPr>
              <a:t>Subject 3: Curriculum Map, Current Unit Map, Current Week’s Lesson Plans, Learning Groups, Notes/Additional Resources</a:t>
            </a:r>
            <a:endParaRPr sz="2800" u="sng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Amaranth"/>
              <a:buChar char="★"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ldjump" r:id="rId19"/>
              </a:rPr>
              <a:t>Subject 4: Curriculum Map, Current Unit Map, Current Week’s Lesson Plans, Learning Groups, Notes/Additional Resources</a:t>
            </a:r>
            <a:endParaRPr sz="2800" u="sng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maranth"/>
              <a:buChar char="★"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ldjump" r:id="rId20"/>
              </a:rPr>
              <a:t>Subject 5: Curriculum Map, Current Unit Map, Current Week’s Lesson Plans, Learning Groups, Notes/Additional Resources</a:t>
            </a:r>
            <a:endParaRPr sz="2800" u="sng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Amaranth"/>
              <a:buChar char="★"/>
            </a:pPr>
            <a:r>
              <a:rPr lang="en" sz="2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ldjump" r:id="rId21"/>
              </a:rPr>
              <a:t>Communication Log</a:t>
            </a:r>
            <a:endParaRPr sz="2800" u="sng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maranth"/>
              <a:buChar char="★"/>
            </a:pPr>
            <a:r>
              <a:rPr lang="en" sz="2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ldjump" r:id="rId22"/>
              </a:rPr>
              <a:t>Student Support Information (i.e. accommodations, etc)</a:t>
            </a:r>
            <a:endParaRPr sz="2800" u="sng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maranth"/>
              <a:buChar char="★"/>
            </a:pPr>
            <a:r>
              <a:rPr lang="en" sz="2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ldjump" r:id="rId23"/>
              </a:rPr>
              <a:t>Behavior Documentation Log</a:t>
            </a:r>
            <a:endParaRPr sz="2800" u="sng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maranth"/>
              <a:buChar char="★"/>
            </a:pPr>
            <a:r>
              <a:rPr lang="en" sz="2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ldjump" r:id="rId24"/>
              </a:rPr>
              <a:t>Expense Tracker</a:t>
            </a:r>
            <a:endParaRPr sz="2800" u="sng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maranth"/>
              <a:buChar char="★"/>
            </a:pPr>
            <a:r>
              <a:rPr lang="en" sz="2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ldjump" r:id="rId25"/>
              </a:rPr>
              <a:t>Classroom Wishlist</a:t>
            </a:r>
            <a:endParaRPr sz="2800" u="sng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maranth"/>
              <a:buChar char="★"/>
            </a:pPr>
            <a:r>
              <a:rPr lang="en" sz="2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ldjump" r:id="rId26"/>
              </a:rPr>
              <a:t>Notes/Additional Resources</a:t>
            </a:r>
            <a:endParaRPr sz="2800" u="sng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maranth"/>
              <a:buChar char="★"/>
            </a:pPr>
            <a:r>
              <a:rPr lang="en" sz="2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ldjump" r:id="rId27"/>
              </a:rPr>
              <a:t>Acknowledgements</a:t>
            </a:r>
            <a:endParaRPr sz="2800" u="sng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i="1" sz="1900">
              <a:solidFill>
                <a:srgbClr val="134F5C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i="1" lang="en" sz="2600">
                <a:solidFill>
                  <a:srgbClr val="134F5C"/>
                </a:solidFill>
                <a:latin typeface="Amaranth"/>
                <a:ea typeface="Amaranth"/>
                <a:cs typeface="Amaranth"/>
                <a:sym typeface="Amaranth"/>
              </a:rPr>
              <a:t>Any slide can be duplicated or deleted. Doing so will disconnect the links, however, so you’ll need to change the links when slides are added or deleted.</a:t>
            </a:r>
            <a:endParaRPr i="1" sz="2600">
              <a:solidFill>
                <a:srgbClr val="134F5C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800" u="sng">
                <a:solidFill>
                  <a:schemeClr val="accent5"/>
                </a:solidFill>
                <a:latin typeface="Amaranth"/>
                <a:ea typeface="Amaranth"/>
                <a:cs typeface="Amaranth"/>
                <a:sym typeface="Amaranth"/>
              </a:rPr>
              <a:t> </a:t>
            </a:r>
            <a:endParaRPr sz="2800" u="sng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800" u="sng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30" name="Google Shape;130;p15">
            <a:hlinkClick action="ppaction://hlinksldjump" r:id="rId28"/>
          </p:cNvPr>
          <p:cNvSpPr/>
          <p:nvPr/>
        </p:nvSpPr>
        <p:spPr>
          <a:xfrm rot="5400000">
            <a:off x="15045900" y="6148500"/>
            <a:ext cx="9906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Com.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1" name="Google Shape;131;p15">
            <a:hlinkClick action="ppaction://hlinksldjump" r:id="rId29"/>
          </p:cNvPr>
          <p:cNvSpPr/>
          <p:nvPr/>
        </p:nvSpPr>
        <p:spPr>
          <a:xfrm rot="5400000">
            <a:off x="15049500" y="2187434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2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2" name="Google Shape;132;p15">
            <a:hlinkClick action="ppaction://hlinksldjump" r:id="rId30"/>
          </p:cNvPr>
          <p:cNvSpPr/>
          <p:nvPr/>
        </p:nvSpPr>
        <p:spPr>
          <a:xfrm rot="5400000">
            <a:off x="15049500" y="3170821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3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3" name="Google Shape;133;p15">
            <a:hlinkClick action="ppaction://hlinksldjump" r:id="rId31"/>
          </p:cNvPr>
          <p:cNvSpPr/>
          <p:nvPr/>
        </p:nvSpPr>
        <p:spPr>
          <a:xfrm rot="5400000">
            <a:off x="15049500" y="4154222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4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4" name="Google Shape;134;p15">
            <a:hlinkClick action="ppaction://hlinksldjump" r:id="rId32"/>
          </p:cNvPr>
          <p:cNvSpPr/>
          <p:nvPr/>
        </p:nvSpPr>
        <p:spPr>
          <a:xfrm rot="5400000">
            <a:off x="15049500" y="51376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5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5" name="Google Shape;135;p15">
            <a:hlinkClick action="ppaction://hlinksldjump" r:id="rId33"/>
          </p:cNvPr>
          <p:cNvSpPr/>
          <p:nvPr/>
        </p:nvSpPr>
        <p:spPr>
          <a:xfrm rot="5400000">
            <a:off x="14906700" y="7278301"/>
            <a:ext cx="12690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Stu. Support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6" name="Google Shape;136;p15">
            <a:hlinkClick action="ppaction://hlinksldjump" r:id="rId34"/>
          </p:cNvPr>
          <p:cNvSpPr/>
          <p:nvPr/>
        </p:nvSpPr>
        <p:spPr>
          <a:xfrm rot="5400000">
            <a:off x="14849850" y="8604300"/>
            <a:ext cx="138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Behavior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7" name="Google Shape;137;p15">
            <a:hlinkClick action="ppaction://hlinksldjump" r:id="rId35"/>
          </p:cNvPr>
          <p:cNvSpPr/>
          <p:nvPr/>
        </p:nvSpPr>
        <p:spPr>
          <a:xfrm rot="5400000">
            <a:off x="14842950" y="9955700"/>
            <a:ext cx="13965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Expenses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8" name="Google Shape;138;p15">
            <a:hlinkClick action="ppaction://hlinksldjump" r:id="rId36"/>
          </p:cNvPr>
          <p:cNvSpPr/>
          <p:nvPr/>
        </p:nvSpPr>
        <p:spPr>
          <a:xfrm rot="5400000">
            <a:off x="14909850" y="11285300"/>
            <a:ext cx="126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Wishlist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9" name="Google Shape;139;p15">
            <a:hlinkClick action="ppaction://hlinksldjump" r:id="rId37"/>
          </p:cNvPr>
          <p:cNvSpPr/>
          <p:nvPr/>
        </p:nvSpPr>
        <p:spPr>
          <a:xfrm rot="5400000">
            <a:off x="15049500" y="1236917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Notes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40" name="Google Shape;140;p15">
            <a:hlinkClick action="ppaction://hlinksldjump" r:id="rId38"/>
          </p:cNvPr>
          <p:cNvSpPr/>
          <p:nvPr/>
        </p:nvSpPr>
        <p:spPr>
          <a:xfrm rot="5400000">
            <a:off x="15049500" y="12040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Subj 1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41" name="Google Shape;141;p15">
            <a:hlinkClick action="ppaction://hlinkshowjump?jump=firstslide"/>
          </p:cNvPr>
          <p:cNvSpPr/>
          <p:nvPr/>
        </p:nvSpPr>
        <p:spPr>
          <a:xfrm>
            <a:off x="797075" y="12239150"/>
            <a:ext cx="1362900" cy="15171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5"/>
          <p:cNvSpPr txBox="1"/>
          <p:nvPr/>
        </p:nvSpPr>
        <p:spPr>
          <a:xfrm>
            <a:off x="797075" y="12612050"/>
            <a:ext cx="13629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howjump?jump=firstslide"/>
              </a:rPr>
              <a:t>HOME</a:t>
            </a:r>
            <a:endParaRPr b="1" sz="25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143" name="Google Shape;143;p15"/>
          <p:cNvSpPr/>
          <p:nvPr/>
        </p:nvSpPr>
        <p:spPr>
          <a:xfrm>
            <a:off x="16353125" y="12470550"/>
            <a:ext cx="1645600" cy="1382700"/>
          </a:xfrm>
          <a:prstGeom prst="flowChartOffpageConnector">
            <a:avLst/>
          </a:prstGeom>
          <a:solidFill>
            <a:srgbClr val="F0E7CB">
              <a:alpha val="994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ldjump" r:id="rId39"/>
              </a:rPr>
              <a:t>TABLE OF CONTENTS</a:t>
            </a:r>
            <a:endParaRPr b="1" sz="24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2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33"/>
          <p:cNvSpPr txBox="1"/>
          <p:nvPr/>
        </p:nvSpPr>
        <p:spPr>
          <a:xfrm>
            <a:off x="4756500" y="1318325"/>
            <a:ext cx="87750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5"/>
                </a:solidFill>
                <a:latin typeface="Ribeye"/>
                <a:ea typeface="Ribeye"/>
                <a:cs typeface="Ribeye"/>
                <a:sym typeface="Ribeye"/>
              </a:rPr>
              <a:t>NOTES / RESOURCE LINKS</a:t>
            </a:r>
            <a:endParaRPr b="1" sz="3600">
              <a:solidFill>
                <a:schemeClr val="accent5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1204" name="Google Shape;1204;p33">
            <a:hlinkClick action="ppaction://hlinksldjump" r:id="rId3"/>
          </p:cNvPr>
          <p:cNvSpPr/>
          <p:nvPr/>
        </p:nvSpPr>
        <p:spPr>
          <a:xfrm>
            <a:off x="81605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DEC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05" name="Google Shape;1205;p33">
            <a:hlinkClick action="ppaction://hlinksldjump" r:id="rId4"/>
          </p:cNvPr>
          <p:cNvSpPr/>
          <p:nvPr/>
        </p:nvSpPr>
        <p:spPr>
          <a:xfrm>
            <a:off x="4226996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AUG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06" name="Google Shape;1206;p33">
            <a:hlinkClick action="ppaction://hlinksldjump" r:id="rId5"/>
          </p:cNvPr>
          <p:cNvSpPr/>
          <p:nvPr/>
        </p:nvSpPr>
        <p:spPr>
          <a:xfrm>
            <a:off x="52103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SEPT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07" name="Google Shape;1207;p33">
            <a:hlinkClick action="ppaction://hlinksldjump" r:id="rId6"/>
          </p:cNvPr>
          <p:cNvSpPr/>
          <p:nvPr/>
        </p:nvSpPr>
        <p:spPr>
          <a:xfrm>
            <a:off x="61937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OCT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08" name="Google Shape;1208;p33">
            <a:hlinkClick action="ppaction://hlinksldjump" r:id="rId7"/>
          </p:cNvPr>
          <p:cNvSpPr/>
          <p:nvPr/>
        </p:nvSpPr>
        <p:spPr>
          <a:xfrm>
            <a:off x="7177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NOV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09" name="Google Shape;1209;p33">
            <a:hlinkClick action="ppaction://hlinksldjump" r:id="rId8"/>
          </p:cNvPr>
          <p:cNvSpPr/>
          <p:nvPr/>
        </p:nvSpPr>
        <p:spPr>
          <a:xfrm>
            <a:off x="91439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JAN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10" name="Google Shape;1210;p33">
            <a:hlinkClick action="ppaction://hlinksldjump" r:id="rId9"/>
          </p:cNvPr>
          <p:cNvSpPr/>
          <p:nvPr/>
        </p:nvSpPr>
        <p:spPr>
          <a:xfrm>
            <a:off x="101274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FEB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11" name="Google Shape;1211;p33">
            <a:hlinkClick action="ppaction://hlinksldjump" r:id="rId10"/>
          </p:cNvPr>
          <p:cNvSpPr/>
          <p:nvPr/>
        </p:nvSpPr>
        <p:spPr>
          <a:xfrm>
            <a:off x="111108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12" name="Google Shape;1212;p33">
            <a:hlinkClick action="ppaction://hlinksldjump" r:id="rId11"/>
          </p:cNvPr>
          <p:cNvSpPr/>
          <p:nvPr/>
        </p:nvSpPr>
        <p:spPr>
          <a:xfrm>
            <a:off x="12094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APR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13" name="Google Shape;1213;p33">
            <a:hlinkClick action="ppaction://hlinksldjump" r:id="rId12"/>
          </p:cNvPr>
          <p:cNvSpPr/>
          <p:nvPr/>
        </p:nvSpPr>
        <p:spPr>
          <a:xfrm>
            <a:off x="13077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MAY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14" name="Google Shape;1214;p33">
            <a:hlinkClick action="ppaction://hlinksldjump" r:id="rId13"/>
          </p:cNvPr>
          <p:cNvSpPr/>
          <p:nvPr/>
        </p:nvSpPr>
        <p:spPr>
          <a:xfrm>
            <a:off x="140610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JUNE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15" name="Google Shape;1215;p33">
            <a:hlinkClick action="ppaction://hlinksldjump" r:id="rId14"/>
          </p:cNvPr>
          <p:cNvSpPr/>
          <p:nvPr/>
        </p:nvSpPr>
        <p:spPr>
          <a:xfrm>
            <a:off x="3243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JULY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16" name="Google Shape;1216;p33">
            <a:hlinkClick action="ppaction://hlinksldjump" r:id="rId15"/>
          </p:cNvPr>
          <p:cNvSpPr/>
          <p:nvPr/>
        </p:nvSpPr>
        <p:spPr>
          <a:xfrm rot="5400000">
            <a:off x="15045900" y="6148500"/>
            <a:ext cx="9906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Com.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17" name="Google Shape;1217;p33">
            <a:hlinkClick action="ppaction://hlinksldjump" r:id="rId16"/>
          </p:cNvPr>
          <p:cNvSpPr/>
          <p:nvPr/>
        </p:nvSpPr>
        <p:spPr>
          <a:xfrm rot="5400000">
            <a:off x="15049500" y="2187434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2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18" name="Google Shape;1218;p33">
            <a:hlinkClick action="ppaction://hlinksldjump" r:id="rId17"/>
          </p:cNvPr>
          <p:cNvSpPr/>
          <p:nvPr/>
        </p:nvSpPr>
        <p:spPr>
          <a:xfrm rot="5400000">
            <a:off x="15049500" y="3170821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3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19" name="Google Shape;1219;p33">
            <a:hlinkClick action="ppaction://hlinksldjump" r:id="rId18"/>
          </p:cNvPr>
          <p:cNvSpPr/>
          <p:nvPr/>
        </p:nvSpPr>
        <p:spPr>
          <a:xfrm rot="5400000">
            <a:off x="15049500" y="4154222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4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20" name="Google Shape;1220;p33">
            <a:hlinkClick action="ppaction://hlinksldjump" r:id="rId19"/>
          </p:cNvPr>
          <p:cNvSpPr/>
          <p:nvPr/>
        </p:nvSpPr>
        <p:spPr>
          <a:xfrm rot="5400000">
            <a:off x="15049500" y="51376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5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21" name="Google Shape;1221;p33">
            <a:hlinkClick action="ppaction://hlinksldjump" r:id="rId20"/>
          </p:cNvPr>
          <p:cNvSpPr/>
          <p:nvPr/>
        </p:nvSpPr>
        <p:spPr>
          <a:xfrm rot="5400000">
            <a:off x="14906700" y="7278301"/>
            <a:ext cx="12690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Stu. Support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22" name="Google Shape;1222;p33">
            <a:hlinkClick action="ppaction://hlinksldjump" r:id="rId21"/>
          </p:cNvPr>
          <p:cNvSpPr/>
          <p:nvPr/>
        </p:nvSpPr>
        <p:spPr>
          <a:xfrm rot="5400000">
            <a:off x="14849850" y="8604300"/>
            <a:ext cx="138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Behavior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23" name="Google Shape;1223;p33">
            <a:hlinkClick action="ppaction://hlinksldjump" r:id="rId22"/>
          </p:cNvPr>
          <p:cNvSpPr/>
          <p:nvPr/>
        </p:nvSpPr>
        <p:spPr>
          <a:xfrm rot="5400000">
            <a:off x="14842950" y="9955700"/>
            <a:ext cx="13965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Expenses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24" name="Google Shape;1224;p33">
            <a:hlinkClick action="ppaction://hlinksldjump" r:id="rId23"/>
          </p:cNvPr>
          <p:cNvSpPr/>
          <p:nvPr/>
        </p:nvSpPr>
        <p:spPr>
          <a:xfrm rot="5400000">
            <a:off x="14909850" y="11285300"/>
            <a:ext cx="126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Wishlist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25" name="Google Shape;1225;p33">
            <a:hlinkClick action="ppaction://hlinksldjump" r:id="rId24"/>
          </p:cNvPr>
          <p:cNvSpPr/>
          <p:nvPr/>
        </p:nvSpPr>
        <p:spPr>
          <a:xfrm rot="5400000">
            <a:off x="15049500" y="1236917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Notes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26" name="Google Shape;1226;p33">
            <a:hlinkClick action="ppaction://hlinksldjump" r:id="rId25"/>
          </p:cNvPr>
          <p:cNvSpPr/>
          <p:nvPr/>
        </p:nvSpPr>
        <p:spPr>
          <a:xfrm rot="5400000">
            <a:off x="15049500" y="12040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Subj 1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27" name="Google Shape;1227;p33"/>
          <p:cNvSpPr txBox="1"/>
          <p:nvPr/>
        </p:nvSpPr>
        <p:spPr>
          <a:xfrm>
            <a:off x="4679675" y="2391250"/>
            <a:ext cx="10207800" cy="107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Amaranth"/>
              <a:buChar char="●"/>
            </a:pPr>
            <a:r>
              <a:t/>
            </a:r>
            <a:endParaRPr sz="30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28" name="Google Shape;1228;p33">
            <a:hlinkClick action="ppaction://hlinkshowjump?jump=firstslide"/>
          </p:cNvPr>
          <p:cNvSpPr/>
          <p:nvPr/>
        </p:nvSpPr>
        <p:spPr>
          <a:xfrm>
            <a:off x="797075" y="12239150"/>
            <a:ext cx="1362900" cy="15171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9" name="Google Shape;1229;p33"/>
          <p:cNvSpPr txBox="1"/>
          <p:nvPr/>
        </p:nvSpPr>
        <p:spPr>
          <a:xfrm>
            <a:off x="797075" y="12612050"/>
            <a:ext cx="13629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howjump?jump=firstslide"/>
              </a:rPr>
              <a:t>HOME</a:t>
            </a:r>
            <a:endParaRPr b="1" sz="25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1230" name="Google Shape;1230;p33"/>
          <p:cNvSpPr/>
          <p:nvPr/>
        </p:nvSpPr>
        <p:spPr>
          <a:xfrm>
            <a:off x="16353125" y="12470550"/>
            <a:ext cx="1645600" cy="1382700"/>
          </a:xfrm>
          <a:prstGeom prst="flowChartOffpageConnector">
            <a:avLst/>
          </a:prstGeom>
          <a:solidFill>
            <a:srgbClr val="F0E7CB">
              <a:alpha val="994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ldjump" r:id="rId26"/>
              </a:rPr>
              <a:t>TABLE OF CONTENTS</a:t>
            </a:r>
            <a:endParaRPr b="1" sz="24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1231" name="Google Shape;1231;p33"/>
          <p:cNvSpPr txBox="1"/>
          <p:nvPr/>
        </p:nvSpPr>
        <p:spPr>
          <a:xfrm>
            <a:off x="4756500" y="1949825"/>
            <a:ext cx="30717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howjump?jump=nextslide"/>
              </a:rPr>
              <a:t>Current Unit Map Here</a:t>
            </a:r>
            <a:endParaRPr b="1" sz="1800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32" name="Google Shape;1232;p33">
            <a:hlinkClick action="ppaction://hlinksldjump" r:id="rId27"/>
          </p:cNvPr>
          <p:cNvSpPr txBox="1"/>
          <p:nvPr/>
        </p:nvSpPr>
        <p:spPr>
          <a:xfrm>
            <a:off x="7551000" y="1949690"/>
            <a:ext cx="31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ldjump" r:id="rId28"/>
              </a:rPr>
              <a:t>This Week’s Lesson Plans Here</a:t>
            </a:r>
            <a:endParaRPr b="1" sz="1800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33" name="Google Shape;1233;p33">
            <a:hlinkClick action="ppaction://hlinksldjump" r:id="rId29"/>
          </p:cNvPr>
          <p:cNvSpPr txBox="1"/>
          <p:nvPr/>
        </p:nvSpPr>
        <p:spPr>
          <a:xfrm>
            <a:off x="11353275" y="1949690"/>
            <a:ext cx="31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ldjump" r:id="rId30"/>
              </a:rPr>
              <a:t>Learning Groups Here</a:t>
            </a:r>
            <a:endParaRPr b="1" sz="1800" u="sng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34"/>
          <p:cNvSpPr txBox="1"/>
          <p:nvPr/>
        </p:nvSpPr>
        <p:spPr>
          <a:xfrm>
            <a:off x="4756500" y="1318325"/>
            <a:ext cx="87750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5"/>
                </a:solidFill>
                <a:latin typeface="Ribeye"/>
                <a:ea typeface="Ribeye"/>
                <a:cs typeface="Ribeye"/>
                <a:sym typeface="Ribeye"/>
              </a:rPr>
              <a:t>SUBJECT 2 CURRICULUM MAP</a:t>
            </a:r>
            <a:endParaRPr b="1" sz="3600">
              <a:solidFill>
                <a:schemeClr val="accent5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1239" name="Google Shape;1239;p34">
            <a:hlinkClick action="ppaction://hlinksldjump" r:id="rId3"/>
          </p:cNvPr>
          <p:cNvSpPr/>
          <p:nvPr/>
        </p:nvSpPr>
        <p:spPr>
          <a:xfrm>
            <a:off x="81605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DEC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40" name="Google Shape;1240;p34">
            <a:hlinkClick action="ppaction://hlinksldjump" r:id="rId4"/>
          </p:cNvPr>
          <p:cNvSpPr/>
          <p:nvPr/>
        </p:nvSpPr>
        <p:spPr>
          <a:xfrm>
            <a:off x="4226996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AUG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41" name="Google Shape;1241;p34">
            <a:hlinkClick action="ppaction://hlinksldjump" r:id="rId5"/>
          </p:cNvPr>
          <p:cNvSpPr/>
          <p:nvPr/>
        </p:nvSpPr>
        <p:spPr>
          <a:xfrm>
            <a:off x="52103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SEPT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42" name="Google Shape;1242;p34">
            <a:hlinkClick action="ppaction://hlinksldjump" r:id="rId6"/>
          </p:cNvPr>
          <p:cNvSpPr/>
          <p:nvPr/>
        </p:nvSpPr>
        <p:spPr>
          <a:xfrm>
            <a:off x="61937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OCT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43" name="Google Shape;1243;p34">
            <a:hlinkClick action="ppaction://hlinksldjump" r:id="rId7"/>
          </p:cNvPr>
          <p:cNvSpPr/>
          <p:nvPr/>
        </p:nvSpPr>
        <p:spPr>
          <a:xfrm>
            <a:off x="7177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NOV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44" name="Google Shape;1244;p34">
            <a:hlinkClick action="ppaction://hlinksldjump" r:id="rId8"/>
          </p:cNvPr>
          <p:cNvSpPr/>
          <p:nvPr/>
        </p:nvSpPr>
        <p:spPr>
          <a:xfrm>
            <a:off x="91439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JAN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45" name="Google Shape;1245;p34">
            <a:hlinkClick action="ppaction://hlinksldjump" r:id="rId9"/>
          </p:cNvPr>
          <p:cNvSpPr/>
          <p:nvPr/>
        </p:nvSpPr>
        <p:spPr>
          <a:xfrm>
            <a:off x="101274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FEB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46" name="Google Shape;1246;p34">
            <a:hlinkClick action="ppaction://hlinksldjump" r:id="rId10"/>
          </p:cNvPr>
          <p:cNvSpPr/>
          <p:nvPr/>
        </p:nvSpPr>
        <p:spPr>
          <a:xfrm>
            <a:off x="111108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47" name="Google Shape;1247;p34">
            <a:hlinkClick action="ppaction://hlinksldjump" r:id="rId11"/>
          </p:cNvPr>
          <p:cNvSpPr/>
          <p:nvPr/>
        </p:nvSpPr>
        <p:spPr>
          <a:xfrm>
            <a:off x="12094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APR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48" name="Google Shape;1248;p34">
            <a:hlinkClick action="ppaction://hlinksldjump" r:id="rId12"/>
          </p:cNvPr>
          <p:cNvSpPr/>
          <p:nvPr/>
        </p:nvSpPr>
        <p:spPr>
          <a:xfrm>
            <a:off x="13077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MAY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49" name="Google Shape;1249;p34">
            <a:hlinkClick action="ppaction://hlinksldjump" r:id="rId13"/>
          </p:cNvPr>
          <p:cNvSpPr/>
          <p:nvPr/>
        </p:nvSpPr>
        <p:spPr>
          <a:xfrm>
            <a:off x="140610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JUNE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50" name="Google Shape;1250;p34">
            <a:hlinkClick action="ppaction://hlinksldjump" r:id="rId14"/>
          </p:cNvPr>
          <p:cNvSpPr/>
          <p:nvPr/>
        </p:nvSpPr>
        <p:spPr>
          <a:xfrm>
            <a:off x="3243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JULY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51" name="Google Shape;1251;p34"/>
          <p:cNvSpPr txBox="1"/>
          <p:nvPr/>
        </p:nvSpPr>
        <p:spPr>
          <a:xfrm>
            <a:off x="4756500" y="1949825"/>
            <a:ext cx="30717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howjump?jump=nextslide"/>
              </a:rPr>
              <a:t>Current Unit Map Here</a:t>
            </a:r>
            <a:endParaRPr b="1" sz="1800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52" name="Google Shape;1252;p34">
            <a:hlinkClick action="ppaction://hlinksldjump" r:id="rId15"/>
          </p:cNvPr>
          <p:cNvSpPr txBox="1"/>
          <p:nvPr/>
        </p:nvSpPr>
        <p:spPr>
          <a:xfrm>
            <a:off x="7255850" y="1949690"/>
            <a:ext cx="31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ldjump" r:id="rId16"/>
              </a:rPr>
              <a:t>This Week’s Lesson Plans Here</a:t>
            </a:r>
            <a:endParaRPr b="1" sz="1800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53" name="Google Shape;1253;p34">
            <a:hlinkClick action="ppaction://hlinksldjump" r:id="rId17"/>
          </p:cNvPr>
          <p:cNvSpPr txBox="1"/>
          <p:nvPr/>
        </p:nvSpPr>
        <p:spPr>
          <a:xfrm>
            <a:off x="10922325" y="1949678"/>
            <a:ext cx="31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ldjump" r:id="rId18"/>
              </a:rPr>
              <a:t>Learning Groups Here</a:t>
            </a:r>
            <a:endParaRPr b="1" sz="1800" u="sng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54" name="Google Shape;1254;p34">
            <a:hlinkClick action="ppaction://hlinksldjump" r:id="rId19"/>
          </p:cNvPr>
          <p:cNvSpPr/>
          <p:nvPr/>
        </p:nvSpPr>
        <p:spPr>
          <a:xfrm rot="5400000">
            <a:off x="15045900" y="6148500"/>
            <a:ext cx="9906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Com.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55" name="Google Shape;1255;p34">
            <a:hlinkClick action="ppaction://hlinksldjump" r:id="rId20"/>
          </p:cNvPr>
          <p:cNvSpPr/>
          <p:nvPr/>
        </p:nvSpPr>
        <p:spPr>
          <a:xfrm rot="5400000">
            <a:off x="15049500" y="2187434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2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56" name="Google Shape;1256;p34">
            <a:hlinkClick action="ppaction://hlinksldjump" r:id="rId21"/>
          </p:cNvPr>
          <p:cNvSpPr/>
          <p:nvPr/>
        </p:nvSpPr>
        <p:spPr>
          <a:xfrm rot="5400000">
            <a:off x="15049500" y="3170821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3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57" name="Google Shape;1257;p34">
            <a:hlinkClick action="ppaction://hlinksldjump" r:id="rId22"/>
          </p:cNvPr>
          <p:cNvSpPr/>
          <p:nvPr/>
        </p:nvSpPr>
        <p:spPr>
          <a:xfrm rot="5400000">
            <a:off x="15049500" y="4154222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4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58" name="Google Shape;1258;p34">
            <a:hlinkClick action="ppaction://hlinksldjump" r:id="rId23"/>
          </p:cNvPr>
          <p:cNvSpPr/>
          <p:nvPr/>
        </p:nvSpPr>
        <p:spPr>
          <a:xfrm rot="5400000">
            <a:off x="15049500" y="51376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5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59" name="Google Shape;1259;p34">
            <a:hlinkClick action="ppaction://hlinksldjump" r:id="rId24"/>
          </p:cNvPr>
          <p:cNvSpPr/>
          <p:nvPr/>
        </p:nvSpPr>
        <p:spPr>
          <a:xfrm rot="5400000">
            <a:off x="14906700" y="7278301"/>
            <a:ext cx="12690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Stu. Support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60" name="Google Shape;1260;p34">
            <a:hlinkClick action="ppaction://hlinksldjump" r:id="rId25"/>
          </p:cNvPr>
          <p:cNvSpPr/>
          <p:nvPr/>
        </p:nvSpPr>
        <p:spPr>
          <a:xfrm rot="5400000">
            <a:off x="14849850" y="8604300"/>
            <a:ext cx="138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Behavior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61" name="Google Shape;1261;p34">
            <a:hlinkClick action="ppaction://hlinksldjump" r:id="rId26"/>
          </p:cNvPr>
          <p:cNvSpPr/>
          <p:nvPr/>
        </p:nvSpPr>
        <p:spPr>
          <a:xfrm rot="5400000">
            <a:off x="14842950" y="9955700"/>
            <a:ext cx="13965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Expenses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62" name="Google Shape;1262;p34">
            <a:hlinkClick action="ppaction://hlinksldjump" r:id="rId27"/>
          </p:cNvPr>
          <p:cNvSpPr/>
          <p:nvPr/>
        </p:nvSpPr>
        <p:spPr>
          <a:xfrm rot="5400000">
            <a:off x="14909850" y="11285300"/>
            <a:ext cx="126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Wishlist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63" name="Google Shape;1263;p34">
            <a:hlinkClick action="ppaction://hlinksldjump" r:id="rId28"/>
          </p:cNvPr>
          <p:cNvSpPr/>
          <p:nvPr/>
        </p:nvSpPr>
        <p:spPr>
          <a:xfrm rot="5400000">
            <a:off x="15049500" y="1236917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Notes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64" name="Google Shape;1264;p34">
            <a:hlinkClick action="ppaction://hlinksldjump" r:id="rId29"/>
          </p:cNvPr>
          <p:cNvSpPr/>
          <p:nvPr/>
        </p:nvSpPr>
        <p:spPr>
          <a:xfrm rot="5400000">
            <a:off x="15049500" y="12040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Subj 1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65" name="Google Shape;1265;p34">
            <a:hlinkClick action="ppaction://hlinkshowjump?jump=firstslide"/>
          </p:cNvPr>
          <p:cNvSpPr/>
          <p:nvPr/>
        </p:nvSpPr>
        <p:spPr>
          <a:xfrm>
            <a:off x="797075" y="12239150"/>
            <a:ext cx="1362900" cy="15171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6" name="Google Shape;1266;p34"/>
          <p:cNvSpPr txBox="1"/>
          <p:nvPr/>
        </p:nvSpPr>
        <p:spPr>
          <a:xfrm>
            <a:off x="797075" y="12612050"/>
            <a:ext cx="13629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howjump?jump=firstslide"/>
              </a:rPr>
              <a:t>HOME</a:t>
            </a:r>
            <a:endParaRPr b="1" sz="25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graphicFrame>
        <p:nvGraphicFramePr>
          <p:cNvPr id="1267" name="Google Shape;1267;p34"/>
          <p:cNvGraphicFramePr/>
          <p:nvPr/>
        </p:nvGraphicFramePr>
        <p:xfrm>
          <a:off x="4670775" y="2419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{E91AAB8C-BFEF-4A8F-8DA0-43E7A20BD40F}</a:tableStyleId>
              </a:tblPr>
              <a:tblGrid>
                <a:gridCol w="2585075"/>
                <a:gridCol w="1872425"/>
                <a:gridCol w="1794050"/>
                <a:gridCol w="1330800"/>
                <a:gridCol w="1205825"/>
                <a:gridCol w="1470225"/>
              </a:tblGrid>
              <a:tr h="2008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Content Unit / Weeks</a:t>
                      </a:r>
                      <a:endParaRPr b="1" sz="19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Objectives / Standards</a:t>
                      </a:r>
                      <a:endParaRPr b="1" sz="19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Texts</a:t>
                      </a:r>
                      <a:endParaRPr b="1" sz="19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Skills</a:t>
                      </a:r>
                      <a:endParaRPr b="1" sz="19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Activities / Materials</a:t>
                      </a:r>
                      <a:endParaRPr b="1" sz="19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Assessments</a:t>
                      </a:r>
                      <a:endParaRPr b="1" sz="19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</a:tr>
              <a:tr h="1769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Unit 1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769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Unit 2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769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Unit 3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769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Unit 4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769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Unit 5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268" name="Google Shape;1268;p34"/>
          <p:cNvSpPr/>
          <p:nvPr/>
        </p:nvSpPr>
        <p:spPr>
          <a:xfrm>
            <a:off x="16353125" y="12470550"/>
            <a:ext cx="1645600" cy="1382700"/>
          </a:xfrm>
          <a:prstGeom prst="flowChartOffpageConnector">
            <a:avLst/>
          </a:prstGeom>
          <a:solidFill>
            <a:srgbClr val="F0E7CB">
              <a:alpha val="994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ldjump" r:id="rId30"/>
              </a:rPr>
              <a:t>TABLE OF CONTENTS</a:t>
            </a:r>
            <a:endParaRPr b="1" sz="24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2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p35"/>
          <p:cNvSpPr txBox="1"/>
          <p:nvPr/>
        </p:nvSpPr>
        <p:spPr>
          <a:xfrm>
            <a:off x="4756500" y="1318325"/>
            <a:ext cx="87750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5"/>
                </a:solidFill>
                <a:latin typeface="Ribeye"/>
                <a:ea typeface="Ribeye"/>
                <a:cs typeface="Ribeye"/>
                <a:sym typeface="Ribeye"/>
              </a:rPr>
              <a:t>SUBJECT 2 CURRENT UNIT MAP</a:t>
            </a:r>
            <a:endParaRPr b="1" sz="3600">
              <a:solidFill>
                <a:schemeClr val="accent5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1274" name="Google Shape;1274;p35">
            <a:hlinkClick action="ppaction://hlinksldjump" r:id="rId3"/>
          </p:cNvPr>
          <p:cNvSpPr/>
          <p:nvPr/>
        </p:nvSpPr>
        <p:spPr>
          <a:xfrm>
            <a:off x="81605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DEC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75" name="Google Shape;1275;p35">
            <a:hlinkClick action="ppaction://hlinksldjump" r:id="rId4"/>
          </p:cNvPr>
          <p:cNvSpPr/>
          <p:nvPr/>
        </p:nvSpPr>
        <p:spPr>
          <a:xfrm>
            <a:off x="4226996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AUG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76" name="Google Shape;1276;p35">
            <a:hlinkClick action="ppaction://hlinksldjump" r:id="rId5"/>
          </p:cNvPr>
          <p:cNvSpPr/>
          <p:nvPr/>
        </p:nvSpPr>
        <p:spPr>
          <a:xfrm>
            <a:off x="52103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SEPT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77" name="Google Shape;1277;p35">
            <a:hlinkClick action="ppaction://hlinksldjump" r:id="rId6"/>
          </p:cNvPr>
          <p:cNvSpPr/>
          <p:nvPr/>
        </p:nvSpPr>
        <p:spPr>
          <a:xfrm>
            <a:off x="61937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OCT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78" name="Google Shape;1278;p35">
            <a:hlinkClick action="ppaction://hlinksldjump" r:id="rId7"/>
          </p:cNvPr>
          <p:cNvSpPr/>
          <p:nvPr/>
        </p:nvSpPr>
        <p:spPr>
          <a:xfrm>
            <a:off x="7177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NOV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79" name="Google Shape;1279;p35">
            <a:hlinkClick action="ppaction://hlinksldjump" r:id="rId8"/>
          </p:cNvPr>
          <p:cNvSpPr/>
          <p:nvPr/>
        </p:nvSpPr>
        <p:spPr>
          <a:xfrm>
            <a:off x="91439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JAN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80" name="Google Shape;1280;p35">
            <a:hlinkClick action="ppaction://hlinksldjump" r:id="rId9"/>
          </p:cNvPr>
          <p:cNvSpPr/>
          <p:nvPr/>
        </p:nvSpPr>
        <p:spPr>
          <a:xfrm>
            <a:off x="101274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FEB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81" name="Google Shape;1281;p35">
            <a:hlinkClick action="ppaction://hlinksldjump" r:id="rId10"/>
          </p:cNvPr>
          <p:cNvSpPr/>
          <p:nvPr/>
        </p:nvSpPr>
        <p:spPr>
          <a:xfrm>
            <a:off x="111108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82" name="Google Shape;1282;p35">
            <a:hlinkClick action="ppaction://hlinksldjump" r:id="rId11"/>
          </p:cNvPr>
          <p:cNvSpPr/>
          <p:nvPr/>
        </p:nvSpPr>
        <p:spPr>
          <a:xfrm>
            <a:off x="12094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APR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83" name="Google Shape;1283;p35">
            <a:hlinkClick action="ppaction://hlinksldjump" r:id="rId12"/>
          </p:cNvPr>
          <p:cNvSpPr/>
          <p:nvPr/>
        </p:nvSpPr>
        <p:spPr>
          <a:xfrm>
            <a:off x="13077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MAY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84" name="Google Shape;1284;p35">
            <a:hlinkClick action="ppaction://hlinksldjump" r:id="rId13"/>
          </p:cNvPr>
          <p:cNvSpPr/>
          <p:nvPr/>
        </p:nvSpPr>
        <p:spPr>
          <a:xfrm>
            <a:off x="140610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JUNE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85" name="Google Shape;1285;p35">
            <a:hlinkClick action="ppaction://hlinksldjump" r:id="rId14"/>
          </p:cNvPr>
          <p:cNvSpPr/>
          <p:nvPr/>
        </p:nvSpPr>
        <p:spPr>
          <a:xfrm>
            <a:off x="3243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JULY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86" name="Google Shape;1286;p35">
            <a:hlinkClick action="ppaction://hlinksldjump" r:id="rId15"/>
          </p:cNvPr>
          <p:cNvSpPr/>
          <p:nvPr/>
        </p:nvSpPr>
        <p:spPr>
          <a:xfrm rot="5400000">
            <a:off x="15045900" y="6148500"/>
            <a:ext cx="9906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Com.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87" name="Google Shape;1287;p35">
            <a:hlinkClick action="ppaction://hlinksldjump" r:id="rId16"/>
          </p:cNvPr>
          <p:cNvSpPr/>
          <p:nvPr/>
        </p:nvSpPr>
        <p:spPr>
          <a:xfrm rot="5400000">
            <a:off x="15049500" y="2187434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2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88" name="Google Shape;1288;p35">
            <a:hlinkClick action="ppaction://hlinksldjump" r:id="rId17"/>
          </p:cNvPr>
          <p:cNvSpPr/>
          <p:nvPr/>
        </p:nvSpPr>
        <p:spPr>
          <a:xfrm rot="5400000">
            <a:off x="15049500" y="3170821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3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89" name="Google Shape;1289;p35">
            <a:hlinkClick action="ppaction://hlinksldjump" r:id="rId18"/>
          </p:cNvPr>
          <p:cNvSpPr/>
          <p:nvPr/>
        </p:nvSpPr>
        <p:spPr>
          <a:xfrm rot="5400000">
            <a:off x="15049500" y="4154222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4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90" name="Google Shape;1290;p35">
            <a:hlinkClick action="ppaction://hlinksldjump" r:id="rId19"/>
          </p:cNvPr>
          <p:cNvSpPr/>
          <p:nvPr/>
        </p:nvSpPr>
        <p:spPr>
          <a:xfrm rot="5400000">
            <a:off x="15049500" y="51376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5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91" name="Google Shape;1291;p35">
            <a:hlinkClick action="ppaction://hlinksldjump" r:id="rId20"/>
          </p:cNvPr>
          <p:cNvSpPr/>
          <p:nvPr/>
        </p:nvSpPr>
        <p:spPr>
          <a:xfrm rot="5400000">
            <a:off x="14906700" y="7278301"/>
            <a:ext cx="12690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Stu. Support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92" name="Google Shape;1292;p35">
            <a:hlinkClick action="ppaction://hlinksldjump" r:id="rId21"/>
          </p:cNvPr>
          <p:cNvSpPr/>
          <p:nvPr/>
        </p:nvSpPr>
        <p:spPr>
          <a:xfrm rot="5400000">
            <a:off x="14849850" y="8604300"/>
            <a:ext cx="138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Behavior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93" name="Google Shape;1293;p35">
            <a:hlinkClick action="ppaction://hlinksldjump" r:id="rId22"/>
          </p:cNvPr>
          <p:cNvSpPr/>
          <p:nvPr/>
        </p:nvSpPr>
        <p:spPr>
          <a:xfrm rot="5400000">
            <a:off x="14842950" y="9955700"/>
            <a:ext cx="13965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Expenses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94" name="Google Shape;1294;p35">
            <a:hlinkClick action="ppaction://hlinksldjump" r:id="rId23"/>
          </p:cNvPr>
          <p:cNvSpPr/>
          <p:nvPr/>
        </p:nvSpPr>
        <p:spPr>
          <a:xfrm rot="5400000">
            <a:off x="14909850" y="11285300"/>
            <a:ext cx="126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Wishlist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95" name="Google Shape;1295;p35">
            <a:hlinkClick action="ppaction://hlinksldjump" r:id="rId24"/>
          </p:cNvPr>
          <p:cNvSpPr/>
          <p:nvPr/>
        </p:nvSpPr>
        <p:spPr>
          <a:xfrm rot="5400000">
            <a:off x="15049500" y="1236917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Notes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96" name="Google Shape;1296;p35">
            <a:hlinkClick action="ppaction://hlinksldjump" r:id="rId25"/>
          </p:cNvPr>
          <p:cNvSpPr/>
          <p:nvPr/>
        </p:nvSpPr>
        <p:spPr>
          <a:xfrm rot="5400000">
            <a:off x="15049500" y="12040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Subj 1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97" name="Google Shape;1297;p35">
            <a:hlinkClick action="ppaction://hlinkshowjump?jump=firstslide"/>
          </p:cNvPr>
          <p:cNvSpPr/>
          <p:nvPr/>
        </p:nvSpPr>
        <p:spPr>
          <a:xfrm>
            <a:off x="797075" y="12239150"/>
            <a:ext cx="1362900" cy="15171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8" name="Google Shape;1298;p35"/>
          <p:cNvSpPr txBox="1"/>
          <p:nvPr/>
        </p:nvSpPr>
        <p:spPr>
          <a:xfrm>
            <a:off x="797075" y="12612050"/>
            <a:ext cx="13629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howjump?jump=firstslide"/>
              </a:rPr>
              <a:t>HOME</a:t>
            </a:r>
            <a:endParaRPr b="1" sz="25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graphicFrame>
        <p:nvGraphicFramePr>
          <p:cNvPr id="1299" name="Google Shape;1299;p35"/>
          <p:cNvGraphicFramePr/>
          <p:nvPr/>
        </p:nvGraphicFramePr>
        <p:xfrm>
          <a:off x="4756500" y="2419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{E91AAB8C-BFEF-4A8F-8DA0-43E7A20BD40F}</a:tableStyleId>
              </a:tblPr>
              <a:tblGrid>
                <a:gridCol w="952050"/>
                <a:gridCol w="2045950"/>
                <a:gridCol w="1124275"/>
                <a:gridCol w="1620550"/>
                <a:gridCol w="2126975"/>
                <a:gridCol w="1185050"/>
                <a:gridCol w="1073600"/>
              </a:tblGrid>
              <a:tr h="2274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Unit 1</a:t>
                      </a:r>
                      <a:endParaRPr b="1" sz="18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Essential Questions</a:t>
                      </a:r>
                      <a:endParaRPr b="1" sz="18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Reading</a:t>
                      </a:r>
                      <a:endParaRPr b="1" sz="18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Writing / Grammar</a:t>
                      </a:r>
                      <a:endParaRPr b="1" sz="18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Vocabulary</a:t>
                      </a:r>
                      <a:endParaRPr b="1" sz="18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Speaking / Listening</a:t>
                      </a:r>
                      <a:endParaRPr b="1" sz="18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Assess-</a:t>
                      </a:r>
                      <a:endParaRPr b="1" sz="18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ments</a:t>
                      </a:r>
                      <a:endParaRPr b="1" sz="18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</a:tr>
              <a:tr h="8552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3D5E12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1">
                        <a:alpha val="96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191919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1">
                        <a:alpha val="96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191919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1">
                        <a:alpha val="96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91919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200">
                        <a:solidFill>
                          <a:srgbClr val="191919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1">
                        <a:alpha val="96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191919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91919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200">
                        <a:solidFill>
                          <a:srgbClr val="191919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1">
                        <a:alpha val="96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191919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1">
                        <a:alpha val="96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91919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200">
                        <a:solidFill>
                          <a:srgbClr val="191919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1">
                        <a:alpha val="9608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300" name="Google Shape;1300;p35"/>
          <p:cNvSpPr/>
          <p:nvPr/>
        </p:nvSpPr>
        <p:spPr>
          <a:xfrm>
            <a:off x="16353125" y="12470550"/>
            <a:ext cx="1645600" cy="1382700"/>
          </a:xfrm>
          <a:prstGeom prst="flowChartOffpageConnector">
            <a:avLst/>
          </a:prstGeom>
          <a:solidFill>
            <a:srgbClr val="F0E7CB">
              <a:alpha val="994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ldjump" r:id="rId26"/>
              </a:rPr>
              <a:t>TABLE OF CONTENTS</a:t>
            </a:r>
            <a:endParaRPr b="1" sz="24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1301" name="Google Shape;1301;p35"/>
          <p:cNvSpPr txBox="1"/>
          <p:nvPr/>
        </p:nvSpPr>
        <p:spPr>
          <a:xfrm>
            <a:off x="4756500" y="1949825"/>
            <a:ext cx="30717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howjump?jump=nextslide"/>
              </a:rPr>
              <a:t>Current Unit Map Here</a:t>
            </a:r>
            <a:endParaRPr b="1" sz="1800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02" name="Google Shape;1302;p35">
            <a:hlinkClick action="ppaction://hlinksldjump" r:id="rId27"/>
          </p:cNvPr>
          <p:cNvSpPr txBox="1"/>
          <p:nvPr/>
        </p:nvSpPr>
        <p:spPr>
          <a:xfrm>
            <a:off x="7551000" y="1949678"/>
            <a:ext cx="31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ldjump" r:id="rId28"/>
              </a:rPr>
              <a:t>This Week’s Lesson Plans Here</a:t>
            </a:r>
            <a:endParaRPr b="1" sz="1800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03" name="Google Shape;1303;p35">
            <a:hlinkClick action="ppaction://hlinksldjump" r:id="rId29"/>
          </p:cNvPr>
          <p:cNvSpPr txBox="1"/>
          <p:nvPr/>
        </p:nvSpPr>
        <p:spPr>
          <a:xfrm>
            <a:off x="11265750" y="1986940"/>
            <a:ext cx="31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ldjump" r:id="rId30"/>
              </a:rPr>
              <a:t>Learning Groups Here</a:t>
            </a:r>
            <a:endParaRPr b="1" sz="1800" u="sng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7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8" name="Google Shape;1308;p36"/>
          <p:cNvGraphicFramePr/>
          <p:nvPr/>
        </p:nvGraphicFramePr>
        <p:xfrm>
          <a:off x="4721725" y="2230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{E91AAB8C-BFEF-4A8F-8DA0-43E7A20BD40F}</a:tableStyleId>
              </a:tblPr>
              <a:tblGrid>
                <a:gridCol w="4643800"/>
                <a:gridCol w="2811975"/>
                <a:gridCol w="2770700"/>
              </a:tblGrid>
              <a:tr h="380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rgbClr val="E7E6E6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Content</a:t>
                      </a:r>
                      <a:endParaRPr b="1" sz="1700">
                        <a:solidFill>
                          <a:srgbClr val="E7E6E6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7A7">
                        <a:alpha val="393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rgbClr val="E7E6E6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Materials</a:t>
                      </a:r>
                      <a:endParaRPr b="1" sz="1700">
                        <a:solidFill>
                          <a:srgbClr val="E7E6E6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7A7">
                        <a:alpha val="393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rgbClr val="E7E6E6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Evaluation</a:t>
                      </a:r>
                      <a:endParaRPr b="1" sz="1700">
                        <a:solidFill>
                          <a:srgbClr val="E7E6E6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7A7">
                        <a:alpha val="39330"/>
                      </a:srgbClr>
                    </a:solidFill>
                  </a:tcPr>
                </a:tc>
              </a:tr>
              <a:tr h="1803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Monday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Video: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Computers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Textbook pgs: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Other:</a:t>
                      </a:r>
                      <a:b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</a:b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Independent Work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Guided Instruction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Practice Sheets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Project/Presentation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Conference w/student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Test/Quiz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Other: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43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7A7">
                        <a:alpha val="393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7A7">
                        <a:alpha val="393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7A7">
                        <a:alpha val="39330"/>
                      </a:srgbClr>
                    </a:solidFill>
                  </a:tcPr>
                </a:tc>
              </a:tr>
              <a:tr h="1803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Tuesday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Video: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Computers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Textbook pgs: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Other:</a:t>
                      </a:r>
                      <a:b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</a:b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Independent Work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Guided Instruction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Practice Sheets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Project/Presentation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Conference w/student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Test/Quiz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Other: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43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7A7">
                        <a:alpha val="393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7A7">
                        <a:alpha val="393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7A7">
                        <a:alpha val="39330"/>
                      </a:srgbClr>
                    </a:solidFill>
                  </a:tcPr>
                </a:tc>
              </a:tr>
              <a:tr h="1803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Wednesday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Video: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Computers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Textbook pgs: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Other:</a:t>
                      </a:r>
                      <a:b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</a:b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Independent Work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Guided Instruction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Practice Sheets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Project/Presentation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Conference w/student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Test/Quiz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Other: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43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7A7">
                        <a:alpha val="393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7A7">
                        <a:alpha val="393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7A7">
                        <a:alpha val="39330"/>
                      </a:srgbClr>
                    </a:solidFill>
                  </a:tcPr>
                </a:tc>
              </a:tr>
              <a:tr h="1803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Thursday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Video: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Computers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Textbook pgs: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Other:</a:t>
                      </a:r>
                      <a:b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</a:b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Independent Work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Guided Instruction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Practice Sheets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Project/Presentation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Conference w/student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Test/Quiz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Other: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43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7A7">
                        <a:alpha val="393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7A7">
                        <a:alpha val="393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7A7">
                        <a:alpha val="39330"/>
                      </a:srgbClr>
                    </a:solidFill>
                  </a:tcPr>
                </a:tc>
              </a:tr>
              <a:tr h="1803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Friday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Video: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Computers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Textbook pgs: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Other:</a:t>
                      </a:r>
                      <a:b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</a:b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Independent Work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Guided Instruction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Practice Sheets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Project/Presentation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Conference w/student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Test/Quiz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Other: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309" name="Google Shape;1309;p36"/>
          <p:cNvSpPr txBox="1"/>
          <p:nvPr/>
        </p:nvSpPr>
        <p:spPr>
          <a:xfrm>
            <a:off x="4756500" y="1318325"/>
            <a:ext cx="87750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5"/>
                </a:solidFill>
                <a:latin typeface="Ribeye"/>
                <a:ea typeface="Ribeye"/>
                <a:cs typeface="Ribeye"/>
                <a:sym typeface="Ribeye"/>
              </a:rPr>
              <a:t>SUBJECT 2</a:t>
            </a:r>
            <a:r>
              <a:rPr b="1" lang="en" sz="3600">
                <a:solidFill>
                  <a:schemeClr val="accent5"/>
                </a:solidFill>
                <a:latin typeface="Ribeye"/>
                <a:ea typeface="Ribeye"/>
                <a:cs typeface="Ribeye"/>
                <a:sym typeface="Ribeye"/>
              </a:rPr>
              <a:t> WEEK VIEW</a:t>
            </a:r>
            <a:endParaRPr b="1" sz="3600">
              <a:solidFill>
                <a:schemeClr val="accent5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1310" name="Google Shape;1310;p36"/>
          <p:cNvSpPr txBox="1"/>
          <p:nvPr/>
        </p:nvSpPr>
        <p:spPr>
          <a:xfrm>
            <a:off x="9970000" y="1413563"/>
            <a:ext cx="48639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Norican"/>
                <a:ea typeface="Norican"/>
                <a:cs typeface="Norican"/>
                <a:sym typeface="Norican"/>
              </a:rPr>
              <a:t>Month </a:t>
            </a:r>
            <a:r>
              <a:rPr lang="en" sz="2800">
                <a:solidFill>
                  <a:srgbClr val="000000"/>
                </a:solidFill>
                <a:latin typeface="Norican"/>
                <a:ea typeface="Norican"/>
                <a:cs typeface="Norican"/>
                <a:sym typeface="Norican"/>
              </a:rPr>
              <a:t>– Week from X to X</a:t>
            </a:r>
            <a:endParaRPr sz="2800">
              <a:solidFill>
                <a:srgbClr val="000000"/>
              </a:solidFill>
              <a:latin typeface="Norican"/>
              <a:ea typeface="Norican"/>
              <a:cs typeface="Norican"/>
              <a:sym typeface="Norica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Norican"/>
              <a:ea typeface="Norican"/>
              <a:cs typeface="Norican"/>
              <a:sym typeface="Norican"/>
            </a:endParaRPr>
          </a:p>
        </p:txBody>
      </p:sp>
      <p:sp>
        <p:nvSpPr>
          <p:cNvPr id="1311" name="Google Shape;1311;p36">
            <a:hlinkClick action="ppaction://hlinksldjump" r:id="rId3"/>
          </p:cNvPr>
          <p:cNvSpPr/>
          <p:nvPr/>
        </p:nvSpPr>
        <p:spPr>
          <a:xfrm>
            <a:off x="81605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DEC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12" name="Google Shape;1312;p36">
            <a:hlinkClick action="ppaction://hlinksldjump" r:id="rId4"/>
          </p:cNvPr>
          <p:cNvSpPr/>
          <p:nvPr/>
        </p:nvSpPr>
        <p:spPr>
          <a:xfrm>
            <a:off x="4226996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AUG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13" name="Google Shape;1313;p36">
            <a:hlinkClick action="ppaction://hlinksldjump" r:id="rId5"/>
          </p:cNvPr>
          <p:cNvSpPr/>
          <p:nvPr/>
        </p:nvSpPr>
        <p:spPr>
          <a:xfrm>
            <a:off x="52103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SEPT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14" name="Google Shape;1314;p36">
            <a:hlinkClick action="ppaction://hlinksldjump" r:id="rId6"/>
          </p:cNvPr>
          <p:cNvSpPr/>
          <p:nvPr/>
        </p:nvSpPr>
        <p:spPr>
          <a:xfrm>
            <a:off x="61937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OCT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15" name="Google Shape;1315;p36">
            <a:hlinkClick action="ppaction://hlinksldjump" r:id="rId7"/>
          </p:cNvPr>
          <p:cNvSpPr/>
          <p:nvPr/>
        </p:nvSpPr>
        <p:spPr>
          <a:xfrm>
            <a:off x="7177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NOV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16" name="Google Shape;1316;p36">
            <a:hlinkClick action="ppaction://hlinksldjump" r:id="rId8"/>
          </p:cNvPr>
          <p:cNvSpPr/>
          <p:nvPr/>
        </p:nvSpPr>
        <p:spPr>
          <a:xfrm>
            <a:off x="91439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JAN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17" name="Google Shape;1317;p36">
            <a:hlinkClick action="ppaction://hlinksldjump" r:id="rId9"/>
          </p:cNvPr>
          <p:cNvSpPr/>
          <p:nvPr/>
        </p:nvSpPr>
        <p:spPr>
          <a:xfrm>
            <a:off x="101274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FEB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18" name="Google Shape;1318;p36">
            <a:hlinkClick action="ppaction://hlinksldjump" r:id="rId10"/>
          </p:cNvPr>
          <p:cNvSpPr/>
          <p:nvPr/>
        </p:nvSpPr>
        <p:spPr>
          <a:xfrm>
            <a:off x="111108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19" name="Google Shape;1319;p36">
            <a:hlinkClick action="ppaction://hlinksldjump" r:id="rId11"/>
          </p:cNvPr>
          <p:cNvSpPr/>
          <p:nvPr/>
        </p:nvSpPr>
        <p:spPr>
          <a:xfrm>
            <a:off x="12094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APR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20" name="Google Shape;1320;p36">
            <a:hlinkClick action="ppaction://hlinksldjump" r:id="rId12"/>
          </p:cNvPr>
          <p:cNvSpPr/>
          <p:nvPr/>
        </p:nvSpPr>
        <p:spPr>
          <a:xfrm>
            <a:off x="13077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MAY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21" name="Google Shape;1321;p36">
            <a:hlinkClick action="ppaction://hlinksldjump" r:id="rId13"/>
          </p:cNvPr>
          <p:cNvSpPr/>
          <p:nvPr/>
        </p:nvSpPr>
        <p:spPr>
          <a:xfrm>
            <a:off x="140610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JUNE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22" name="Google Shape;1322;p36">
            <a:hlinkClick action="ppaction://hlinksldjump" r:id="rId14"/>
          </p:cNvPr>
          <p:cNvSpPr/>
          <p:nvPr/>
        </p:nvSpPr>
        <p:spPr>
          <a:xfrm>
            <a:off x="3243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JULY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23" name="Google Shape;1323;p36">
            <a:hlinkClick action="ppaction://hlinksldjump" r:id="rId15"/>
          </p:cNvPr>
          <p:cNvSpPr/>
          <p:nvPr/>
        </p:nvSpPr>
        <p:spPr>
          <a:xfrm rot="5400000">
            <a:off x="15045900" y="6148500"/>
            <a:ext cx="9906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Com.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24" name="Google Shape;1324;p36">
            <a:hlinkClick action="ppaction://hlinksldjump" r:id="rId16"/>
          </p:cNvPr>
          <p:cNvSpPr/>
          <p:nvPr/>
        </p:nvSpPr>
        <p:spPr>
          <a:xfrm rot="5400000">
            <a:off x="15049500" y="2187434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2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25" name="Google Shape;1325;p36">
            <a:hlinkClick action="ppaction://hlinksldjump" r:id="rId17"/>
          </p:cNvPr>
          <p:cNvSpPr/>
          <p:nvPr/>
        </p:nvSpPr>
        <p:spPr>
          <a:xfrm rot="5400000">
            <a:off x="15049500" y="3170821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3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26" name="Google Shape;1326;p36">
            <a:hlinkClick action="ppaction://hlinksldjump" r:id="rId18"/>
          </p:cNvPr>
          <p:cNvSpPr/>
          <p:nvPr/>
        </p:nvSpPr>
        <p:spPr>
          <a:xfrm rot="5400000">
            <a:off x="15049500" y="4154222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4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27" name="Google Shape;1327;p36">
            <a:hlinkClick action="ppaction://hlinksldjump" r:id="rId19"/>
          </p:cNvPr>
          <p:cNvSpPr/>
          <p:nvPr/>
        </p:nvSpPr>
        <p:spPr>
          <a:xfrm rot="5400000">
            <a:off x="15049500" y="51376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5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28" name="Google Shape;1328;p36">
            <a:hlinkClick action="ppaction://hlinksldjump" r:id="rId20"/>
          </p:cNvPr>
          <p:cNvSpPr/>
          <p:nvPr/>
        </p:nvSpPr>
        <p:spPr>
          <a:xfrm rot="5400000">
            <a:off x="14906700" y="7278301"/>
            <a:ext cx="12690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Stu. Support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29" name="Google Shape;1329;p36">
            <a:hlinkClick action="ppaction://hlinksldjump" r:id="rId21"/>
          </p:cNvPr>
          <p:cNvSpPr/>
          <p:nvPr/>
        </p:nvSpPr>
        <p:spPr>
          <a:xfrm rot="5400000">
            <a:off x="14849850" y="8604300"/>
            <a:ext cx="138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Behavior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30" name="Google Shape;1330;p36">
            <a:hlinkClick action="ppaction://hlinksldjump" r:id="rId22"/>
          </p:cNvPr>
          <p:cNvSpPr/>
          <p:nvPr/>
        </p:nvSpPr>
        <p:spPr>
          <a:xfrm rot="5400000">
            <a:off x="14842950" y="9955700"/>
            <a:ext cx="13965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Expenses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31" name="Google Shape;1331;p36">
            <a:hlinkClick action="ppaction://hlinksldjump" r:id="rId23"/>
          </p:cNvPr>
          <p:cNvSpPr/>
          <p:nvPr/>
        </p:nvSpPr>
        <p:spPr>
          <a:xfrm rot="5400000">
            <a:off x="14909850" y="11285300"/>
            <a:ext cx="126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Wishlist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32" name="Google Shape;1332;p36">
            <a:hlinkClick action="ppaction://hlinksldjump" r:id="rId24"/>
          </p:cNvPr>
          <p:cNvSpPr/>
          <p:nvPr/>
        </p:nvSpPr>
        <p:spPr>
          <a:xfrm rot="5400000">
            <a:off x="15049500" y="1236917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Notes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33" name="Google Shape;1333;p36">
            <a:hlinkClick action="ppaction://hlinksldjump" r:id="rId25"/>
          </p:cNvPr>
          <p:cNvSpPr/>
          <p:nvPr/>
        </p:nvSpPr>
        <p:spPr>
          <a:xfrm rot="5400000">
            <a:off x="15049500" y="12040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Subj 1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34" name="Google Shape;1334;p36">
            <a:hlinkClick action="ppaction://hlinkshowjump?jump=firstslide"/>
          </p:cNvPr>
          <p:cNvSpPr/>
          <p:nvPr/>
        </p:nvSpPr>
        <p:spPr>
          <a:xfrm>
            <a:off x="797075" y="12239150"/>
            <a:ext cx="1362900" cy="15171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5" name="Google Shape;1335;p36"/>
          <p:cNvSpPr txBox="1"/>
          <p:nvPr/>
        </p:nvSpPr>
        <p:spPr>
          <a:xfrm>
            <a:off x="797075" y="12612050"/>
            <a:ext cx="13629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howjump?jump=firstslide"/>
              </a:rPr>
              <a:t>HOME</a:t>
            </a:r>
            <a:endParaRPr b="1" sz="25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1336" name="Google Shape;1336;p36"/>
          <p:cNvSpPr/>
          <p:nvPr/>
        </p:nvSpPr>
        <p:spPr>
          <a:xfrm>
            <a:off x="16353125" y="12470550"/>
            <a:ext cx="1645600" cy="1382700"/>
          </a:xfrm>
          <a:prstGeom prst="flowChartOffpageConnector">
            <a:avLst/>
          </a:prstGeom>
          <a:solidFill>
            <a:srgbClr val="F0E7CB">
              <a:alpha val="994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ldjump" r:id="rId26"/>
              </a:rPr>
              <a:t>TABLE OF CONTENTS</a:t>
            </a:r>
            <a:endParaRPr b="1" sz="24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1337" name="Google Shape;1337;p36"/>
          <p:cNvSpPr txBox="1"/>
          <p:nvPr/>
        </p:nvSpPr>
        <p:spPr>
          <a:xfrm>
            <a:off x="4756500" y="1949825"/>
            <a:ext cx="30717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howjump?jump=nextslide"/>
              </a:rPr>
              <a:t>Current Unit Map Here</a:t>
            </a:r>
            <a:endParaRPr b="1" sz="1800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38" name="Google Shape;1338;p36">
            <a:hlinkClick action="ppaction://hlinksldjump" r:id="rId27"/>
          </p:cNvPr>
          <p:cNvSpPr txBox="1"/>
          <p:nvPr/>
        </p:nvSpPr>
        <p:spPr>
          <a:xfrm>
            <a:off x="7551000" y="1949678"/>
            <a:ext cx="31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ldjump" r:id="rId28"/>
              </a:rPr>
              <a:t>This Week’s Lesson Plans Here</a:t>
            </a:r>
            <a:endParaRPr b="1" sz="1800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39" name="Google Shape;1339;p36">
            <a:hlinkClick action="ppaction://hlinksldjump" r:id="rId29"/>
          </p:cNvPr>
          <p:cNvSpPr txBox="1"/>
          <p:nvPr/>
        </p:nvSpPr>
        <p:spPr>
          <a:xfrm>
            <a:off x="11265750" y="1986940"/>
            <a:ext cx="31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ldjump" r:id="rId30"/>
              </a:rPr>
              <a:t>Learning Groups Here</a:t>
            </a:r>
            <a:endParaRPr b="1" sz="1800" u="sng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3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p37">
            <a:hlinkClick action="ppaction://hlinksldjump" r:id="rId3"/>
          </p:cNvPr>
          <p:cNvSpPr/>
          <p:nvPr/>
        </p:nvSpPr>
        <p:spPr>
          <a:xfrm>
            <a:off x="81605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DEC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45" name="Google Shape;1345;p37">
            <a:hlinkClick action="ppaction://hlinksldjump" r:id="rId4"/>
          </p:cNvPr>
          <p:cNvSpPr/>
          <p:nvPr/>
        </p:nvSpPr>
        <p:spPr>
          <a:xfrm>
            <a:off x="4226996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AUG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46" name="Google Shape;1346;p37">
            <a:hlinkClick action="ppaction://hlinksldjump" r:id="rId5"/>
          </p:cNvPr>
          <p:cNvSpPr/>
          <p:nvPr/>
        </p:nvSpPr>
        <p:spPr>
          <a:xfrm>
            <a:off x="52103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SEPT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47" name="Google Shape;1347;p37">
            <a:hlinkClick action="ppaction://hlinksldjump" r:id="rId6"/>
          </p:cNvPr>
          <p:cNvSpPr/>
          <p:nvPr/>
        </p:nvSpPr>
        <p:spPr>
          <a:xfrm>
            <a:off x="61937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OCT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48" name="Google Shape;1348;p37">
            <a:hlinkClick action="ppaction://hlinksldjump" r:id="rId7"/>
          </p:cNvPr>
          <p:cNvSpPr/>
          <p:nvPr/>
        </p:nvSpPr>
        <p:spPr>
          <a:xfrm>
            <a:off x="7177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NOV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49" name="Google Shape;1349;p37">
            <a:hlinkClick action="ppaction://hlinksldjump" r:id="rId8"/>
          </p:cNvPr>
          <p:cNvSpPr/>
          <p:nvPr/>
        </p:nvSpPr>
        <p:spPr>
          <a:xfrm>
            <a:off x="91439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JAN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50" name="Google Shape;1350;p37">
            <a:hlinkClick action="ppaction://hlinksldjump" r:id="rId9"/>
          </p:cNvPr>
          <p:cNvSpPr/>
          <p:nvPr/>
        </p:nvSpPr>
        <p:spPr>
          <a:xfrm>
            <a:off x="101274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FEB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51" name="Google Shape;1351;p37">
            <a:hlinkClick action="ppaction://hlinksldjump" r:id="rId10"/>
          </p:cNvPr>
          <p:cNvSpPr/>
          <p:nvPr/>
        </p:nvSpPr>
        <p:spPr>
          <a:xfrm>
            <a:off x="111108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52" name="Google Shape;1352;p37">
            <a:hlinkClick action="ppaction://hlinksldjump" r:id="rId11"/>
          </p:cNvPr>
          <p:cNvSpPr/>
          <p:nvPr/>
        </p:nvSpPr>
        <p:spPr>
          <a:xfrm>
            <a:off x="12094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APR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53" name="Google Shape;1353;p37">
            <a:hlinkClick action="ppaction://hlinksldjump" r:id="rId12"/>
          </p:cNvPr>
          <p:cNvSpPr/>
          <p:nvPr/>
        </p:nvSpPr>
        <p:spPr>
          <a:xfrm>
            <a:off x="13077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MAY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54" name="Google Shape;1354;p37">
            <a:hlinkClick action="ppaction://hlinksldjump" r:id="rId13"/>
          </p:cNvPr>
          <p:cNvSpPr/>
          <p:nvPr/>
        </p:nvSpPr>
        <p:spPr>
          <a:xfrm>
            <a:off x="140610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JUNE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55" name="Google Shape;1355;p37">
            <a:hlinkClick action="ppaction://hlinksldjump" r:id="rId14"/>
          </p:cNvPr>
          <p:cNvSpPr/>
          <p:nvPr/>
        </p:nvSpPr>
        <p:spPr>
          <a:xfrm>
            <a:off x="3243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JULY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56" name="Google Shape;1356;p37">
            <a:hlinkClick action="ppaction://hlinksldjump" r:id="rId15"/>
          </p:cNvPr>
          <p:cNvSpPr/>
          <p:nvPr/>
        </p:nvSpPr>
        <p:spPr>
          <a:xfrm rot="5400000">
            <a:off x="15045900" y="6148500"/>
            <a:ext cx="9906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Com.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57" name="Google Shape;1357;p37">
            <a:hlinkClick action="ppaction://hlinksldjump" r:id="rId16"/>
          </p:cNvPr>
          <p:cNvSpPr/>
          <p:nvPr/>
        </p:nvSpPr>
        <p:spPr>
          <a:xfrm rot="5400000">
            <a:off x="15049500" y="2187434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2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58" name="Google Shape;1358;p37">
            <a:hlinkClick action="ppaction://hlinksldjump" r:id="rId17"/>
          </p:cNvPr>
          <p:cNvSpPr/>
          <p:nvPr/>
        </p:nvSpPr>
        <p:spPr>
          <a:xfrm rot="5400000">
            <a:off x="15049500" y="3170821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3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59" name="Google Shape;1359;p37">
            <a:hlinkClick action="ppaction://hlinksldjump" r:id="rId18"/>
          </p:cNvPr>
          <p:cNvSpPr/>
          <p:nvPr/>
        </p:nvSpPr>
        <p:spPr>
          <a:xfrm rot="5400000">
            <a:off x="15049500" y="4154222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4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60" name="Google Shape;1360;p37">
            <a:hlinkClick action="ppaction://hlinksldjump" r:id="rId19"/>
          </p:cNvPr>
          <p:cNvSpPr/>
          <p:nvPr/>
        </p:nvSpPr>
        <p:spPr>
          <a:xfrm rot="5400000">
            <a:off x="15049500" y="51376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5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61" name="Google Shape;1361;p37">
            <a:hlinkClick action="ppaction://hlinksldjump" r:id="rId20"/>
          </p:cNvPr>
          <p:cNvSpPr/>
          <p:nvPr/>
        </p:nvSpPr>
        <p:spPr>
          <a:xfrm rot="5400000">
            <a:off x="14906700" y="7278301"/>
            <a:ext cx="12690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Stu. Support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62" name="Google Shape;1362;p37">
            <a:hlinkClick action="ppaction://hlinksldjump" r:id="rId21"/>
          </p:cNvPr>
          <p:cNvSpPr/>
          <p:nvPr/>
        </p:nvSpPr>
        <p:spPr>
          <a:xfrm rot="5400000">
            <a:off x="14849850" y="8604300"/>
            <a:ext cx="138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Behavior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63" name="Google Shape;1363;p37">
            <a:hlinkClick action="ppaction://hlinksldjump" r:id="rId22"/>
          </p:cNvPr>
          <p:cNvSpPr/>
          <p:nvPr/>
        </p:nvSpPr>
        <p:spPr>
          <a:xfrm rot="5400000">
            <a:off x="14842950" y="9955700"/>
            <a:ext cx="13965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Expenses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64" name="Google Shape;1364;p37">
            <a:hlinkClick action="ppaction://hlinksldjump" r:id="rId23"/>
          </p:cNvPr>
          <p:cNvSpPr/>
          <p:nvPr/>
        </p:nvSpPr>
        <p:spPr>
          <a:xfrm rot="5400000">
            <a:off x="14909850" y="11285300"/>
            <a:ext cx="126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Wishlist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65" name="Google Shape;1365;p37">
            <a:hlinkClick action="ppaction://hlinksldjump" r:id="rId24"/>
          </p:cNvPr>
          <p:cNvSpPr/>
          <p:nvPr/>
        </p:nvSpPr>
        <p:spPr>
          <a:xfrm rot="5400000">
            <a:off x="15049500" y="1236917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Notes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66" name="Google Shape;1366;p37">
            <a:hlinkClick action="ppaction://hlinksldjump" r:id="rId25"/>
          </p:cNvPr>
          <p:cNvSpPr/>
          <p:nvPr/>
        </p:nvSpPr>
        <p:spPr>
          <a:xfrm rot="5400000">
            <a:off x="15049500" y="12040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Subj 1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67" name="Google Shape;1367;p37"/>
          <p:cNvSpPr txBox="1"/>
          <p:nvPr/>
        </p:nvSpPr>
        <p:spPr>
          <a:xfrm>
            <a:off x="4756500" y="1318325"/>
            <a:ext cx="87750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5"/>
                </a:solidFill>
                <a:latin typeface="Ribeye"/>
                <a:ea typeface="Ribeye"/>
                <a:cs typeface="Ribeye"/>
                <a:sym typeface="Ribeye"/>
              </a:rPr>
              <a:t>LEARNING GROUPS</a:t>
            </a:r>
            <a:endParaRPr b="1" sz="3600">
              <a:solidFill>
                <a:schemeClr val="accent5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graphicFrame>
        <p:nvGraphicFramePr>
          <p:cNvPr id="1368" name="Google Shape;1368;p37"/>
          <p:cNvGraphicFramePr/>
          <p:nvPr/>
        </p:nvGraphicFramePr>
        <p:xfrm>
          <a:off x="4756500" y="2440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{E91AAB8C-BFEF-4A8F-8DA0-43E7A20BD40F}</a:tableStyleId>
              </a:tblPr>
              <a:tblGrid>
                <a:gridCol w="5215125"/>
                <a:gridCol w="5072775"/>
              </a:tblGrid>
              <a:tr h="3601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Group 1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Students: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1.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2.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3.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4.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Group 2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Students: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1.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2.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3.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4.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</a:tr>
              <a:tr h="3601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Group 3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Students: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1.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2.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3.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4.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Group 4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Students: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1.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2.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3.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4.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</a:tr>
              <a:tr h="3601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Group 5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Students: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1.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2.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3.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4.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Group 6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Students: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1.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2.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3.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4.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</a:tr>
            </a:tbl>
          </a:graphicData>
        </a:graphic>
      </p:graphicFrame>
      <p:sp>
        <p:nvSpPr>
          <p:cNvPr id="1369" name="Google Shape;1369;p37">
            <a:hlinkClick action="ppaction://hlinkshowjump?jump=firstslide"/>
          </p:cNvPr>
          <p:cNvSpPr/>
          <p:nvPr/>
        </p:nvSpPr>
        <p:spPr>
          <a:xfrm>
            <a:off x="797075" y="12239150"/>
            <a:ext cx="1362900" cy="15171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0" name="Google Shape;1370;p37"/>
          <p:cNvSpPr txBox="1"/>
          <p:nvPr/>
        </p:nvSpPr>
        <p:spPr>
          <a:xfrm>
            <a:off x="797075" y="12612050"/>
            <a:ext cx="13629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howjump?jump=firstslide"/>
              </a:rPr>
              <a:t>HOME</a:t>
            </a:r>
            <a:endParaRPr b="1" sz="25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1371" name="Google Shape;1371;p37"/>
          <p:cNvSpPr/>
          <p:nvPr/>
        </p:nvSpPr>
        <p:spPr>
          <a:xfrm>
            <a:off x="16353125" y="12470550"/>
            <a:ext cx="1645600" cy="1382700"/>
          </a:xfrm>
          <a:prstGeom prst="flowChartOffpageConnector">
            <a:avLst/>
          </a:prstGeom>
          <a:solidFill>
            <a:srgbClr val="F0E7CB">
              <a:alpha val="994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ldjump" r:id="rId26"/>
              </a:rPr>
              <a:t>TABLE OF CONTENTS</a:t>
            </a:r>
            <a:endParaRPr b="1" sz="24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1372" name="Google Shape;1372;p37"/>
          <p:cNvSpPr txBox="1"/>
          <p:nvPr/>
        </p:nvSpPr>
        <p:spPr>
          <a:xfrm>
            <a:off x="4756500" y="1949825"/>
            <a:ext cx="30717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howjump?jump=nextslide"/>
              </a:rPr>
              <a:t>Current Unit Map Here</a:t>
            </a:r>
            <a:endParaRPr b="1" sz="1800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73" name="Google Shape;1373;p37">
            <a:hlinkClick action="ppaction://hlinksldjump" r:id="rId27"/>
          </p:cNvPr>
          <p:cNvSpPr txBox="1"/>
          <p:nvPr/>
        </p:nvSpPr>
        <p:spPr>
          <a:xfrm>
            <a:off x="7551000" y="1949678"/>
            <a:ext cx="31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ldjump" r:id="rId28"/>
              </a:rPr>
              <a:t>This Week’s Lesson Plans Here</a:t>
            </a:r>
            <a:endParaRPr b="1" sz="1800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74" name="Google Shape;1374;p37">
            <a:hlinkClick action="ppaction://hlinksldjump" r:id="rId29"/>
          </p:cNvPr>
          <p:cNvSpPr txBox="1"/>
          <p:nvPr/>
        </p:nvSpPr>
        <p:spPr>
          <a:xfrm>
            <a:off x="11265750" y="1986940"/>
            <a:ext cx="31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ldjump" r:id="rId30"/>
              </a:rPr>
              <a:t>Learning Groups Here</a:t>
            </a:r>
            <a:endParaRPr b="1" sz="1800" u="sng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38">
            <a:hlinkClick action="ppaction://hlinksldjump" r:id="rId3"/>
          </p:cNvPr>
          <p:cNvSpPr/>
          <p:nvPr/>
        </p:nvSpPr>
        <p:spPr>
          <a:xfrm>
            <a:off x="81605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DEC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80" name="Google Shape;1380;p38">
            <a:hlinkClick action="ppaction://hlinksldjump" r:id="rId4"/>
          </p:cNvPr>
          <p:cNvSpPr/>
          <p:nvPr/>
        </p:nvSpPr>
        <p:spPr>
          <a:xfrm>
            <a:off x="4226996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AUG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81" name="Google Shape;1381;p38">
            <a:hlinkClick action="ppaction://hlinksldjump" r:id="rId5"/>
          </p:cNvPr>
          <p:cNvSpPr/>
          <p:nvPr/>
        </p:nvSpPr>
        <p:spPr>
          <a:xfrm>
            <a:off x="52103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SEPT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82" name="Google Shape;1382;p38">
            <a:hlinkClick action="ppaction://hlinksldjump" r:id="rId6"/>
          </p:cNvPr>
          <p:cNvSpPr/>
          <p:nvPr/>
        </p:nvSpPr>
        <p:spPr>
          <a:xfrm>
            <a:off x="61937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OCT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83" name="Google Shape;1383;p38">
            <a:hlinkClick action="ppaction://hlinksldjump" r:id="rId7"/>
          </p:cNvPr>
          <p:cNvSpPr/>
          <p:nvPr/>
        </p:nvSpPr>
        <p:spPr>
          <a:xfrm>
            <a:off x="7177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NOV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84" name="Google Shape;1384;p38">
            <a:hlinkClick action="ppaction://hlinksldjump" r:id="rId8"/>
          </p:cNvPr>
          <p:cNvSpPr/>
          <p:nvPr/>
        </p:nvSpPr>
        <p:spPr>
          <a:xfrm>
            <a:off x="91439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JAN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85" name="Google Shape;1385;p38">
            <a:hlinkClick action="ppaction://hlinksldjump" r:id="rId9"/>
          </p:cNvPr>
          <p:cNvSpPr/>
          <p:nvPr/>
        </p:nvSpPr>
        <p:spPr>
          <a:xfrm>
            <a:off x="101274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FEB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86" name="Google Shape;1386;p38">
            <a:hlinkClick action="ppaction://hlinksldjump" r:id="rId10"/>
          </p:cNvPr>
          <p:cNvSpPr/>
          <p:nvPr/>
        </p:nvSpPr>
        <p:spPr>
          <a:xfrm>
            <a:off x="111108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87" name="Google Shape;1387;p38">
            <a:hlinkClick action="ppaction://hlinksldjump" r:id="rId11"/>
          </p:cNvPr>
          <p:cNvSpPr/>
          <p:nvPr/>
        </p:nvSpPr>
        <p:spPr>
          <a:xfrm>
            <a:off x="12094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APR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88" name="Google Shape;1388;p38">
            <a:hlinkClick action="ppaction://hlinksldjump" r:id="rId12"/>
          </p:cNvPr>
          <p:cNvSpPr/>
          <p:nvPr/>
        </p:nvSpPr>
        <p:spPr>
          <a:xfrm>
            <a:off x="13077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MAY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89" name="Google Shape;1389;p38">
            <a:hlinkClick action="ppaction://hlinksldjump" r:id="rId13"/>
          </p:cNvPr>
          <p:cNvSpPr/>
          <p:nvPr/>
        </p:nvSpPr>
        <p:spPr>
          <a:xfrm>
            <a:off x="140610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JUNE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90" name="Google Shape;1390;p38">
            <a:hlinkClick action="ppaction://hlinksldjump" r:id="rId14"/>
          </p:cNvPr>
          <p:cNvSpPr/>
          <p:nvPr/>
        </p:nvSpPr>
        <p:spPr>
          <a:xfrm>
            <a:off x="3243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JULY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91" name="Google Shape;1391;p38">
            <a:hlinkClick action="ppaction://hlinksldjump" r:id="rId15"/>
          </p:cNvPr>
          <p:cNvSpPr/>
          <p:nvPr/>
        </p:nvSpPr>
        <p:spPr>
          <a:xfrm rot="5400000">
            <a:off x="15045900" y="6148500"/>
            <a:ext cx="9906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Com.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92" name="Google Shape;1392;p38">
            <a:hlinkClick action="ppaction://hlinksldjump" r:id="rId16"/>
          </p:cNvPr>
          <p:cNvSpPr/>
          <p:nvPr/>
        </p:nvSpPr>
        <p:spPr>
          <a:xfrm rot="5400000">
            <a:off x="15049500" y="2187434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2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93" name="Google Shape;1393;p38">
            <a:hlinkClick action="ppaction://hlinksldjump" r:id="rId17"/>
          </p:cNvPr>
          <p:cNvSpPr/>
          <p:nvPr/>
        </p:nvSpPr>
        <p:spPr>
          <a:xfrm rot="5400000">
            <a:off x="15049500" y="3170821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3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94" name="Google Shape;1394;p38">
            <a:hlinkClick action="ppaction://hlinksldjump" r:id="rId18"/>
          </p:cNvPr>
          <p:cNvSpPr/>
          <p:nvPr/>
        </p:nvSpPr>
        <p:spPr>
          <a:xfrm rot="5400000">
            <a:off x="15049500" y="4154222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4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95" name="Google Shape;1395;p38">
            <a:hlinkClick action="ppaction://hlinksldjump" r:id="rId19"/>
          </p:cNvPr>
          <p:cNvSpPr/>
          <p:nvPr/>
        </p:nvSpPr>
        <p:spPr>
          <a:xfrm rot="5400000">
            <a:off x="15049500" y="51376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5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96" name="Google Shape;1396;p38">
            <a:hlinkClick action="ppaction://hlinksldjump" r:id="rId20"/>
          </p:cNvPr>
          <p:cNvSpPr/>
          <p:nvPr/>
        </p:nvSpPr>
        <p:spPr>
          <a:xfrm rot="5400000">
            <a:off x="14906700" y="7278301"/>
            <a:ext cx="12690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Stu. Support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97" name="Google Shape;1397;p38">
            <a:hlinkClick action="ppaction://hlinksldjump" r:id="rId21"/>
          </p:cNvPr>
          <p:cNvSpPr/>
          <p:nvPr/>
        </p:nvSpPr>
        <p:spPr>
          <a:xfrm rot="5400000">
            <a:off x="14849850" y="8604300"/>
            <a:ext cx="138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Behavior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98" name="Google Shape;1398;p38">
            <a:hlinkClick action="ppaction://hlinksldjump" r:id="rId22"/>
          </p:cNvPr>
          <p:cNvSpPr/>
          <p:nvPr/>
        </p:nvSpPr>
        <p:spPr>
          <a:xfrm rot="5400000">
            <a:off x="14842950" y="9955700"/>
            <a:ext cx="13965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Expenses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399" name="Google Shape;1399;p38">
            <a:hlinkClick action="ppaction://hlinksldjump" r:id="rId23"/>
          </p:cNvPr>
          <p:cNvSpPr/>
          <p:nvPr/>
        </p:nvSpPr>
        <p:spPr>
          <a:xfrm rot="5400000">
            <a:off x="14909850" y="11285300"/>
            <a:ext cx="126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Wishlist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400" name="Google Shape;1400;p38">
            <a:hlinkClick action="ppaction://hlinksldjump" r:id="rId24"/>
          </p:cNvPr>
          <p:cNvSpPr/>
          <p:nvPr/>
        </p:nvSpPr>
        <p:spPr>
          <a:xfrm rot="5400000">
            <a:off x="15049500" y="1236917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Notes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401" name="Google Shape;1401;p38">
            <a:hlinkClick action="ppaction://hlinksldjump" r:id="rId25"/>
          </p:cNvPr>
          <p:cNvSpPr/>
          <p:nvPr/>
        </p:nvSpPr>
        <p:spPr>
          <a:xfrm rot="5400000">
            <a:off x="15049500" y="12040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Subj 1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402" name="Google Shape;1402;p38"/>
          <p:cNvSpPr txBox="1"/>
          <p:nvPr/>
        </p:nvSpPr>
        <p:spPr>
          <a:xfrm>
            <a:off x="4756500" y="1318325"/>
            <a:ext cx="87750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5"/>
                </a:solidFill>
                <a:latin typeface="Ribeye"/>
                <a:ea typeface="Ribeye"/>
                <a:cs typeface="Ribeye"/>
                <a:sym typeface="Ribeye"/>
              </a:rPr>
              <a:t>NOTES / RESOURCE LINKS</a:t>
            </a:r>
            <a:endParaRPr b="1" sz="3600">
              <a:solidFill>
                <a:schemeClr val="accent5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1403" name="Google Shape;1403;p38"/>
          <p:cNvSpPr txBox="1"/>
          <p:nvPr/>
        </p:nvSpPr>
        <p:spPr>
          <a:xfrm>
            <a:off x="4679675" y="2391250"/>
            <a:ext cx="10207800" cy="107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Amaranth"/>
              <a:buChar char="●"/>
            </a:pPr>
            <a:r>
              <a:t/>
            </a:r>
            <a:endParaRPr sz="30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404" name="Google Shape;1404;p38">
            <a:hlinkClick action="ppaction://hlinkshowjump?jump=firstslide"/>
          </p:cNvPr>
          <p:cNvSpPr/>
          <p:nvPr/>
        </p:nvSpPr>
        <p:spPr>
          <a:xfrm>
            <a:off x="797075" y="12239150"/>
            <a:ext cx="1362900" cy="15171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5" name="Google Shape;1405;p38"/>
          <p:cNvSpPr txBox="1"/>
          <p:nvPr/>
        </p:nvSpPr>
        <p:spPr>
          <a:xfrm>
            <a:off x="797075" y="12612050"/>
            <a:ext cx="13629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howjump?jump=firstslide"/>
              </a:rPr>
              <a:t>HOME</a:t>
            </a:r>
            <a:endParaRPr b="1" sz="25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1406" name="Google Shape;1406;p38"/>
          <p:cNvSpPr/>
          <p:nvPr/>
        </p:nvSpPr>
        <p:spPr>
          <a:xfrm>
            <a:off x="16353125" y="12470550"/>
            <a:ext cx="1645600" cy="1382700"/>
          </a:xfrm>
          <a:prstGeom prst="flowChartOffpageConnector">
            <a:avLst/>
          </a:prstGeom>
          <a:solidFill>
            <a:srgbClr val="F0E7CB">
              <a:alpha val="994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ldjump" r:id="rId26"/>
              </a:rPr>
              <a:t>TABLE OF CONTENTS</a:t>
            </a:r>
            <a:endParaRPr b="1" sz="24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1407" name="Google Shape;1407;p38"/>
          <p:cNvSpPr txBox="1"/>
          <p:nvPr/>
        </p:nvSpPr>
        <p:spPr>
          <a:xfrm>
            <a:off x="4756500" y="1949825"/>
            <a:ext cx="30717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howjump?jump=nextslide"/>
              </a:rPr>
              <a:t>Current Unit Map Here</a:t>
            </a:r>
            <a:endParaRPr b="1" sz="1800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408" name="Google Shape;1408;p38">
            <a:hlinkClick action="ppaction://hlinksldjump" r:id="rId27"/>
          </p:cNvPr>
          <p:cNvSpPr txBox="1"/>
          <p:nvPr/>
        </p:nvSpPr>
        <p:spPr>
          <a:xfrm>
            <a:off x="7551000" y="1949678"/>
            <a:ext cx="31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ldjump" r:id="rId28"/>
              </a:rPr>
              <a:t>This Week’s Lesson Plans Here</a:t>
            </a:r>
            <a:endParaRPr b="1" sz="1800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409" name="Google Shape;1409;p38">
            <a:hlinkClick action="ppaction://hlinksldjump" r:id="rId29"/>
          </p:cNvPr>
          <p:cNvSpPr txBox="1"/>
          <p:nvPr/>
        </p:nvSpPr>
        <p:spPr>
          <a:xfrm>
            <a:off x="11265750" y="1986940"/>
            <a:ext cx="31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ldjump" r:id="rId30"/>
              </a:rPr>
              <a:t>Learning Groups Here</a:t>
            </a:r>
            <a:endParaRPr b="1" sz="1800" u="sng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39">
            <a:hlinkClick action="ppaction://hlinksldjump" r:id="rId3"/>
          </p:cNvPr>
          <p:cNvSpPr/>
          <p:nvPr/>
        </p:nvSpPr>
        <p:spPr>
          <a:xfrm>
            <a:off x="81605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DEC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415" name="Google Shape;1415;p39">
            <a:hlinkClick action="ppaction://hlinksldjump" r:id="rId4"/>
          </p:cNvPr>
          <p:cNvSpPr/>
          <p:nvPr/>
        </p:nvSpPr>
        <p:spPr>
          <a:xfrm>
            <a:off x="4226996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AUG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416" name="Google Shape;1416;p39">
            <a:hlinkClick action="ppaction://hlinksldjump" r:id="rId5"/>
          </p:cNvPr>
          <p:cNvSpPr/>
          <p:nvPr/>
        </p:nvSpPr>
        <p:spPr>
          <a:xfrm>
            <a:off x="52103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SEPT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417" name="Google Shape;1417;p39">
            <a:hlinkClick action="ppaction://hlinksldjump" r:id="rId6"/>
          </p:cNvPr>
          <p:cNvSpPr/>
          <p:nvPr/>
        </p:nvSpPr>
        <p:spPr>
          <a:xfrm>
            <a:off x="61937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OCT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418" name="Google Shape;1418;p39">
            <a:hlinkClick action="ppaction://hlinksldjump" r:id="rId7"/>
          </p:cNvPr>
          <p:cNvSpPr/>
          <p:nvPr/>
        </p:nvSpPr>
        <p:spPr>
          <a:xfrm>
            <a:off x="7177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NOV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419" name="Google Shape;1419;p39">
            <a:hlinkClick action="ppaction://hlinksldjump" r:id="rId8"/>
          </p:cNvPr>
          <p:cNvSpPr/>
          <p:nvPr/>
        </p:nvSpPr>
        <p:spPr>
          <a:xfrm>
            <a:off x="91439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JAN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420" name="Google Shape;1420;p39">
            <a:hlinkClick action="ppaction://hlinksldjump" r:id="rId9"/>
          </p:cNvPr>
          <p:cNvSpPr/>
          <p:nvPr/>
        </p:nvSpPr>
        <p:spPr>
          <a:xfrm>
            <a:off x="101274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FEB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421" name="Google Shape;1421;p39">
            <a:hlinkClick action="ppaction://hlinksldjump" r:id="rId10"/>
          </p:cNvPr>
          <p:cNvSpPr/>
          <p:nvPr/>
        </p:nvSpPr>
        <p:spPr>
          <a:xfrm>
            <a:off x="111108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422" name="Google Shape;1422;p39">
            <a:hlinkClick action="ppaction://hlinksldjump" r:id="rId11"/>
          </p:cNvPr>
          <p:cNvSpPr/>
          <p:nvPr/>
        </p:nvSpPr>
        <p:spPr>
          <a:xfrm>
            <a:off x="12094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APR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423" name="Google Shape;1423;p39">
            <a:hlinkClick action="ppaction://hlinksldjump" r:id="rId12"/>
          </p:cNvPr>
          <p:cNvSpPr/>
          <p:nvPr/>
        </p:nvSpPr>
        <p:spPr>
          <a:xfrm>
            <a:off x="13077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MAY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424" name="Google Shape;1424;p39">
            <a:hlinkClick action="ppaction://hlinksldjump" r:id="rId13"/>
          </p:cNvPr>
          <p:cNvSpPr/>
          <p:nvPr/>
        </p:nvSpPr>
        <p:spPr>
          <a:xfrm>
            <a:off x="140610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JUNE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425" name="Google Shape;1425;p39">
            <a:hlinkClick action="ppaction://hlinksldjump" r:id="rId14"/>
          </p:cNvPr>
          <p:cNvSpPr/>
          <p:nvPr/>
        </p:nvSpPr>
        <p:spPr>
          <a:xfrm>
            <a:off x="3243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JULY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426" name="Google Shape;1426;p39">
            <a:hlinkClick action="ppaction://hlinksldjump" r:id="rId15"/>
          </p:cNvPr>
          <p:cNvSpPr/>
          <p:nvPr/>
        </p:nvSpPr>
        <p:spPr>
          <a:xfrm rot="5400000">
            <a:off x="15045900" y="6148500"/>
            <a:ext cx="9906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Com.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427" name="Google Shape;1427;p39">
            <a:hlinkClick action="ppaction://hlinksldjump" r:id="rId16"/>
          </p:cNvPr>
          <p:cNvSpPr/>
          <p:nvPr/>
        </p:nvSpPr>
        <p:spPr>
          <a:xfrm rot="5400000">
            <a:off x="15049500" y="2187434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2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428" name="Google Shape;1428;p39">
            <a:hlinkClick action="ppaction://hlinksldjump" r:id="rId17"/>
          </p:cNvPr>
          <p:cNvSpPr/>
          <p:nvPr/>
        </p:nvSpPr>
        <p:spPr>
          <a:xfrm rot="5400000">
            <a:off x="15049500" y="3170821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3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429" name="Google Shape;1429;p39">
            <a:hlinkClick action="ppaction://hlinksldjump" r:id="rId18"/>
          </p:cNvPr>
          <p:cNvSpPr/>
          <p:nvPr/>
        </p:nvSpPr>
        <p:spPr>
          <a:xfrm rot="5400000">
            <a:off x="15049500" y="4154222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4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430" name="Google Shape;1430;p39">
            <a:hlinkClick action="ppaction://hlinksldjump" r:id="rId19"/>
          </p:cNvPr>
          <p:cNvSpPr/>
          <p:nvPr/>
        </p:nvSpPr>
        <p:spPr>
          <a:xfrm rot="5400000">
            <a:off x="15049500" y="51376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5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431" name="Google Shape;1431;p39">
            <a:hlinkClick action="ppaction://hlinksldjump" r:id="rId20"/>
          </p:cNvPr>
          <p:cNvSpPr/>
          <p:nvPr/>
        </p:nvSpPr>
        <p:spPr>
          <a:xfrm rot="5400000">
            <a:off x="14906700" y="7278301"/>
            <a:ext cx="12690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Stu. Support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432" name="Google Shape;1432;p39">
            <a:hlinkClick action="ppaction://hlinksldjump" r:id="rId21"/>
          </p:cNvPr>
          <p:cNvSpPr/>
          <p:nvPr/>
        </p:nvSpPr>
        <p:spPr>
          <a:xfrm rot="5400000">
            <a:off x="14849850" y="8604300"/>
            <a:ext cx="138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Behavior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433" name="Google Shape;1433;p39">
            <a:hlinkClick action="ppaction://hlinksldjump" r:id="rId22"/>
          </p:cNvPr>
          <p:cNvSpPr/>
          <p:nvPr/>
        </p:nvSpPr>
        <p:spPr>
          <a:xfrm rot="5400000">
            <a:off x="14842950" y="9955700"/>
            <a:ext cx="13965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Expenses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434" name="Google Shape;1434;p39">
            <a:hlinkClick action="ppaction://hlinksldjump" r:id="rId23"/>
          </p:cNvPr>
          <p:cNvSpPr/>
          <p:nvPr/>
        </p:nvSpPr>
        <p:spPr>
          <a:xfrm rot="5400000">
            <a:off x="14909850" y="11285300"/>
            <a:ext cx="126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Wishlist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435" name="Google Shape;1435;p39">
            <a:hlinkClick action="ppaction://hlinksldjump" r:id="rId24"/>
          </p:cNvPr>
          <p:cNvSpPr/>
          <p:nvPr/>
        </p:nvSpPr>
        <p:spPr>
          <a:xfrm rot="5400000">
            <a:off x="15049500" y="1236917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Notes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436" name="Google Shape;1436;p39">
            <a:hlinkClick action="ppaction://hlinksldjump" r:id="rId25"/>
          </p:cNvPr>
          <p:cNvSpPr/>
          <p:nvPr/>
        </p:nvSpPr>
        <p:spPr>
          <a:xfrm rot="5400000">
            <a:off x="15049500" y="12040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Subj 1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437" name="Google Shape;1437;p39"/>
          <p:cNvSpPr txBox="1"/>
          <p:nvPr/>
        </p:nvSpPr>
        <p:spPr>
          <a:xfrm>
            <a:off x="4756500" y="1318325"/>
            <a:ext cx="87750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5"/>
                </a:solidFill>
                <a:latin typeface="Ribeye"/>
                <a:ea typeface="Ribeye"/>
                <a:cs typeface="Ribeye"/>
                <a:sym typeface="Ribeye"/>
              </a:rPr>
              <a:t>NOTES / RESOURCE LINKS</a:t>
            </a:r>
            <a:endParaRPr b="1" sz="3600">
              <a:solidFill>
                <a:schemeClr val="accent5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1438" name="Google Shape;1438;p39"/>
          <p:cNvSpPr txBox="1"/>
          <p:nvPr/>
        </p:nvSpPr>
        <p:spPr>
          <a:xfrm>
            <a:off x="4679675" y="2391250"/>
            <a:ext cx="10207800" cy="107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Amaranth"/>
              <a:buChar char="●"/>
            </a:pPr>
            <a:r>
              <a:t/>
            </a:r>
            <a:endParaRPr sz="30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439" name="Google Shape;1439;p39">
            <a:hlinkClick action="ppaction://hlinkshowjump?jump=firstslide"/>
          </p:cNvPr>
          <p:cNvSpPr/>
          <p:nvPr/>
        </p:nvSpPr>
        <p:spPr>
          <a:xfrm>
            <a:off x="797075" y="12239150"/>
            <a:ext cx="1362900" cy="15171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0" name="Google Shape;1440;p39"/>
          <p:cNvSpPr txBox="1"/>
          <p:nvPr/>
        </p:nvSpPr>
        <p:spPr>
          <a:xfrm>
            <a:off x="797075" y="12612050"/>
            <a:ext cx="13629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howjump?jump=firstslide"/>
              </a:rPr>
              <a:t>HOME</a:t>
            </a:r>
            <a:endParaRPr b="1" sz="25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1441" name="Google Shape;1441;p39"/>
          <p:cNvSpPr/>
          <p:nvPr/>
        </p:nvSpPr>
        <p:spPr>
          <a:xfrm>
            <a:off x="16353125" y="12470550"/>
            <a:ext cx="1645600" cy="1382700"/>
          </a:xfrm>
          <a:prstGeom prst="flowChartOffpageConnector">
            <a:avLst/>
          </a:prstGeom>
          <a:solidFill>
            <a:srgbClr val="F0E7CB">
              <a:alpha val="994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ldjump" r:id="rId26"/>
              </a:rPr>
              <a:t>TABLE OF CONTENTS</a:t>
            </a:r>
            <a:endParaRPr b="1" sz="24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1442" name="Google Shape;1442;p39"/>
          <p:cNvSpPr txBox="1"/>
          <p:nvPr/>
        </p:nvSpPr>
        <p:spPr>
          <a:xfrm>
            <a:off x="4756500" y="1949825"/>
            <a:ext cx="30717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howjump?jump=nextslide"/>
              </a:rPr>
              <a:t>Current Unit Map Here</a:t>
            </a:r>
            <a:endParaRPr b="1" sz="1800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443" name="Google Shape;1443;p39">
            <a:hlinkClick action="ppaction://hlinksldjump" r:id="rId27"/>
          </p:cNvPr>
          <p:cNvSpPr txBox="1"/>
          <p:nvPr/>
        </p:nvSpPr>
        <p:spPr>
          <a:xfrm>
            <a:off x="7551000" y="1949678"/>
            <a:ext cx="31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ldjump" r:id="rId28"/>
              </a:rPr>
              <a:t>This Week’s Lesson Plans Here</a:t>
            </a:r>
            <a:endParaRPr b="1" sz="1800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444" name="Google Shape;1444;p39">
            <a:hlinkClick action="ppaction://hlinksldjump" r:id="rId29"/>
          </p:cNvPr>
          <p:cNvSpPr txBox="1"/>
          <p:nvPr/>
        </p:nvSpPr>
        <p:spPr>
          <a:xfrm>
            <a:off x="11265750" y="1986940"/>
            <a:ext cx="31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ldjump" r:id="rId30"/>
              </a:rPr>
              <a:t>Learning Groups Here</a:t>
            </a:r>
            <a:endParaRPr b="1" sz="1800" u="sng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8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p40"/>
          <p:cNvSpPr txBox="1"/>
          <p:nvPr/>
        </p:nvSpPr>
        <p:spPr>
          <a:xfrm>
            <a:off x="4756500" y="1318325"/>
            <a:ext cx="87750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5"/>
                </a:solidFill>
                <a:latin typeface="Ribeye"/>
                <a:ea typeface="Ribeye"/>
                <a:cs typeface="Ribeye"/>
                <a:sym typeface="Ribeye"/>
              </a:rPr>
              <a:t>SUBJECT 3 CURRICULUM MAP</a:t>
            </a:r>
            <a:endParaRPr b="1" sz="3600">
              <a:solidFill>
                <a:schemeClr val="accent5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1450" name="Google Shape;1450;p40">
            <a:hlinkClick action="ppaction://hlinksldjump" r:id="rId3"/>
          </p:cNvPr>
          <p:cNvSpPr/>
          <p:nvPr/>
        </p:nvSpPr>
        <p:spPr>
          <a:xfrm>
            <a:off x="81605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DEC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451" name="Google Shape;1451;p40">
            <a:hlinkClick action="ppaction://hlinksldjump" r:id="rId4"/>
          </p:cNvPr>
          <p:cNvSpPr/>
          <p:nvPr/>
        </p:nvSpPr>
        <p:spPr>
          <a:xfrm>
            <a:off x="4226996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AUG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452" name="Google Shape;1452;p40">
            <a:hlinkClick action="ppaction://hlinksldjump" r:id="rId5"/>
          </p:cNvPr>
          <p:cNvSpPr/>
          <p:nvPr/>
        </p:nvSpPr>
        <p:spPr>
          <a:xfrm>
            <a:off x="52103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SEPT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453" name="Google Shape;1453;p40">
            <a:hlinkClick action="ppaction://hlinksldjump" r:id="rId6"/>
          </p:cNvPr>
          <p:cNvSpPr/>
          <p:nvPr/>
        </p:nvSpPr>
        <p:spPr>
          <a:xfrm>
            <a:off x="61937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OCT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454" name="Google Shape;1454;p40">
            <a:hlinkClick action="ppaction://hlinksldjump" r:id="rId7"/>
          </p:cNvPr>
          <p:cNvSpPr/>
          <p:nvPr/>
        </p:nvSpPr>
        <p:spPr>
          <a:xfrm>
            <a:off x="7177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NOV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455" name="Google Shape;1455;p40">
            <a:hlinkClick action="ppaction://hlinksldjump" r:id="rId8"/>
          </p:cNvPr>
          <p:cNvSpPr/>
          <p:nvPr/>
        </p:nvSpPr>
        <p:spPr>
          <a:xfrm>
            <a:off x="91439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JAN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456" name="Google Shape;1456;p40">
            <a:hlinkClick action="ppaction://hlinksldjump" r:id="rId9"/>
          </p:cNvPr>
          <p:cNvSpPr/>
          <p:nvPr/>
        </p:nvSpPr>
        <p:spPr>
          <a:xfrm>
            <a:off x="101274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FEB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457" name="Google Shape;1457;p40">
            <a:hlinkClick action="ppaction://hlinksldjump" r:id="rId10"/>
          </p:cNvPr>
          <p:cNvSpPr/>
          <p:nvPr/>
        </p:nvSpPr>
        <p:spPr>
          <a:xfrm>
            <a:off x="111108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458" name="Google Shape;1458;p40">
            <a:hlinkClick action="ppaction://hlinksldjump" r:id="rId11"/>
          </p:cNvPr>
          <p:cNvSpPr/>
          <p:nvPr/>
        </p:nvSpPr>
        <p:spPr>
          <a:xfrm>
            <a:off x="12094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APR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459" name="Google Shape;1459;p40">
            <a:hlinkClick action="ppaction://hlinksldjump" r:id="rId12"/>
          </p:cNvPr>
          <p:cNvSpPr/>
          <p:nvPr/>
        </p:nvSpPr>
        <p:spPr>
          <a:xfrm>
            <a:off x="13077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MAY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460" name="Google Shape;1460;p40">
            <a:hlinkClick action="ppaction://hlinksldjump" r:id="rId13"/>
          </p:cNvPr>
          <p:cNvSpPr/>
          <p:nvPr/>
        </p:nvSpPr>
        <p:spPr>
          <a:xfrm>
            <a:off x="140610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JUNE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461" name="Google Shape;1461;p40">
            <a:hlinkClick action="ppaction://hlinksldjump" r:id="rId14"/>
          </p:cNvPr>
          <p:cNvSpPr/>
          <p:nvPr/>
        </p:nvSpPr>
        <p:spPr>
          <a:xfrm>
            <a:off x="3243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JULY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462" name="Google Shape;1462;p40"/>
          <p:cNvSpPr txBox="1"/>
          <p:nvPr/>
        </p:nvSpPr>
        <p:spPr>
          <a:xfrm>
            <a:off x="4756500" y="1949825"/>
            <a:ext cx="30717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howjump?jump=nextslide"/>
              </a:rPr>
              <a:t>Current Unit Map Here</a:t>
            </a:r>
            <a:endParaRPr b="1" sz="1800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463" name="Google Shape;1463;p40">
            <a:hlinkClick action="ppaction://hlinksldjump" r:id="rId15"/>
          </p:cNvPr>
          <p:cNvSpPr txBox="1"/>
          <p:nvPr/>
        </p:nvSpPr>
        <p:spPr>
          <a:xfrm>
            <a:off x="7255850" y="1949678"/>
            <a:ext cx="31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ldjump" r:id="rId16"/>
              </a:rPr>
              <a:t>This Week’s Lesson Plans Here</a:t>
            </a:r>
            <a:endParaRPr b="1" sz="1800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464" name="Google Shape;1464;p40">
            <a:hlinkClick action="ppaction://hlinksldjump" r:id="rId17"/>
          </p:cNvPr>
          <p:cNvSpPr txBox="1"/>
          <p:nvPr/>
        </p:nvSpPr>
        <p:spPr>
          <a:xfrm>
            <a:off x="10875000" y="1949678"/>
            <a:ext cx="31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ldjump" r:id="rId18"/>
              </a:rPr>
              <a:t>Learning Groups Here</a:t>
            </a:r>
            <a:endParaRPr b="1" sz="1800" u="sng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465" name="Google Shape;1465;p40">
            <a:hlinkClick action="ppaction://hlinksldjump" r:id="rId19"/>
          </p:cNvPr>
          <p:cNvSpPr/>
          <p:nvPr/>
        </p:nvSpPr>
        <p:spPr>
          <a:xfrm rot="5400000">
            <a:off x="15045900" y="6148500"/>
            <a:ext cx="9906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Com.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466" name="Google Shape;1466;p40">
            <a:hlinkClick action="ppaction://hlinksldjump" r:id="rId20"/>
          </p:cNvPr>
          <p:cNvSpPr/>
          <p:nvPr/>
        </p:nvSpPr>
        <p:spPr>
          <a:xfrm rot="5400000">
            <a:off x="15049500" y="2187434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2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467" name="Google Shape;1467;p40">
            <a:hlinkClick action="ppaction://hlinksldjump" r:id="rId21"/>
          </p:cNvPr>
          <p:cNvSpPr/>
          <p:nvPr/>
        </p:nvSpPr>
        <p:spPr>
          <a:xfrm rot="5400000">
            <a:off x="15049500" y="3170821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3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468" name="Google Shape;1468;p40">
            <a:hlinkClick action="ppaction://hlinksldjump" r:id="rId22"/>
          </p:cNvPr>
          <p:cNvSpPr/>
          <p:nvPr/>
        </p:nvSpPr>
        <p:spPr>
          <a:xfrm rot="5400000">
            <a:off x="15049500" y="4154222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4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469" name="Google Shape;1469;p40">
            <a:hlinkClick action="ppaction://hlinksldjump" r:id="rId23"/>
          </p:cNvPr>
          <p:cNvSpPr/>
          <p:nvPr/>
        </p:nvSpPr>
        <p:spPr>
          <a:xfrm rot="5400000">
            <a:off x="15049500" y="51376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5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470" name="Google Shape;1470;p40">
            <a:hlinkClick action="ppaction://hlinksldjump" r:id="rId24"/>
          </p:cNvPr>
          <p:cNvSpPr/>
          <p:nvPr/>
        </p:nvSpPr>
        <p:spPr>
          <a:xfrm rot="5400000">
            <a:off x="14906700" y="7278301"/>
            <a:ext cx="12690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Stu. Support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471" name="Google Shape;1471;p40">
            <a:hlinkClick action="ppaction://hlinksldjump" r:id="rId25"/>
          </p:cNvPr>
          <p:cNvSpPr/>
          <p:nvPr/>
        </p:nvSpPr>
        <p:spPr>
          <a:xfrm rot="5400000">
            <a:off x="14849850" y="8604300"/>
            <a:ext cx="138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Behavior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472" name="Google Shape;1472;p40">
            <a:hlinkClick action="ppaction://hlinksldjump" r:id="rId26"/>
          </p:cNvPr>
          <p:cNvSpPr/>
          <p:nvPr/>
        </p:nvSpPr>
        <p:spPr>
          <a:xfrm rot="5400000">
            <a:off x="14842950" y="9955700"/>
            <a:ext cx="13965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Expenses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473" name="Google Shape;1473;p40">
            <a:hlinkClick action="ppaction://hlinksldjump" r:id="rId27"/>
          </p:cNvPr>
          <p:cNvSpPr/>
          <p:nvPr/>
        </p:nvSpPr>
        <p:spPr>
          <a:xfrm rot="5400000">
            <a:off x="14909850" y="11285300"/>
            <a:ext cx="126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Wishlist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474" name="Google Shape;1474;p40">
            <a:hlinkClick action="ppaction://hlinksldjump" r:id="rId28"/>
          </p:cNvPr>
          <p:cNvSpPr/>
          <p:nvPr/>
        </p:nvSpPr>
        <p:spPr>
          <a:xfrm rot="5400000">
            <a:off x="15049500" y="1236917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Notes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475" name="Google Shape;1475;p40">
            <a:hlinkClick action="ppaction://hlinksldjump" r:id="rId29"/>
          </p:cNvPr>
          <p:cNvSpPr/>
          <p:nvPr/>
        </p:nvSpPr>
        <p:spPr>
          <a:xfrm rot="5400000">
            <a:off x="15049500" y="12040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Subj 1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476" name="Google Shape;1476;p40">
            <a:hlinkClick action="ppaction://hlinkshowjump?jump=firstslide"/>
          </p:cNvPr>
          <p:cNvSpPr/>
          <p:nvPr/>
        </p:nvSpPr>
        <p:spPr>
          <a:xfrm>
            <a:off x="797075" y="12239150"/>
            <a:ext cx="1362900" cy="15171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7" name="Google Shape;1477;p40"/>
          <p:cNvSpPr txBox="1"/>
          <p:nvPr/>
        </p:nvSpPr>
        <p:spPr>
          <a:xfrm>
            <a:off x="797075" y="12612050"/>
            <a:ext cx="13629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howjump?jump=firstslide"/>
              </a:rPr>
              <a:t>HOME</a:t>
            </a:r>
            <a:endParaRPr b="1" sz="25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graphicFrame>
        <p:nvGraphicFramePr>
          <p:cNvPr id="1478" name="Google Shape;1478;p40"/>
          <p:cNvGraphicFramePr/>
          <p:nvPr/>
        </p:nvGraphicFramePr>
        <p:xfrm>
          <a:off x="4670775" y="2419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{E91AAB8C-BFEF-4A8F-8DA0-43E7A20BD40F}</a:tableStyleId>
              </a:tblPr>
              <a:tblGrid>
                <a:gridCol w="2585075"/>
                <a:gridCol w="1872425"/>
                <a:gridCol w="1794050"/>
                <a:gridCol w="1330800"/>
                <a:gridCol w="1205825"/>
                <a:gridCol w="1470225"/>
              </a:tblGrid>
              <a:tr h="2008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Content Unit / Weeks</a:t>
                      </a:r>
                      <a:endParaRPr b="1" sz="19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Objectives / Standards</a:t>
                      </a:r>
                      <a:endParaRPr b="1" sz="19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Texts</a:t>
                      </a:r>
                      <a:endParaRPr b="1" sz="19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Skills</a:t>
                      </a:r>
                      <a:endParaRPr b="1" sz="19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Activities / Materials</a:t>
                      </a:r>
                      <a:endParaRPr b="1" sz="19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Assessments</a:t>
                      </a:r>
                      <a:endParaRPr b="1" sz="19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</a:tr>
              <a:tr h="1769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Unit 1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769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Unit 2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769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Unit 3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769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Unit 4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769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Unit 5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479" name="Google Shape;1479;p40"/>
          <p:cNvSpPr/>
          <p:nvPr/>
        </p:nvSpPr>
        <p:spPr>
          <a:xfrm>
            <a:off x="16353125" y="12470550"/>
            <a:ext cx="1645600" cy="1382700"/>
          </a:xfrm>
          <a:prstGeom prst="flowChartOffpageConnector">
            <a:avLst/>
          </a:prstGeom>
          <a:solidFill>
            <a:srgbClr val="F0E7CB">
              <a:alpha val="994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ldjump" r:id="rId30"/>
              </a:rPr>
              <a:t>TABLE OF CONTENTS</a:t>
            </a:r>
            <a:endParaRPr b="1" sz="24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3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p41"/>
          <p:cNvSpPr txBox="1"/>
          <p:nvPr/>
        </p:nvSpPr>
        <p:spPr>
          <a:xfrm>
            <a:off x="4756500" y="1318325"/>
            <a:ext cx="87750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5"/>
                </a:solidFill>
                <a:latin typeface="Ribeye"/>
                <a:ea typeface="Ribeye"/>
                <a:cs typeface="Ribeye"/>
                <a:sym typeface="Ribeye"/>
              </a:rPr>
              <a:t>SUBJECT 3 CURRENT UNIT MAP</a:t>
            </a:r>
            <a:endParaRPr b="1" sz="3600">
              <a:solidFill>
                <a:schemeClr val="accent5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1485" name="Google Shape;1485;p41">
            <a:hlinkClick action="ppaction://hlinksldjump" r:id="rId3"/>
          </p:cNvPr>
          <p:cNvSpPr/>
          <p:nvPr/>
        </p:nvSpPr>
        <p:spPr>
          <a:xfrm>
            <a:off x="81605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DEC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486" name="Google Shape;1486;p41">
            <a:hlinkClick action="ppaction://hlinksldjump" r:id="rId4"/>
          </p:cNvPr>
          <p:cNvSpPr/>
          <p:nvPr/>
        </p:nvSpPr>
        <p:spPr>
          <a:xfrm>
            <a:off x="4226996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AUG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487" name="Google Shape;1487;p41">
            <a:hlinkClick action="ppaction://hlinksldjump" r:id="rId5"/>
          </p:cNvPr>
          <p:cNvSpPr/>
          <p:nvPr/>
        </p:nvSpPr>
        <p:spPr>
          <a:xfrm>
            <a:off x="52103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SEPT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488" name="Google Shape;1488;p41">
            <a:hlinkClick action="ppaction://hlinksldjump" r:id="rId6"/>
          </p:cNvPr>
          <p:cNvSpPr/>
          <p:nvPr/>
        </p:nvSpPr>
        <p:spPr>
          <a:xfrm>
            <a:off x="61937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OCT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489" name="Google Shape;1489;p41">
            <a:hlinkClick action="ppaction://hlinksldjump" r:id="rId7"/>
          </p:cNvPr>
          <p:cNvSpPr/>
          <p:nvPr/>
        </p:nvSpPr>
        <p:spPr>
          <a:xfrm>
            <a:off x="7177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NOV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490" name="Google Shape;1490;p41">
            <a:hlinkClick action="ppaction://hlinksldjump" r:id="rId8"/>
          </p:cNvPr>
          <p:cNvSpPr/>
          <p:nvPr/>
        </p:nvSpPr>
        <p:spPr>
          <a:xfrm>
            <a:off x="91439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JAN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491" name="Google Shape;1491;p41">
            <a:hlinkClick action="ppaction://hlinksldjump" r:id="rId9"/>
          </p:cNvPr>
          <p:cNvSpPr/>
          <p:nvPr/>
        </p:nvSpPr>
        <p:spPr>
          <a:xfrm>
            <a:off x="101274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FEB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492" name="Google Shape;1492;p41">
            <a:hlinkClick action="ppaction://hlinksldjump" r:id="rId10"/>
          </p:cNvPr>
          <p:cNvSpPr/>
          <p:nvPr/>
        </p:nvSpPr>
        <p:spPr>
          <a:xfrm>
            <a:off x="111108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493" name="Google Shape;1493;p41">
            <a:hlinkClick action="ppaction://hlinksldjump" r:id="rId11"/>
          </p:cNvPr>
          <p:cNvSpPr/>
          <p:nvPr/>
        </p:nvSpPr>
        <p:spPr>
          <a:xfrm>
            <a:off x="12094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APR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494" name="Google Shape;1494;p41">
            <a:hlinkClick action="ppaction://hlinksldjump" r:id="rId12"/>
          </p:cNvPr>
          <p:cNvSpPr/>
          <p:nvPr/>
        </p:nvSpPr>
        <p:spPr>
          <a:xfrm>
            <a:off x="13077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MAY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495" name="Google Shape;1495;p41">
            <a:hlinkClick action="ppaction://hlinksldjump" r:id="rId13"/>
          </p:cNvPr>
          <p:cNvSpPr/>
          <p:nvPr/>
        </p:nvSpPr>
        <p:spPr>
          <a:xfrm>
            <a:off x="140610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JUNE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496" name="Google Shape;1496;p41">
            <a:hlinkClick action="ppaction://hlinksldjump" r:id="rId14"/>
          </p:cNvPr>
          <p:cNvSpPr/>
          <p:nvPr/>
        </p:nvSpPr>
        <p:spPr>
          <a:xfrm>
            <a:off x="3243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JULY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497" name="Google Shape;1497;p41">
            <a:hlinkClick action="ppaction://hlinksldjump" r:id="rId15"/>
          </p:cNvPr>
          <p:cNvSpPr/>
          <p:nvPr/>
        </p:nvSpPr>
        <p:spPr>
          <a:xfrm rot="5400000">
            <a:off x="15045900" y="6148500"/>
            <a:ext cx="9906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Com.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498" name="Google Shape;1498;p41">
            <a:hlinkClick action="ppaction://hlinksldjump" r:id="rId16"/>
          </p:cNvPr>
          <p:cNvSpPr/>
          <p:nvPr/>
        </p:nvSpPr>
        <p:spPr>
          <a:xfrm rot="5400000">
            <a:off x="15049500" y="2187434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2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499" name="Google Shape;1499;p41">
            <a:hlinkClick action="ppaction://hlinksldjump" r:id="rId17"/>
          </p:cNvPr>
          <p:cNvSpPr/>
          <p:nvPr/>
        </p:nvSpPr>
        <p:spPr>
          <a:xfrm rot="5400000">
            <a:off x="15049500" y="3170821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3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500" name="Google Shape;1500;p41">
            <a:hlinkClick action="ppaction://hlinksldjump" r:id="rId18"/>
          </p:cNvPr>
          <p:cNvSpPr/>
          <p:nvPr/>
        </p:nvSpPr>
        <p:spPr>
          <a:xfrm rot="5400000">
            <a:off x="15049500" y="4154222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4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501" name="Google Shape;1501;p41">
            <a:hlinkClick action="ppaction://hlinksldjump" r:id="rId19"/>
          </p:cNvPr>
          <p:cNvSpPr/>
          <p:nvPr/>
        </p:nvSpPr>
        <p:spPr>
          <a:xfrm rot="5400000">
            <a:off x="15049500" y="51376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5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502" name="Google Shape;1502;p41">
            <a:hlinkClick action="ppaction://hlinksldjump" r:id="rId20"/>
          </p:cNvPr>
          <p:cNvSpPr/>
          <p:nvPr/>
        </p:nvSpPr>
        <p:spPr>
          <a:xfrm rot="5400000">
            <a:off x="14906700" y="7278301"/>
            <a:ext cx="12690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Stu. Support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503" name="Google Shape;1503;p41">
            <a:hlinkClick action="ppaction://hlinksldjump" r:id="rId21"/>
          </p:cNvPr>
          <p:cNvSpPr/>
          <p:nvPr/>
        </p:nvSpPr>
        <p:spPr>
          <a:xfrm rot="5400000">
            <a:off x="14849850" y="8604300"/>
            <a:ext cx="138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Behavior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504" name="Google Shape;1504;p41">
            <a:hlinkClick action="ppaction://hlinksldjump" r:id="rId22"/>
          </p:cNvPr>
          <p:cNvSpPr/>
          <p:nvPr/>
        </p:nvSpPr>
        <p:spPr>
          <a:xfrm rot="5400000">
            <a:off x="14842950" y="9955700"/>
            <a:ext cx="13965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Expenses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505" name="Google Shape;1505;p41">
            <a:hlinkClick action="ppaction://hlinksldjump" r:id="rId23"/>
          </p:cNvPr>
          <p:cNvSpPr/>
          <p:nvPr/>
        </p:nvSpPr>
        <p:spPr>
          <a:xfrm rot="5400000">
            <a:off x="14909850" y="11285300"/>
            <a:ext cx="126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Wishlist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506" name="Google Shape;1506;p41">
            <a:hlinkClick action="ppaction://hlinksldjump" r:id="rId24"/>
          </p:cNvPr>
          <p:cNvSpPr/>
          <p:nvPr/>
        </p:nvSpPr>
        <p:spPr>
          <a:xfrm rot="5400000">
            <a:off x="15049500" y="1236917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Notes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507" name="Google Shape;1507;p41">
            <a:hlinkClick action="ppaction://hlinksldjump" r:id="rId25"/>
          </p:cNvPr>
          <p:cNvSpPr/>
          <p:nvPr/>
        </p:nvSpPr>
        <p:spPr>
          <a:xfrm rot="5400000">
            <a:off x="15049500" y="12040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Subj 1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508" name="Google Shape;1508;p41">
            <a:hlinkClick action="ppaction://hlinkshowjump?jump=firstslide"/>
          </p:cNvPr>
          <p:cNvSpPr/>
          <p:nvPr/>
        </p:nvSpPr>
        <p:spPr>
          <a:xfrm>
            <a:off x="797075" y="12239150"/>
            <a:ext cx="1362900" cy="15171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9" name="Google Shape;1509;p41"/>
          <p:cNvSpPr txBox="1"/>
          <p:nvPr/>
        </p:nvSpPr>
        <p:spPr>
          <a:xfrm>
            <a:off x="797075" y="12612050"/>
            <a:ext cx="13629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howjump?jump=firstslide"/>
              </a:rPr>
              <a:t>HOME</a:t>
            </a:r>
            <a:endParaRPr b="1" sz="25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graphicFrame>
        <p:nvGraphicFramePr>
          <p:cNvPr id="1510" name="Google Shape;1510;p41"/>
          <p:cNvGraphicFramePr/>
          <p:nvPr/>
        </p:nvGraphicFramePr>
        <p:xfrm>
          <a:off x="4756500" y="2419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{E91AAB8C-BFEF-4A8F-8DA0-43E7A20BD40F}</a:tableStyleId>
              </a:tblPr>
              <a:tblGrid>
                <a:gridCol w="952050"/>
                <a:gridCol w="2045950"/>
                <a:gridCol w="1124275"/>
                <a:gridCol w="1620550"/>
                <a:gridCol w="2126975"/>
                <a:gridCol w="1185050"/>
                <a:gridCol w="1073600"/>
              </a:tblGrid>
              <a:tr h="2274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Unit 1</a:t>
                      </a:r>
                      <a:endParaRPr b="1" sz="18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Essential Questions</a:t>
                      </a:r>
                      <a:endParaRPr b="1" sz="18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Reading</a:t>
                      </a:r>
                      <a:endParaRPr b="1" sz="18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Writing / Grammar</a:t>
                      </a:r>
                      <a:endParaRPr b="1" sz="18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Vocabulary</a:t>
                      </a:r>
                      <a:endParaRPr b="1" sz="18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Speaking / Listening</a:t>
                      </a:r>
                      <a:endParaRPr b="1" sz="18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Assess-</a:t>
                      </a:r>
                      <a:endParaRPr b="1" sz="18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ments</a:t>
                      </a:r>
                      <a:endParaRPr b="1" sz="18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</a:tr>
              <a:tr h="8552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3D5E12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1">
                        <a:alpha val="96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191919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1">
                        <a:alpha val="96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191919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1">
                        <a:alpha val="96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91919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200">
                        <a:solidFill>
                          <a:srgbClr val="191919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1">
                        <a:alpha val="96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191919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91919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200">
                        <a:solidFill>
                          <a:srgbClr val="191919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1">
                        <a:alpha val="96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191919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1">
                        <a:alpha val="96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91919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200">
                        <a:solidFill>
                          <a:srgbClr val="191919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1">
                        <a:alpha val="9608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511" name="Google Shape;1511;p41"/>
          <p:cNvSpPr/>
          <p:nvPr/>
        </p:nvSpPr>
        <p:spPr>
          <a:xfrm>
            <a:off x="16353125" y="12470550"/>
            <a:ext cx="1645600" cy="1382700"/>
          </a:xfrm>
          <a:prstGeom prst="flowChartOffpageConnector">
            <a:avLst/>
          </a:prstGeom>
          <a:solidFill>
            <a:srgbClr val="F0E7CB">
              <a:alpha val="994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ldjump" r:id="rId26"/>
              </a:rPr>
              <a:t>TABLE OF CONTENTS</a:t>
            </a:r>
            <a:endParaRPr b="1" sz="24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1512" name="Google Shape;1512;p41"/>
          <p:cNvSpPr txBox="1"/>
          <p:nvPr/>
        </p:nvSpPr>
        <p:spPr>
          <a:xfrm>
            <a:off x="4756500" y="1949825"/>
            <a:ext cx="30717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howjump?jump=nextslide"/>
              </a:rPr>
              <a:t>Current Unit Map Here</a:t>
            </a:r>
            <a:endParaRPr b="1" sz="1800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513" name="Google Shape;1513;p41">
            <a:hlinkClick action="ppaction://hlinksldjump" r:id="rId27"/>
          </p:cNvPr>
          <p:cNvSpPr txBox="1"/>
          <p:nvPr/>
        </p:nvSpPr>
        <p:spPr>
          <a:xfrm>
            <a:off x="7828200" y="1949678"/>
            <a:ext cx="31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ldjump" r:id="rId28"/>
              </a:rPr>
              <a:t>This Week’s Lesson Plans Here</a:t>
            </a:r>
            <a:endParaRPr b="1" sz="1800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514" name="Google Shape;1514;p41">
            <a:hlinkClick action="ppaction://hlinksldjump" r:id="rId29"/>
          </p:cNvPr>
          <p:cNvSpPr txBox="1"/>
          <p:nvPr/>
        </p:nvSpPr>
        <p:spPr>
          <a:xfrm>
            <a:off x="11265750" y="1986940"/>
            <a:ext cx="31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ldjump" r:id="rId30"/>
              </a:rPr>
              <a:t>Learning Groups Here</a:t>
            </a:r>
            <a:endParaRPr b="1" sz="1800" u="sng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9" name="Google Shape;1519;p42"/>
          <p:cNvGraphicFramePr/>
          <p:nvPr/>
        </p:nvGraphicFramePr>
        <p:xfrm>
          <a:off x="4721725" y="2230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{E91AAB8C-BFEF-4A8F-8DA0-43E7A20BD40F}</a:tableStyleId>
              </a:tblPr>
              <a:tblGrid>
                <a:gridCol w="4643800"/>
                <a:gridCol w="2811975"/>
                <a:gridCol w="2770700"/>
              </a:tblGrid>
              <a:tr h="380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rgbClr val="E7E6E6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Content</a:t>
                      </a:r>
                      <a:endParaRPr b="1" sz="1700">
                        <a:solidFill>
                          <a:srgbClr val="E7E6E6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7A7">
                        <a:alpha val="393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rgbClr val="E7E6E6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Materials</a:t>
                      </a:r>
                      <a:endParaRPr b="1" sz="1700">
                        <a:solidFill>
                          <a:srgbClr val="E7E6E6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7A7">
                        <a:alpha val="393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rgbClr val="E7E6E6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Evaluation</a:t>
                      </a:r>
                      <a:endParaRPr b="1" sz="1700">
                        <a:solidFill>
                          <a:srgbClr val="E7E6E6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7A7">
                        <a:alpha val="39330"/>
                      </a:srgbClr>
                    </a:solidFill>
                  </a:tcPr>
                </a:tc>
              </a:tr>
              <a:tr h="1803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Monday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Video: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Computers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Textbook pgs: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Other:</a:t>
                      </a:r>
                      <a:b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</a:b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Independent Work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Guided Instruction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Practice Sheets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Project/Presentation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Conference w/student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Test/Quiz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Other: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43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7A7">
                        <a:alpha val="393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7A7">
                        <a:alpha val="393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7A7">
                        <a:alpha val="39330"/>
                      </a:srgbClr>
                    </a:solidFill>
                  </a:tcPr>
                </a:tc>
              </a:tr>
              <a:tr h="1803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Tuesday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Video: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Computers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Textbook pgs: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Other:</a:t>
                      </a:r>
                      <a:b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</a:b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Independent Work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Guided Instruction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Practice Sheets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Project/Presentation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Conference w/student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Test/Quiz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Other: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43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7A7">
                        <a:alpha val="393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7A7">
                        <a:alpha val="393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7A7">
                        <a:alpha val="39330"/>
                      </a:srgbClr>
                    </a:solidFill>
                  </a:tcPr>
                </a:tc>
              </a:tr>
              <a:tr h="1803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Wednesday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Video: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Computers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Textbook pgs: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Other:</a:t>
                      </a:r>
                      <a:b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</a:b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Independent Work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Guided Instruction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Practice Sheets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Project/Presentation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Conference w/student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Test/Quiz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Other: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43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7A7">
                        <a:alpha val="393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7A7">
                        <a:alpha val="393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7A7">
                        <a:alpha val="39330"/>
                      </a:srgbClr>
                    </a:solidFill>
                  </a:tcPr>
                </a:tc>
              </a:tr>
              <a:tr h="1803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Thursday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Video: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Computers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Textbook pgs: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Other:</a:t>
                      </a:r>
                      <a:b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</a:b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Independent Work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Guided Instruction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Practice Sheets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Project/Presentation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Conference w/student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Test/Quiz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Other: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43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7A7">
                        <a:alpha val="393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7A7">
                        <a:alpha val="393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7A7">
                        <a:alpha val="39330"/>
                      </a:srgbClr>
                    </a:solidFill>
                  </a:tcPr>
                </a:tc>
              </a:tr>
              <a:tr h="1803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Friday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Video: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Computers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Textbook pgs: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Other:</a:t>
                      </a:r>
                      <a:b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</a:b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Independent Work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Guided Instruction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Practice Sheets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Project/Presentation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Conference w/student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Test/Quiz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Other: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520" name="Google Shape;1520;p42"/>
          <p:cNvSpPr txBox="1"/>
          <p:nvPr/>
        </p:nvSpPr>
        <p:spPr>
          <a:xfrm>
            <a:off x="4756500" y="1318325"/>
            <a:ext cx="87750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5"/>
                </a:solidFill>
                <a:latin typeface="Ribeye"/>
                <a:ea typeface="Ribeye"/>
                <a:cs typeface="Ribeye"/>
                <a:sym typeface="Ribeye"/>
              </a:rPr>
              <a:t>SUBJECT 3 WEEK VIEW</a:t>
            </a:r>
            <a:endParaRPr b="1" sz="3600">
              <a:solidFill>
                <a:schemeClr val="accent5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1521" name="Google Shape;1521;p42"/>
          <p:cNvSpPr txBox="1"/>
          <p:nvPr/>
        </p:nvSpPr>
        <p:spPr>
          <a:xfrm>
            <a:off x="9970000" y="1413563"/>
            <a:ext cx="48639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Norican"/>
                <a:ea typeface="Norican"/>
                <a:cs typeface="Norican"/>
                <a:sym typeface="Norican"/>
              </a:rPr>
              <a:t>Month </a:t>
            </a:r>
            <a:r>
              <a:rPr lang="en" sz="2800">
                <a:solidFill>
                  <a:srgbClr val="000000"/>
                </a:solidFill>
                <a:latin typeface="Norican"/>
                <a:ea typeface="Norican"/>
                <a:cs typeface="Norican"/>
                <a:sym typeface="Norican"/>
              </a:rPr>
              <a:t>– Week from X to X</a:t>
            </a:r>
            <a:endParaRPr sz="2800">
              <a:solidFill>
                <a:srgbClr val="000000"/>
              </a:solidFill>
              <a:latin typeface="Norican"/>
              <a:ea typeface="Norican"/>
              <a:cs typeface="Norican"/>
              <a:sym typeface="Norica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Norican"/>
              <a:ea typeface="Norican"/>
              <a:cs typeface="Norican"/>
              <a:sym typeface="Norican"/>
            </a:endParaRPr>
          </a:p>
        </p:txBody>
      </p:sp>
      <p:sp>
        <p:nvSpPr>
          <p:cNvPr id="1522" name="Google Shape;1522;p42">
            <a:hlinkClick action="ppaction://hlinksldjump" r:id="rId3"/>
          </p:cNvPr>
          <p:cNvSpPr/>
          <p:nvPr/>
        </p:nvSpPr>
        <p:spPr>
          <a:xfrm>
            <a:off x="81605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DEC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523" name="Google Shape;1523;p42">
            <a:hlinkClick action="ppaction://hlinksldjump" r:id="rId4"/>
          </p:cNvPr>
          <p:cNvSpPr/>
          <p:nvPr/>
        </p:nvSpPr>
        <p:spPr>
          <a:xfrm>
            <a:off x="4226996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AUG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524" name="Google Shape;1524;p42">
            <a:hlinkClick action="ppaction://hlinksldjump" r:id="rId5"/>
          </p:cNvPr>
          <p:cNvSpPr/>
          <p:nvPr/>
        </p:nvSpPr>
        <p:spPr>
          <a:xfrm>
            <a:off x="52103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SEPT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525" name="Google Shape;1525;p42">
            <a:hlinkClick action="ppaction://hlinksldjump" r:id="rId6"/>
          </p:cNvPr>
          <p:cNvSpPr/>
          <p:nvPr/>
        </p:nvSpPr>
        <p:spPr>
          <a:xfrm>
            <a:off x="61937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OCT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526" name="Google Shape;1526;p42">
            <a:hlinkClick action="ppaction://hlinksldjump" r:id="rId7"/>
          </p:cNvPr>
          <p:cNvSpPr/>
          <p:nvPr/>
        </p:nvSpPr>
        <p:spPr>
          <a:xfrm>
            <a:off x="7177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NOV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527" name="Google Shape;1527;p42">
            <a:hlinkClick action="ppaction://hlinksldjump" r:id="rId8"/>
          </p:cNvPr>
          <p:cNvSpPr/>
          <p:nvPr/>
        </p:nvSpPr>
        <p:spPr>
          <a:xfrm>
            <a:off x="91439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JAN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528" name="Google Shape;1528;p42">
            <a:hlinkClick action="ppaction://hlinksldjump" r:id="rId9"/>
          </p:cNvPr>
          <p:cNvSpPr/>
          <p:nvPr/>
        </p:nvSpPr>
        <p:spPr>
          <a:xfrm>
            <a:off x="101274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FEB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529" name="Google Shape;1529;p42">
            <a:hlinkClick action="ppaction://hlinksldjump" r:id="rId10"/>
          </p:cNvPr>
          <p:cNvSpPr/>
          <p:nvPr/>
        </p:nvSpPr>
        <p:spPr>
          <a:xfrm>
            <a:off x="111108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530" name="Google Shape;1530;p42">
            <a:hlinkClick action="ppaction://hlinksldjump" r:id="rId11"/>
          </p:cNvPr>
          <p:cNvSpPr/>
          <p:nvPr/>
        </p:nvSpPr>
        <p:spPr>
          <a:xfrm>
            <a:off x="12094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APR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531" name="Google Shape;1531;p42">
            <a:hlinkClick action="ppaction://hlinksldjump" r:id="rId12"/>
          </p:cNvPr>
          <p:cNvSpPr/>
          <p:nvPr/>
        </p:nvSpPr>
        <p:spPr>
          <a:xfrm>
            <a:off x="13077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MAY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532" name="Google Shape;1532;p42">
            <a:hlinkClick action="ppaction://hlinksldjump" r:id="rId13"/>
          </p:cNvPr>
          <p:cNvSpPr/>
          <p:nvPr/>
        </p:nvSpPr>
        <p:spPr>
          <a:xfrm>
            <a:off x="140610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JUNE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533" name="Google Shape;1533;p42">
            <a:hlinkClick action="ppaction://hlinksldjump" r:id="rId14"/>
          </p:cNvPr>
          <p:cNvSpPr/>
          <p:nvPr/>
        </p:nvSpPr>
        <p:spPr>
          <a:xfrm>
            <a:off x="3243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JULY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534" name="Google Shape;1534;p42">
            <a:hlinkClick action="ppaction://hlinksldjump" r:id="rId15"/>
          </p:cNvPr>
          <p:cNvSpPr/>
          <p:nvPr/>
        </p:nvSpPr>
        <p:spPr>
          <a:xfrm rot="5400000">
            <a:off x="15045900" y="6148500"/>
            <a:ext cx="9906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Com.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535" name="Google Shape;1535;p42">
            <a:hlinkClick action="ppaction://hlinksldjump" r:id="rId16"/>
          </p:cNvPr>
          <p:cNvSpPr/>
          <p:nvPr/>
        </p:nvSpPr>
        <p:spPr>
          <a:xfrm rot="5400000">
            <a:off x="15049500" y="2187434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2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536" name="Google Shape;1536;p42">
            <a:hlinkClick action="ppaction://hlinksldjump" r:id="rId17"/>
          </p:cNvPr>
          <p:cNvSpPr/>
          <p:nvPr/>
        </p:nvSpPr>
        <p:spPr>
          <a:xfrm rot="5400000">
            <a:off x="15049500" y="3170821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3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537" name="Google Shape;1537;p42">
            <a:hlinkClick action="ppaction://hlinksldjump" r:id="rId18"/>
          </p:cNvPr>
          <p:cNvSpPr/>
          <p:nvPr/>
        </p:nvSpPr>
        <p:spPr>
          <a:xfrm rot="5400000">
            <a:off x="15049500" y="4154222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4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538" name="Google Shape;1538;p42">
            <a:hlinkClick action="ppaction://hlinksldjump" r:id="rId19"/>
          </p:cNvPr>
          <p:cNvSpPr/>
          <p:nvPr/>
        </p:nvSpPr>
        <p:spPr>
          <a:xfrm rot="5400000">
            <a:off x="15049500" y="51376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5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539" name="Google Shape;1539;p42">
            <a:hlinkClick action="ppaction://hlinksldjump" r:id="rId20"/>
          </p:cNvPr>
          <p:cNvSpPr/>
          <p:nvPr/>
        </p:nvSpPr>
        <p:spPr>
          <a:xfrm rot="5400000">
            <a:off x="14906700" y="7278301"/>
            <a:ext cx="12690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Stu. Support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540" name="Google Shape;1540;p42">
            <a:hlinkClick action="ppaction://hlinksldjump" r:id="rId21"/>
          </p:cNvPr>
          <p:cNvSpPr/>
          <p:nvPr/>
        </p:nvSpPr>
        <p:spPr>
          <a:xfrm rot="5400000">
            <a:off x="14849850" y="8604300"/>
            <a:ext cx="138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Behavior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541" name="Google Shape;1541;p42">
            <a:hlinkClick action="ppaction://hlinksldjump" r:id="rId22"/>
          </p:cNvPr>
          <p:cNvSpPr/>
          <p:nvPr/>
        </p:nvSpPr>
        <p:spPr>
          <a:xfrm rot="5400000">
            <a:off x="14842950" y="9955700"/>
            <a:ext cx="13965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Expenses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542" name="Google Shape;1542;p42">
            <a:hlinkClick action="ppaction://hlinksldjump" r:id="rId23"/>
          </p:cNvPr>
          <p:cNvSpPr/>
          <p:nvPr/>
        </p:nvSpPr>
        <p:spPr>
          <a:xfrm rot="5400000">
            <a:off x="14909850" y="11285300"/>
            <a:ext cx="126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Wishlist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543" name="Google Shape;1543;p42">
            <a:hlinkClick action="ppaction://hlinksldjump" r:id="rId24"/>
          </p:cNvPr>
          <p:cNvSpPr/>
          <p:nvPr/>
        </p:nvSpPr>
        <p:spPr>
          <a:xfrm rot="5400000">
            <a:off x="15049500" y="1236917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Notes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544" name="Google Shape;1544;p42">
            <a:hlinkClick action="ppaction://hlinksldjump" r:id="rId25"/>
          </p:cNvPr>
          <p:cNvSpPr/>
          <p:nvPr/>
        </p:nvSpPr>
        <p:spPr>
          <a:xfrm rot="5400000">
            <a:off x="15049500" y="12040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Subj 1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545" name="Google Shape;1545;p42">
            <a:hlinkClick action="ppaction://hlinkshowjump?jump=firstslide"/>
          </p:cNvPr>
          <p:cNvSpPr/>
          <p:nvPr/>
        </p:nvSpPr>
        <p:spPr>
          <a:xfrm>
            <a:off x="797075" y="12239150"/>
            <a:ext cx="1362900" cy="15171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6" name="Google Shape;1546;p42"/>
          <p:cNvSpPr txBox="1"/>
          <p:nvPr/>
        </p:nvSpPr>
        <p:spPr>
          <a:xfrm>
            <a:off x="797075" y="12612050"/>
            <a:ext cx="13629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howjump?jump=firstslide"/>
              </a:rPr>
              <a:t>HOME</a:t>
            </a:r>
            <a:endParaRPr b="1" sz="25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1547" name="Google Shape;1547;p42"/>
          <p:cNvSpPr/>
          <p:nvPr/>
        </p:nvSpPr>
        <p:spPr>
          <a:xfrm>
            <a:off x="16353125" y="12470550"/>
            <a:ext cx="1645600" cy="1382700"/>
          </a:xfrm>
          <a:prstGeom prst="flowChartOffpageConnector">
            <a:avLst/>
          </a:prstGeom>
          <a:solidFill>
            <a:srgbClr val="F0E7CB">
              <a:alpha val="994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ldjump" r:id="rId26"/>
              </a:rPr>
              <a:t>TABLE OF CONTENTS</a:t>
            </a:r>
            <a:endParaRPr b="1" sz="24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1548" name="Google Shape;1548;p42"/>
          <p:cNvSpPr txBox="1"/>
          <p:nvPr/>
        </p:nvSpPr>
        <p:spPr>
          <a:xfrm>
            <a:off x="4756500" y="1949825"/>
            <a:ext cx="30717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howjump?jump=nextslide"/>
              </a:rPr>
              <a:t>Current Unit Map Here</a:t>
            </a:r>
            <a:endParaRPr b="1" sz="1800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549" name="Google Shape;1549;p42">
            <a:hlinkClick action="ppaction://hlinksldjump" r:id="rId27"/>
          </p:cNvPr>
          <p:cNvSpPr txBox="1"/>
          <p:nvPr/>
        </p:nvSpPr>
        <p:spPr>
          <a:xfrm>
            <a:off x="7828200" y="1949678"/>
            <a:ext cx="31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ldjump" r:id="rId28"/>
              </a:rPr>
              <a:t>This Week’s Lesson Plans Here</a:t>
            </a:r>
            <a:endParaRPr b="1" sz="1800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550" name="Google Shape;1550;p42">
            <a:hlinkClick action="ppaction://hlinksldjump" r:id="rId29"/>
          </p:cNvPr>
          <p:cNvSpPr txBox="1"/>
          <p:nvPr/>
        </p:nvSpPr>
        <p:spPr>
          <a:xfrm>
            <a:off x="11265750" y="1986940"/>
            <a:ext cx="31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ldjump" r:id="rId30"/>
              </a:rPr>
              <a:t>Learning Groups Here</a:t>
            </a:r>
            <a:endParaRPr b="1" sz="1800" u="sng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3600" y="1105434"/>
            <a:ext cx="11967474" cy="1231419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 txBox="1"/>
          <p:nvPr/>
        </p:nvSpPr>
        <p:spPr>
          <a:xfrm>
            <a:off x="5739775" y="1821850"/>
            <a:ext cx="2559300" cy="506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JULY 2020</a:t>
            </a:r>
            <a:endParaRPr b="1" sz="3100">
              <a:solidFill>
                <a:srgbClr val="FFFF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150" name="Google Shape;150;p16"/>
          <p:cNvSpPr txBox="1"/>
          <p:nvPr/>
        </p:nvSpPr>
        <p:spPr>
          <a:xfrm>
            <a:off x="11302350" y="1913200"/>
            <a:ext cx="2190600" cy="323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TO DO...</a:t>
            </a:r>
            <a:endParaRPr b="1" sz="3100">
              <a:solidFill>
                <a:srgbClr val="FFFF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151" name="Google Shape;151;p16"/>
          <p:cNvSpPr txBox="1"/>
          <p:nvPr/>
        </p:nvSpPr>
        <p:spPr>
          <a:xfrm>
            <a:off x="4107775" y="6297625"/>
            <a:ext cx="1632000" cy="506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HOME</a:t>
            </a:r>
            <a:endParaRPr b="1" sz="3100">
              <a:solidFill>
                <a:srgbClr val="FFFF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152" name="Google Shape;152;p16"/>
          <p:cNvSpPr txBox="1"/>
          <p:nvPr/>
        </p:nvSpPr>
        <p:spPr>
          <a:xfrm>
            <a:off x="6187725" y="6297625"/>
            <a:ext cx="1632000" cy="506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WORK</a:t>
            </a:r>
            <a:endParaRPr b="1" sz="3100">
              <a:solidFill>
                <a:srgbClr val="FFFF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153" name="Google Shape;153;p16"/>
          <p:cNvSpPr txBox="1"/>
          <p:nvPr/>
        </p:nvSpPr>
        <p:spPr>
          <a:xfrm>
            <a:off x="8267675" y="6297625"/>
            <a:ext cx="1632000" cy="506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OTHER</a:t>
            </a:r>
            <a:endParaRPr b="1" sz="3100">
              <a:solidFill>
                <a:srgbClr val="FFFF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154" name="Google Shape;154;p16"/>
          <p:cNvSpPr txBox="1"/>
          <p:nvPr/>
        </p:nvSpPr>
        <p:spPr>
          <a:xfrm>
            <a:off x="10639375" y="2545525"/>
            <a:ext cx="3758100" cy="5620800"/>
          </a:xfrm>
          <a:prstGeom prst="rect">
            <a:avLst/>
          </a:prstGeom>
          <a:solidFill>
            <a:srgbClr val="FAFBF1">
              <a:alpha val="9608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maranth"/>
              <a:buAutoNum type="arabicPeriod"/>
            </a:pPr>
            <a:r>
              <a:rPr lang="en" sz="1800">
                <a:latin typeface="Amaranth"/>
                <a:ea typeface="Amaranth"/>
                <a:cs typeface="Amaranth"/>
                <a:sym typeface="Amaranth"/>
              </a:rPr>
              <a:t>Items on list can be checked off with a symbol</a:t>
            </a:r>
            <a:endParaRPr sz="18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55" name="Google Shape;155;p16"/>
          <p:cNvSpPr txBox="1"/>
          <p:nvPr/>
        </p:nvSpPr>
        <p:spPr>
          <a:xfrm>
            <a:off x="3831150" y="6836900"/>
            <a:ext cx="19086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Amaranth"/>
                <a:ea typeface="Amaranth"/>
                <a:cs typeface="Amaranth"/>
                <a:sym typeface="Amaranth"/>
              </a:rPr>
              <a:t>Type notes here</a:t>
            </a:r>
            <a:endParaRPr sz="17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56" name="Google Shape;156;p16"/>
          <p:cNvSpPr txBox="1"/>
          <p:nvPr/>
        </p:nvSpPr>
        <p:spPr>
          <a:xfrm>
            <a:off x="6103313" y="6836900"/>
            <a:ext cx="18009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6"/>
          <p:cNvSpPr txBox="1"/>
          <p:nvPr/>
        </p:nvSpPr>
        <p:spPr>
          <a:xfrm>
            <a:off x="8183225" y="6836900"/>
            <a:ext cx="18009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6"/>
          <p:cNvSpPr txBox="1"/>
          <p:nvPr/>
        </p:nvSpPr>
        <p:spPr>
          <a:xfrm>
            <a:off x="8132050" y="8919450"/>
            <a:ext cx="2190600" cy="323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NOTES</a:t>
            </a:r>
            <a:endParaRPr b="1" sz="3100">
              <a:solidFill>
                <a:srgbClr val="FFFF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159" name="Google Shape;159;p16"/>
          <p:cNvSpPr txBox="1"/>
          <p:nvPr/>
        </p:nvSpPr>
        <p:spPr>
          <a:xfrm>
            <a:off x="4023350" y="9240075"/>
            <a:ext cx="103539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Dancing Script"/>
                <a:ea typeface="Dancing Script"/>
                <a:cs typeface="Dancing Script"/>
                <a:sym typeface="Dancing Script"/>
              </a:rPr>
              <a:t>Birthdays:</a:t>
            </a:r>
            <a:endParaRPr b="1" sz="3200">
              <a:latin typeface="Dancing Script"/>
              <a:ea typeface="Dancing Script"/>
              <a:cs typeface="Dancing Script"/>
              <a:sym typeface="Dancing Scrip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160" name="Google Shape;160;p16">
            <a:hlinkClick action="ppaction://hlinksldjump" r:id="rId4"/>
          </p:cNvPr>
          <p:cNvSpPr/>
          <p:nvPr/>
        </p:nvSpPr>
        <p:spPr>
          <a:xfrm>
            <a:off x="8216897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DEC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1" name="Google Shape;161;p16">
            <a:hlinkClick action="ppaction://hlinksldjump" r:id="rId5"/>
          </p:cNvPr>
          <p:cNvSpPr/>
          <p:nvPr/>
        </p:nvSpPr>
        <p:spPr>
          <a:xfrm>
            <a:off x="4283296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AUG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2" name="Google Shape;162;p16">
            <a:hlinkClick action="ppaction://hlinksldjump" r:id="rId6"/>
          </p:cNvPr>
          <p:cNvSpPr/>
          <p:nvPr/>
        </p:nvSpPr>
        <p:spPr>
          <a:xfrm>
            <a:off x="5266695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SEPT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3" name="Google Shape;163;p16">
            <a:hlinkClick action="ppaction://hlinksldjump" r:id="rId7"/>
          </p:cNvPr>
          <p:cNvSpPr/>
          <p:nvPr/>
        </p:nvSpPr>
        <p:spPr>
          <a:xfrm>
            <a:off x="6250097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OCT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4" name="Google Shape;164;p16">
            <a:hlinkClick action="ppaction://hlinksldjump" r:id="rId8"/>
          </p:cNvPr>
          <p:cNvSpPr/>
          <p:nvPr/>
        </p:nvSpPr>
        <p:spPr>
          <a:xfrm>
            <a:off x="72335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NOV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5" name="Google Shape;165;p16">
            <a:hlinkClick action="ppaction://hlinksldjump" r:id="rId9"/>
          </p:cNvPr>
          <p:cNvSpPr/>
          <p:nvPr/>
        </p:nvSpPr>
        <p:spPr>
          <a:xfrm>
            <a:off x="9200295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JAN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6" name="Google Shape;166;p16">
            <a:hlinkClick action="ppaction://hlinksldjump" r:id="rId10"/>
          </p:cNvPr>
          <p:cNvSpPr/>
          <p:nvPr/>
        </p:nvSpPr>
        <p:spPr>
          <a:xfrm>
            <a:off x="101837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FEB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7" name="Google Shape;167;p16">
            <a:hlinkClick action="ppaction://hlinksldjump" r:id="rId11"/>
          </p:cNvPr>
          <p:cNvSpPr/>
          <p:nvPr/>
        </p:nvSpPr>
        <p:spPr>
          <a:xfrm>
            <a:off x="111671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8" name="Google Shape;168;p16">
            <a:hlinkClick action="ppaction://hlinksldjump" r:id="rId12"/>
          </p:cNvPr>
          <p:cNvSpPr/>
          <p:nvPr/>
        </p:nvSpPr>
        <p:spPr>
          <a:xfrm>
            <a:off x="121505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APR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9" name="Google Shape;169;p16">
            <a:hlinkClick action="ppaction://hlinksldjump" r:id="rId13"/>
          </p:cNvPr>
          <p:cNvSpPr/>
          <p:nvPr/>
        </p:nvSpPr>
        <p:spPr>
          <a:xfrm>
            <a:off x="131339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MAY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0" name="Google Shape;170;p16">
            <a:hlinkClick action="ppaction://hlinksldjump" r:id="rId14"/>
          </p:cNvPr>
          <p:cNvSpPr/>
          <p:nvPr/>
        </p:nvSpPr>
        <p:spPr>
          <a:xfrm>
            <a:off x="141173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JUNE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1" name="Google Shape;171;p16">
            <a:hlinkClick action="ppaction://hlinksldjump" r:id="rId15"/>
          </p:cNvPr>
          <p:cNvSpPr/>
          <p:nvPr/>
        </p:nvSpPr>
        <p:spPr>
          <a:xfrm>
            <a:off x="32999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JULY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2" name="Google Shape;172;p16">
            <a:hlinkClick action="ppaction://hlinksldjump" r:id="rId16"/>
          </p:cNvPr>
          <p:cNvSpPr/>
          <p:nvPr/>
        </p:nvSpPr>
        <p:spPr>
          <a:xfrm rot="5400000">
            <a:off x="15045900" y="6148500"/>
            <a:ext cx="9906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Com.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3" name="Google Shape;173;p16">
            <a:hlinkClick action="ppaction://hlinksldjump" r:id="rId17"/>
          </p:cNvPr>
          <p:cNvSpPr/>
          <p:nvPr/>
        </p:nvSpPr>
        <p:spPr>
          <a:xfrm rot="5400000">
            <a:off x="15049500" y="2187434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2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4" name="Google Shape;174;p16">
            <a:hlinkClick action="ppaction://hlinksldjump" r:id="rId18"/>
          </p:cNvPr>
          <p:cNvSpPr/>
          <p:nvPr/>
        </p:nvSpPr>
        <p:spPr>
          <a:xfrm rot="5400000">
            <a:off x="15049500" y="3170821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3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5" name="Google Shape;175;p16">
            <a:hlinkClick action="ppaction://hlinksldjump" r:id="rId19"/>
          </p:cNvPr>
          <p:cNvSpPr/>
          <p:nvPr/>
        </p:nvSpPr>
        <p:spPr>
          <a:xfrm rot="5400000">
            <a:off x="15049500" y="4154222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4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6" name="Google Shape;176;p16">
            <a:hlinkClick action="ppaction://hlinksldjump" r:id="rId20"/>
          </p:cNvPr>
          <p:cNvSpPr/>
          <p:nvPr/>
        </p:nvSpPr>
        <p:spPr>
          <a:xfrm rot="5400000">
            <a:off x="15049500" y="51376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5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7" name="Google Shape;177;p16">
            <a:hlinkClick action="ppaction://hlinksldjump" r:id="rId21"/>
          </p:cNvPr>
          <p:cNvSpPr/>
          <p:nvPr/>
        </p:nvSpPr>
        <p:spPr>
          <a:xfrm rot="5400000">
            <a:off x="14906700" y="7278301"/>
            <a:ext cx="12690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Stu. Support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8" name="Google Shape;178;p16">
            <a:hlinkClick action="ppaction://hlinksldjump" r:id="rId22"/>
          </p:cNvPr>
          <p:cNvSpPr/>
          <p:nvPr/>
        </p:nvSpPr>
        <p:spPr>
          <a:xfrm rot="5400000">
            <a:off x="14849850" y="8604300"/>
            <a:ext cx="138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Behavior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9" name="Google Shape;179;p16">
            <a:hlinkClick action="ppaction://hlinksldjump" r:id="rId23"/>
          </p:cNvPr>
          <p:cNvSpPr/>
          <p:nvPr/>
        </p:nvSpPr>
        <p:spPr>
          <a:xfrm rot="5400000">
            <a:off x="14842950" y="9955700"/>
            <a:ext cx="13965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Expenses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0" name="Google Shape;180;p16">
            <a:hlinkClick action="ppaction://hlinksldjump" r:id="rId24"/>
          </p:cNvPr>
          <p:cNvSpPr/>
          <p:nvPr/>
        </p:nvSpPr>
        <p:spPr>
          <a:xfrm rot="5400000">
            <a:off x="14909850" y="11285300"/>
            <a:ext cx="126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Wishlist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1" name="Google Shape;181;p16">
            <a:hlinkClick action="ppaction://hlinksldjump" r:id="rId25"/>
          </p:cNvPr>
          <p:cNvSpPr/>
          <p:nvPr/>
        </p:nvSpPr>
        <p:spPr>
          <a:xfrm rot="5400000">
            <a:off x="15049500" y="1236917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Notes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2" name="Google Shape;182;p16">
            <a:hlinkClick action="ppaction://hlinksldjump" r:id="rId26"/>
          </p:cNvPr>
          <p:cNvSpPr/>
          <p:nvPr/>
        </p:nvSpPr>
        <p:spPr>
          <a:xfrm rot="5400000">
            <a:off x="15049500" y="12040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Subj 1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3" name="Google Shape;183;p16"/>
          <p:cNvSpPr txBox="1"/>
          <p:nvPr/>
        </p:nvSpPr>
        <p:spPr>
          <a:xfrm>
            <a:off x="6618125" y="2771800"/>
            <a:ext cx="7713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latin typeface="Amaranth"/>
                <a:ea typeface="Amaranth"/>
                <a:cs typeface="Amaranth"/>
                <a:sym typeface="Amaranth"/>
              </a:rPr>
              <a:t>1</a:t>
            </a:r>
            <a:endParaRPr b="1" sz="35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4" name="Google Shape;184;p16"/>
          <p:cNvSpPr txBox="1"/>
          <p:nvPr/>
        </p:nvSpPr>
        <p:spPr>
          <a:xfrm>
            <a:off x="7389425" y="2701000"/>
            <a:ext cx="7713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</a:t>
            </a:r>
            <a:endParaRPr/>
          </a:p>
        </p:txBody>
      </p:sp>
      <p:sp>
        <p:nvSpPr>
          <p:cNvPr id="185" name="Google Shape;185;p16"/>
          <p:cNvSpPr txBox="1"/>
          <p:nvPr/>
        </p:nvSpPr>
        <p:spPr>
          <a:xfrm>
            <a:off x="8271500" y="2701000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3</a:t>
            </a:r>
            <a:endParaRPr/>
          </a:p>
        </p:txBody>
      </p:sp>
      <p:sp>
        <p:nvSpPr>
          <p:cNvPr id="186" name="Google Shape;186;p16"/>
          <p:cNvSpPr txBox="1"/>
          <p:nvPr/>
        </p:nvSpPr>
        <p:spPr>
          <a:xfrm>
            <a:off x="9025475" y="2701000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4</a:t>
            </a:r>
            <a:endParaRPr/>
          </a:p>
        </p:txBody>
      </p:sp>
      <p:sp>
        <p:nvSpPr>
          <p:cNvPr id="187" name="Google Shape;187;p16"/>
          <p:cNvSpPr txBox="1"/>
          <p:nvPr/>
        </p:nvSpPr>
        <p:spPr>
          <a:xfrm>
            <a:off x="4023350" y="337752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5</a:t>
            </a:r>
            <a:endParaRPr/>
          </a:p>
        </p:txBody>
      </p:sp>
      <p:sp>
        <p:nvSpPr>
          <p:cNvPr id="188" name="Google Shape;188;p16"/>
          <p:cNvSpPr txBox="1"/>
          <p:nvPr/>
        </p:nvSpPr>
        <p:spPr>
          <a:xfrm>
            <a:off x="4865550" y="337752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6</a:t>
            </a:r>
            <a:endParaRPr/>
          </a:p>
        </p:txBody>
      </p:sp>
      <p:sp>
        <p:nvSpPr>
          <p:cNvPr id="189" name="Google Shape;189;p16"/>
          <p:cNvSpPr txBox="1"/>
          <p:nvPr/>
        </p:nvSpPr>
        <p:spPr>
          <a:xfrm>
            <a:off x="5739750" y="337752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7</a:t>
            </a:r>
            <a:endParaRPr/>
          </a:p>
        </p:txBody>
      </p:sp>
      <p:sp>
        <p:nvSpPr>
          <p:cNvPr id="190" name="Google Shape;190;p16"/>
          <p:cNvSpPr txBox="1"/>
          <p:nvPr/>
        </p:nvSpPr>
        <p:spPr>
          <a:xfrm>
            <a:off x="6526375" y="337752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8</a:t>
            </a:r>
            <a:endParaRPr/>
          </a:p>
        </p:txBody>
      </p:sp>
      <p:sp>
        <p:nvSpPr>
          <p:cNvPr id="191" name="Google Shape;191;p16"/>
          <p:cNvSpPr txBox="1"/>
          <p:nvPr/>
        </p:nvSpPr>
        <p:spPr>
          <a:xfrm>
            <a:off x="7337975" y="337752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9</a:t>
            </a:r>
            <a:endParaRPr/>
          </a:p>
        </p:txBody>
      </p:sp>
      <p:sp>
        <p:nvSpPr>
          <p:cNvPr id="192" name="Google Shape;192;p16"/>
          <p:cNvSpPr txBox="1"/>
          <p:nvPr/>
        </p:nvSpPr>
        <p:spPr>
          <a:xfrm>
            <a:off x="8187200" y="337752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10</a:t>
            </a:r>
            <a:endParaRPr/>
          </a:p>
        </p:txBody>
      </p:sp>
      <p:sp>
        <p:nvSpPr>
          <p:cNvPr id="193" name="Google Shape;193;p16"/>
          <p:cNvSpPr txBox="1"/>
          <p:nvPr/>
        </p:nvSpPr>
        <p:spPr>
          <a:xfrm>
            <a:off x="9029400" y="337752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11</a:t>
            </a:r>
            <a:endParaRPr/>
          </a:p>
        </p:txBody>
      </p:sp>
      <p:sp>
        <p:nvSpPr>
          <p:cNvPr id="194" name="Google Shape;194;p16"/>
          <p:cNvSpPr txBox="1"/>
          <p:nvPr/>
        </p:nvSpPr>
        <p:spPr>
          <a:xfrm>
            <a:off x="4023350" y="402552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12</a:t>
            </a:r>
            <a:endParaRPr/>
          </a:p>
        </p:txBody>
      </p:sp>
      <p:sp>
        <p:nvSpPr>
          <p:cNvPr id="195" name="Google Shape;195;p16"/>
          <p:cNvSpPr txBox="1"/>
          <p:nvPr/>
        </p:nvSpPr>
        <p:spPr>
          <a:xfrm>
            <a:off x="4865550" y="402552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</a:t>
            </a: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3</a:t>
            </a:r>
            <a:endParaRPr/>
          </a:p>
        </p:txBody>
      </p:sp>
      <p:sp>
        <p:nvSpPr>
          <p:cNvPr id="196" name="Google Shape;196;p16"/>
          <p:cNvSpPr txBox="1"/>
          <p:nvPr/>
        </p:nvSpPr>
        <p:spPr>
          <a:xfrm>
            <a:off x="5739750" y="398892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14</a:t>
            </a:r>
            <a:endParaRPr/>
          </a:p>
        </p:txBody>
      </p:sp>
      <p:sp>
        <p:nvSpPr>
          <p:cNvPr id="197" name="Google Shape;197;p16"/>
          <p:cNvSpPr txBox="1"/>
          <p:nvPr/>
        </p:nvSpPr>
        <p:spPr>
          <a:xfrm>
            <a:off x="6566675" y="3988938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15</a:t>
            </a:r>
            <a:endParaRPr/>
          </a:p>
        </p:txBody>
      </p:sp>
      <p:sp>
        <p:nvSpPr>
          <p:cNvPr id="198" name="Google Shape;198;p16"/>
          <p:cNvSpPr txBox="1"/>
          <p:nvPr/>
        </p:nvSpPr>
        <p:spPr>
          <a:xfrm>
            <a:off x="7337975" y="3988950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16</a:t>
            </a:r>
            <a:endParaRPr/>
          </a:p>
        </p:txBody>
      </p:sp>
      <p:sp>
        <p:nvSpPr>
          <p:cNvPr id="199" name="Google Shape;199;p16"/>
          <p:cNvSpPr txBox="1"/>
          <p:nvPr/>
        </p:nvSpPr>
        <p:spPr>
          <a:xfrm>
            <a:off x="8187200" y="398892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17</a:t>
            </a:r>
            <a:endParaRPr/>
          </a:p>
        </p:txBody>
      </p:sp>
      <p:sp>
        <p:nvSpPr>
          <p:cNvPr id="200" name="Google Shape;200;p16"/>
          <p:cNvSpPr txBox="1"/>
          <p:nvPr/>
        </p:nvSpPr>
        <p:spPr>
          <a:xfrm>
            <a:off x="9110004" y="3963875"/>
            <a:ext cx="7713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18</a:t>
            </a:r>
            <a:endParaRPr/>
          </a:p>
        </p:txBody>
      </p:sp>
      <p:sp>
        <p:nvSpPr>
          <p:cNvPr id="201" name="Google Shape;201;p16"/>
          <p:cNvSpPr txBox="1"/>
          <p:nvPr/>
        </p:nvSpPr>
        <p:spPr>
          <a:xfrm>
            <a:off x="4023350" y="467352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19</a:t>
            </a:r>
            <a:endParaRPr/>
          </a:p>
        </p:txBody>
      </p:sp>
      <p:sp>
        <p:nvSpPr>
          <p:cNvPr id="202" name="Google Shape;202;p16"/>
          <p:cNvSpPr txBox="1"/>
          <p:nvPr/>
        </p:nvSpPr>
        <p:spPr>
          <a:xfrm>
            <a:off x="4865550" y="467352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20</a:t>
            </a:r>
            <a:endParaRPr/>
          </a:p>
        </p:txBody>
      </p:sp>
      <p:sp>
        <p:nvSpPr>
          <p:cNvPr id="203" name="Google Shape;203;p16"/>
          <p:cNvSpPr txBox="1"/>
          <p:nvPr/>
        </p:nvSpPr>
        <p:spPr>
          <a:xfrm>
            <a:off x="5739750" y="467352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21</a:t>
            </a:r>
            <a:endParaRPr/>
          </a:p>
        </p:txBody>
      </p:sp>
      <p:sp>
        <p:nvSpPr>
          <p:cNvPr id="204" name="Google Shape;204;p16"/>
          <p:cNvSpPr txBox="1"/>
          <p:nvPr/>
        </p:nvSpPr>
        <p:spPr>
          <a:xfrm>
            <a:off x="6526375" y="4673513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22</a:t>
            </a:r>
            <a:endParaRPr/>
          </a:p>
        </p:txBody>
      </p:sp>
      <p:sp>
        <p:nvSpPr>
          <p:cNvPr id="205" name="Google Shape;205;p16"/>
          <p:cNvSpPr txBox="1"/>
          <p:nvPr/>
        </p:nvSpPr>
        <p:spPr>
          <a:xfrm>
            <a:off x="7424875" y="4688438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23</a:t>
            </a:r>
            <a:endParaRPr/>
          </a:p>
        </p:txBody>
      </p:sp>
      <p:sp>
        <p:nvSpPr>
          <p:cNvPr id="206" name="Google Shape;206;p16"/>
          <p:cNvSpPr txBox="1"/>
          <p:nvPr/>
        </p:nvSpPr>
        <p:spPr>
          <a:xfrm>
            <a:off x="8187200" y="4688438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24</a:t>
            </a:r>
            <a:endParaRPr/>
          </a:p>
        </p:txBody>
      </p:sp>
      <p:sp>
        <p:nvSpPr>
          <p:cNvPr id="207" name="Google Shape;207;p16"/>
          <p:cNvSpPr txBox="1"/>
          <p:nvPr/>
        </p:nvSpPr>
        <p:spPr>
          <a:xfrm>
            <a:off x="9029400" y="4688438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25</a:t>
            </a:r>
            <a:endParaRPr/>
          </a:p>
        </p:txBody>
      </p:sp>
      <p:sp>
        <p:nvSpPr>
          <p:cNvPr id="208" name="Google Shape;208;p16"/>
          <p:cNvSpPr txBox="1"/>
          <p:nvPr/>
        </p:nvSpPr>
        <p:spPr>
          <a:xfrm>
            <a:off x="4023350" y="532152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26</a:t>
            </a:r>
            <a:endParaRPr/>
          </a:p>
        </p:txBody>
      </p:sp>
      <p:sp>
        <p:nvSpPr>
          <p:cNvPr id="209" name="Google Shape;209;p16"/>
          <p:cNvSpPr txBox="1"/>
          <p:nvPr/>
        </p:nvSpPr>
        <p:spPr>
          <a:xfrm>
            <a:off x="4865550" y="5321513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27</a:t>
            </a:r>
            <a:endParaRPr/>
          </a:p>
        </p:txBody>
      </p:sp>
      <p:sp>
        <p:nvSpPr>
          <p:cNvPr id="210" name="Google Shape;210;p16"/>
          <p:cNvSpPr txBox="1"/>
          <p:nvPr/>
        </p:nvSpPr>
        <p:spPr>
          <a:xfrm>
            <a:off x="5724113" y="5351252"/>
            <a:ext cx="8742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28</a:t>
            </a:r>
            <a:endParaRPr/>
          </a:p>
        </p:txBody>
      </p:sp>
      <p:sp>
        <p:nvSpPr>
          <p:cNvPr id="211" name="Google Shape;211;p16"/>
          <p:cNvSpPr txBox="1"/>
          <p:nvPr/>
        </p:nvSpPr>
        <p:spPr>
          <a:xfrm>
            <a:off x="7384563" y="5299850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30</a:t>
            </a:r>
            <a:endParaRPr/>
          </a:p>
        </p:txBody>
      </p:sp>
      <p:sp>
        <p:nvSpPr>
          <p:cNvPr id="212" name="Google Shape;212;p16"/>
          <p:cNvSpPr txBox="1"/>
          <p:nvPr/>
        </p:nvSpPr>
        <p:spPr>
          <a:xfrm>
            <a:off x="6526375" y="5276888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29</a:t>
            </a:r>
            <a:endParaRPr/>
          </a:p>
        </p:txBody>
      </p:sp>
      <p:sp>
        <p:nvSpPr>
          <p:cNvPr id="213" name="Google Shape;213;p16"/>
          <p:cNvSpPr txBox="1"/>
          <p:nvPr/>
        </p:nvSpPr>
        <p:spPr>
          <a:xfrm>
            <a:off x="8187200" y="5276850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31</a:t>
            </a:r>
            <a:endParaRPr/>
          </a:p>
        </p:txBody>
      </p:sp>
      <p:sp>
        <p:nvSpPr>
          <p:cNvPr id="214" name="Google Shape;214;p16"/>
          <p:cNvSpPr txBox="1"/>
          <p:nvPr/>
        </p:nvSpPr>
        <p:spPr>
          <a:xfrm>
            <a:off x="10619250" y="2545525"/>
            <a:ext cx="4299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6">
            <a:hlinkClick action="ppaction://hlinkshowjump?jump=firstslide"/>
          </p:cNvPr>
          <p:cNvSpPr/>
          <p:nvPr/>
        </p:nvSpPr>
        <p:spPr>
          <a:xfrm>
            <a:off x="797075" y="12239150"/>
            <a:ext cx="1362900" cy="15171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6"/>
          <p:cNvSpPr txBox="1"/>
          <p:nvPr/>
        </p:nvSpPr>
        <p:spPr>
          <a:xfrm>
            <a:off x="797075" y="12612050"/>
            <a:ext cx="13629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howjump?jump=firstslide"/>
              </a:rPr>
              <a:t>HOME</a:t>
            </a:r>
            <a:endParaRPr b="1" sz="25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217" name="Google Shape;217;p16"/>
          <p:cNvSpPr/>
          <p:nvPr/>
        </p:nvSpPr>
        <p:spPr>
          <a:xfrm>
            <a:off x="16353125" y="12470550"/>
            <a:ext cx="1645600" cy="1382700"/>
          </a:xfrm>
          <a:prstGeom prst="flowChartOffpageConnector">
            <a:avLst/>
          </a:prstGeom>
          <a:solidFill>
            <a:srgbClr val="F0E7CB">
              <a:alpha val="994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ldjump" r:id="rId27"/>
              </a:rPr>
              <a:t>TABLE OF CONTENTS</a:t>
            </a:r>
            <a:endParaRPr b="1" sz="24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4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p43">
            <a:hlinkClick action="ppaction://hlinksldjump" r:id="rId3"/>
          </p:cNvPr>
          <p:cNvSpPr/>
          <p:nvPr/>
        </p:nvSpPr>
        <p:spPr>
          <a:xfrm>
            <a:off x="81605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DEC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556" name="Google Shape;1556;p43">
            <a:hlinkClick action="ppaction://hlinksldjump" r:id="rId4"/>
          </p:cNvPr>
          <p:cNvSpPr/>
          <p:nvPr/>
        </p:nvSpPr>
        <p:spPr>
          <a:xfrm>
            <a:off x="4226996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AUG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557" name="Google Shape;1557;p43">
            <a:hlinkClick action="ppaction://hlinksldjump" r:id="rId5"/>
          </p:cNvPr>
          <p:cNvSpPr/>
          <p:nvPr/>
        </p:nvSpPr>
        <p:spPr>
          <a:xfrm>
            <a:off x="52103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SEPT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558" name="Google Shape;1558;p43">
            <a:hlinkClick action="ppaction://hlinksldjump" r:id="rId6"/>
          </p:cNvPr>
          <p:cNvSpPr/>
          <p:nvPr/>
        </p:nvSpPr>
        <p:spPr>
          <a:xfrm>
            <a:off x="61937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OCT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559" name="Google Shape;1559;p43">
            <a:hlinkClick action="ppaction://hlinksldjump" r:id="rId7"/>
          </p:cNvPr>
          <p:cNvSpPr/>
          <p:nvPr/>
        </p:nvSpPr>
        <p:spPr>
          <a:xfrm>
            <a:off x="7177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NOV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560" name="Google Shape;1560;p43">
            <a:hlinkClick action="ppaction://hlinksldjump" r:id="rId8"/>
          </p:cNvPr>
          <p:cNvSpPr/>
          <p:nvPr/>
        </p:nvSpPr>
        <p:spPr>
          <a:xfrm>
            <a:off x="91439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JAN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561" name="Google Shape;1561;p43">
            <a:hlinkClick action="ppaction://hlinksldjump" r:id="rId9"/>
          </p:cNvPr>
          <p:cNvSpPr/>
          <p:nvPr/>
        </p:nvSpPr>
        <p:spPr>
          <a:xfrm>
            <a:off x="101274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FEB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562" name="Google Shape;1562;p43">
            <a:hlinkClick action="ppaction://hlinksldjump" r:id="rId10"/>
          </p:cNvPr>
          <p:cNvSpPr/>
          <p:nvPr/>
        </p:nvSpPr>
        <p:spPr>
          <a:xfrm>
            <a:off x="111108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563" name="Google Shape;1563;p43">
            <a:hlinkClick action="ppaction://hlinksldjump" r:id="rId11"/>
          </p:cNvPr>
          <p:cNvSpPr/>
          <p:nvPr/>
        </p:nvSpPr>
        <p:spPr>
          <a:xfrm>
            <a:off x="12094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APR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564" name="Google Shape;1564;p43">
            <a:hlinkClick action="ppaction://hlinksldjump" r:id="rId12"/>
          </p:cNvPr>
          <p:cNvSpPr/>
          <p:nvPr/>
        </p:nvSpPr>
        <p:spPr>
          <a:xfrm>
            <a:off x="13077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MAY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565" name="Google Shape;1565;p43">
            <a:hlinkClick action="ppaction://hlinksldjump" r:id="rId13"/>
          </p:cNvPr>
          <p:cNvSpPr/>
          <p:nvPr/>
        </p:nvSpPr>
        <p:spPr>
          <a:xfrm>
            <a:off x="140610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JUNE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566" name="Google Shape;1566;p43">
            <a:hlinkClick action="ppaction://hlinksldjump" r:id="rId14"/>
          </p:cNvPr>
          <p:cNvSpPr/>
          <p:nvPr/>
        </p:nvSpPr>
        <p:spPr>
          <a:xfrm>
            <a:off x="3243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JULY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567" name="Google Shape;1567;p43">
            <a:hlinkClick action="ppaction://hlinksldjump" r:id="rId15"/>
          </p:cNvPr>
          <p:cNvSpPr/>
          <p:nvPr/>
        </p:nvSpPr>
        <p:spPr>
          <a:xfrm rot="5400000">
            <a:off x="15045900" y="6148500"/>
            <a:ext cx="9906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Com.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568" name="Google Shape;1568;p43">
            <a:hlinkClick action="ppaction://hlinksldjump" r:id="rId16"/>
          </p:cNvPr>
          <p:cNvSpPr/>
          <p:nvPr/>
        </p:nvSpPr>
        <p:spPr>
          <a:xfrm rot="5400000">
            <a:off x="15049500" y="2187434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2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569" name="Google Shape;1569;p43">
            <a:hlinkClick action="ppaction://hlinksldjump" r:id="rId17"/>
          </p:cNvPr>
          <p:cNvSpPr/>
          <p:nvPr/>
        </p:nvSpPr>
        <p:spPr>
          <a:xfrm rot="5400000">
            <a:off x="15049500" y="3170821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3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570" name="Google Shape;1570;p43">
            <a:hlinkClick action="ppaction://hlinksldjump" r:id="rId18"/>
          </p:cNvPr>
          <p:cNvSpPr/>
          <p:nvPr/>
        </p:nvSpPr>
        <p:spPr>
          <a:xfrm rot="5400000">
            <a:off x="15049500" y="4154222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4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571" name="Google Shape;1571;p43">
            <a:hlinkClick action="ppaction://hlinksldjump" r:id="rId19"/>
          </p:cNvPr>
          <p:cNvSpPr/>
          <p:nvPr/>
        </p:nvSpPr>
        <p:spPr>
          <a:xfrm rot="5400000">
            <a:off x="15049500" y="51376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5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572" name="Google Shape;1572;p43">
            <a:hlinkClick action="ppaction://hlinksldjump" r:id="rId20"/>
          </p:cNvPr>
          <p:cNvSpPr/>
          <p:nvPr/>
        </p:nvSpPr>
        <p:spPr>
          <a:xfrm rot="5400000">
            <a:off x="14906700" y="7278301"/>
            <a:ext cx="12690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Stu. Support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573" name="Google Shape;1573;p43">
            <a:hlinkClick action="ppaction://hlinksldjump" r:id="rId21"/>
          </p:cNvPr>
          <p:cNvSpPr/>
          <p:nvPr/>
        </p:nvSpPr>
        <p:spPr>
          <a:xfrm rot="5400000">
            <a:off x="14849850" y="8604300"/>
            <a:ext cx="138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Behavior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574" name="Google Shape;1574;p43">
            <a:hlinkClick action="ppaction://hlinksldjump" r:id="rId22"/>
          </p:cNvPr>
          <p:cNvSpPr/>
          <p:nvPr/>
        </p:nvSpPr>
        <p:spPr>
          <a:xfrm rot="5400000">
            <a:off x="14842950" y="9955700"/>
            <a:ext cx="13965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Expenses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575" name="Google Shape;1575;p43">
            <a:hlinkClick action="ppaction://hlinksldjump" r:id="rId23"/>
          </p:cNvPr>
          <p:cNvSpPr/>
          <p:nvPr/>
        </p:nvSpPr>
        <p:spPr>
          <a:xfrm rot="5400000">
            <a:off x="14909850" y="11285300"/>
            <a:ext cx="126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Wishlist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576" name="Google Shape;1576;p43">
            <a:hlinkClick action="ppaction://hlinksldjump" r:id="rId24"/>
          </p:cNvPr>
          <p:cNvSpPr/>
          <p:nvPr/>
        </p:nvSpPr>
        <p:spPr>
          <a:xfrm rot="5400000">
            <a:off x="15049500" y="1236917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Notes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577" name="Google Shape;1577;p43">
            <a:hlinkClick action="ppaction://hlinksldjump" r:id="rId25"/>
          </p:cNvPr>
          <p:cNvSpPr/>
          <p:nvPr/>
        </p:nvSpPr>
        <p:spPr>
          <a:xfrm rot="5400000">
            <a:off x="15049500" y="12040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Subj 1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578" name="Google Shape;1578;p43"/>
          <p:cNvSpPr txBox="1"/>
          <p:nvPr/>
        </p:nvSpPr>
        <p:spPr>
          <a:xfrm>
            <a:off x="4756500" y="1318325"/>
            <a:ext cx="87750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5"/>
                </a:solidFill>
                <a:latin typeface="Ribeye"/>
                <a:ea typeface="Ribeye"/>
                <a:cs typeface="Ribeye"/>
                <a:sym typeface="Ribeye"/>
              </a:rPr>
              <a:t>LEARNING GROUPS</a:t>
            </a:r>
            <a:endParaRPr b="1" sz="3600">
              <a:solidFill>
                <a:schemeClr val="accent5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graphicFrame>
        <p:nvGraphicFramePr>
          <p:cNvPr id="1579" name="Google Shape;1579;p43"/>
          <p:cNvGraphicFramePr/>
          <p:nvPr/>
        </p:nvGraphicFramePr>
        <p:xfrm>
          <a:off x="4756500" y="2440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{E91AAB8C-BFEF-4A8F-8DA0-43E7A20BD40F}</a:tableStyleId>
              </a:tblPr>
              <a:tblGrid>
                <a:gridCol w="5215125"/>
                <a:gridCol w="5072775"/>
              </a:tblGrid>
              <a:tr h="3601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Group 1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Students: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1.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2.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3.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4.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Group 2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Students: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1.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2.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3.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4.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</a:tr>
              <a:tr h="3601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Group 3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Students: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1.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2.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3.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4.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Group 4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Students: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1.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2.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3.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4.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</a:tr>
              <a:tr h="3601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Group 5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Students: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1.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2.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3.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4.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Group 6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Students: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1.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2.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3.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4.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</a:tr>
            </a:tbl>
          </a:graphicData>
        </a:graphic>
      </p:graphicFrame>
      <p:sp>
        <p:nvSpPr>
          <p:cNvPr id="1580" name="Google Shape;1580;p43">
            <a:hlinkClick action="ppaction://hlinkshowjump?jump=firstslide"/>
          </p:cNvPr>
          <p:cNvSpPr/>
          <p:nvPr/>
        </p:nvSpPr>
        <p:spPr>
          <a:xfrm>
            <a:off x="797075" y="12239150"/>
            <a:ext cx="1362900" cy="15171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1" name="Google Shape;1581;p43"/>
          <p:cNvSpPr txBox="1"/>
          <p:nvPr/>
        </p:nvSpPr>
        <p:spPr>
          <a:xfrm>
            <a:off x="797075" y="12612050"/>
            <a:ext cx="13629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howjump?jump=firstslide"/>
              </a:rPr>
              <a:t>HOME</a:t>
            </a:r>
            <a:endParaRPr b="1" sz="25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1582" name="Google Shape;1582;p43"/>
          <p:cNvSpPr/>
          <p:nvPr/>
        </p:nvSpPr>
        <p:spPr>
          <a:xfrm>
            <a:off x="16353125" y="12470550"/>
            <a:ext cx="1645600" cy="1382700"/>
          </a:xfrm>
          <a:prstGeom prst="flowChartOffpageConnector">
            <a:avLst/>
          </a:prstGeom>
          <a:solidFill>
            <a:srgbClr val="F0E7CB">
              <a:alpha val="994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ldjump" r:id="rId26"/>
              </a:rPr>
              <a:t>TABLE OF CONTENTS</a:t>
            </a:r>
            <a:endParaRPr b="1" sz="24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1583" name="Google Shape;1583;p43"/>
          <p:cNvSpPr txBox="1"/>
          <p:nvPr/>
        </p:nvSpPr>
        <p:spPr>
          <a:xfrm>
            <a:off x="4756500" y="1949825"/>
            <a:ext cx="30717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howjump?jump=nextslide"/>
              </a:rPr>
              <a:t>Current Unit Map Here</a:t>
            </a:r>
            <a:endParaRPr b="1" sz="1800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584" name="Google Shape;1584;p43">
            <a:hlinkClick action="ppaction://hlinksldjump" r:id="rId27"/>
          </p:cNvPr>
          <p:cNvSpPr txBox="1"/>
          <p:nvPr/>
        </p:nvSpPr>
        <p:spPr>
          <a:xfrm>
            <a:off x="7828200" y="1949678"/>
            <a:ext cx="31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ldjump" r:id="rId28"/>
              </a:rPr>
              <a:t>This Week’s Lesson Plans Here</a:t>
            </a:r>
            <a:endParaRPr b="1" sz="1800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585" name="Google Shape;1585;p43">
            <a:hlinkClick action="ppaction://hlinksldjump" r:id="rId29"/>
          </p:cNvPr>
          <p:cNvSpPr txBox="1"/>
          <p:nvPr/>
        </p:nvSpPr>
        <p:spPr>
          <a:xfrm>
            <a:off x="11265750" y="1986940"/>
            <a:ext cx="31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ldjump" r:id="rId30"/>
              </a:rPr>
              <a:t>Learning Groups Here</a:t>
            </a:r>
            <a:endParaRPr b="1" sz="1800" u="sng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9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44">
            <a:hlinkClick action="ppaction://hlinksldjump" r:id="rId3"/>
          </p:cNvPr>
          <p:cNvSpPr/>
          <p:nvPr/>
        </p:nvSpPr>
        <p:spPr>
          <a:xfrm>
            <a:off x="81605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DEC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591" name="Google Shape;1591;p44">
            <a:hlinkClick action="ppaction://hlinksldjump" r:id="rId4"/>
          </p:cNvPr>
          <p:cNvSpPr/>
          <p:nvPr/>
        </p:nvSpPr>
        <p:spPr>
          <a:xfrm>
            <a:off x="4226996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AUG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592" name="Google Shape;1592;p44">
            <a:hlinkClick action="ppaction://hlinksldjump" r:id="rId5"/>
          </p:cNvPr>
          <p:cNvSpPr/>
          <p:nvPr/>
        </p:nvSpPr>
        <p:spPr>
          <a:xfrm>
            <a:off x="52103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SEPT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593" name="Google Shape;1593;p44">
            <a:hlinkClick action="ppaction://hlinksldjump" r:id="rId6"/>
          </p:cNvPr>
          <p:cNvSpPr/>
          <p:nvPr/>
        </p:nvSpPr>
        <p:spPr>
          <a:xfrm>
            <a:off x="61937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OCT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594" name="Google Shape;1594;p44">
            <a:hlinkClick action="ppaction://hlinksldjump" r:id="rId7"/>
          </p:cNvPr>
          <p:cNvSpPr/>
          <p:nvPr/>
        </p:nvSpPr>
        <p:spPr>
          <a:xfrm>
            <a:off x="7177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NOV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595" name="Google Shape;1595;p44">
            <a:hlinkClick action="ppaction://hlinksldjump" r:id="rId8"/>
          </p:cNvPr>
          <p:cNvSpPr/>
          <p:nvPr/>
        </p:nvSpPr>
        <p:spPr>
          <a:xfrm>
            <a:off x="91439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JAN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596" name="Google Shape;1596;p44">
            <a:hlinkClick action="ppaction://hlinksldjump" r:id="rId9"/>
          </p:cNvPr>
          <p:cNvSpPr/>
          <p:nvPr/>
        </p:nvSpPr>
        <p:spPr>
          <a:xfrm>
            <a:off x="101274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FEB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597" name="Google Shape;1597;p44">
            <a:hlinkClick action="ppaction://hlinksldjump" r:id="rId10"/>
          </p:cNvPr>
          <p:cNvSpPr/>
          <p:nvPr/>
        </p:nvSpPr>
        <p:spPr>
          <a:xfrm>
            <a:off x="111108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598" name="Google Shape;1598;p44">
            <a:hlinkClick action="ppaction://hlinksldjump" r:id="rId11"/>
          </p:cNvPr>
          <p:cNvSpPr/>
          <p:nvPr/>
        </p:nvSpPr>
        <p:spPr>
          <a:xfrm>
            <a:off x="12094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APR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599" name="Google Shape;1599;p44">
            <a:hlinkClick action="ppaction://hlinksldjump" r:id="rId12"/>
          </p:cNvPr>
          <p:cNvSpPr/>
          <p:nvPr/>
        </p:nvSpPr>
        <p:spPr>
          <a:xfrm>
            <a:off x="13077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MAY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00" name="Google Shape;1600;p44">
            <a:hlinkClick action="ppaction://hlinksldjump" r:id="rId13"/>
          </p:cNvPr>
          <p:cNvSpPr/>
          <p:nvPr/>
        </p:nvSpPr>
        <p:spPr>
          <a:xfrm>
            <a:off x="140610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JUNE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01" name="Google Shape;1601;p44">
            <a:hlinkClick action="ppaction://hlinksldjump" r:id="rId14"/>
          </p:cNvPr>
          <p:cNvSpPr/>
          <p:nvPr/>
        </p:nvSpPr>
        <p:spPr>
          <a:xfrm>
            <a:off x="3243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JULY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02" name="Google Shape;1602;p44">
            <a:hlinkClick action="ppaction://hlinksldjump" r:id="rId15"/>
          </p:cNvPr>
          <p:cNvSpPr/>
          <p:nvPr/>
        </p:nvSpPr>
        <p:spPr>
          <a:xfrm rot="5400000">
            <a:off x="15045900" y="6148500"/>
            <a:ext cx="9906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Com.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03" name="Google Shape;1603;p44">
            <a:hlinkClick action="ppaction://hlinksldjump" r:id="rId16"/>
          </p:cNvPr>
          <p:cNvSpPr/>
          <p:nvPr/>
        </p:nvSpPr>
        <p:spPr>
          <a:xfrm rot="5400000">
            <a:off x="15049500" y="2187434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2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04" name="Google Shape;1604;p44">
            <a:hlinkClick action="ppaction://hlinksldjump" r:id="rId17"/>
          </p:cNvPr>
          <p:cNvSpPr/>
          <p:nvPr/>
        </p:nvSpPr>
        <p:spPr>
          <a:xfrm rot="5400000">
            <a:off x="15049500" y="3170821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3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05" name="Google Shape;1605;p44">
            <a:hlinkClick action="ppaction://hlinksldjump" r:id="rId18"/>
          </p:cNvPr>
          <p:cNvSpPr/>
          <p:nvPr/>
        </p:nvSpPr>
        <p:spPr>
          <a:xfrm rot="5400000">
            <a:off x="15049500" y="4154222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4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06" name="Google Shape;1606;p44">
            <a:hlinkClick action="ppaction://hlinksldjump" r:id="rId19"/>
          </p:cNvPr>
          <p:cNvSpPr/>
          <p:nvPr/>
        </p:nvSpPr>
        <p:spPr>
          <a:xfrm rot="5400000">
            <a:off x="15049500" y="51376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5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07" name="Google Shape;1607;p44">
            <a:hlinkClick action="ppaction://hlinksldjump" r:id="rId20"/>
          </p:cNvPr>
          <p:cNvSpPr/>
          <p:nvPr/>
        </p:nvSpPr>
        <p:spPr>
          <a:xfrm rot="5400000">
            <a:off x="14906700" y="7278301"/>
            <a:ext cx="12690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Stu. Support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08" name="Google Shape;1608;p44">
            <a:hlinkClick action="ppaction://hlinksldjump" r:id="rId21"/>
          </p:cNvPr>
          <p:cNvSpPr/>
          <p:nvPr/>
        </p:nvSpPr>
        <p:spPr>
          <a:xfrm rot="5400000">
            <a:off x="14849850" y="8604300"/>
            <a:ext cx="138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Behavior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09" name="Google Shape;1609;p44">
            <a:hlinkClick action="ppaction://hlinksldjump" r:id="rId22"/>
          </p:cNvPr>
          <p:cNvSpPr/>
          <p:nvPr/>
        </p:nvSpPr>
        <p:spPr>
          <a:xfrm rot="5400000">
            <a:off x="14842950" y="9955700"/>
            <a:ext cx="13965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Expenses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10" name="Google Shape;1610;p44">
            <a:hlinkClick action="ppaction://hlinksldjump" r:id="rId23"/>
          </p:cNvPr>
          <p:cNvSpPr/>
          <p:nvPr/>
        </p:nvSpPr>
        <p:spPr>
          <a:xfrm rot="5400000">
            <a:off x="14909850" y="11285300"/>
            <a:ext cx="126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Wishlist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11" name="Google Shape;1611;p44">
            <a:hlinkClick action="ppaction://hlinksldjump" r:id="rId24"/>
          </p:cNvPr>
          <p:cNvSpPr/>
          <p:nvPr/>
        </p:nvSpPr>
        <p:spPr>
          <a:xfrm rot="5400000">
            <a:off x="15049500" y="1236917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Notes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12" name="Google Shape;1612;p44">
            <a:hlinkClick action="ppaction://hlinksldjump" r:id="rId25"/>
          </p:cNvPr>
          <p:cNvSpPr/>
          <p:nvPr/>
        </p:nvSpPr>
        <p:spPr>
          <a:xfrm rot="5400000">
            <a:off x="15049500" y="12040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Subj 1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13" name="Google Shape;1613;p44"/>
          <p:cNvSpPr txBox="1"/>
          <p:nvPr/>
        </p:nvSpPr>
        <p:spPr>
          <a:xfrm>
            <a:off x="4756500" y="1318325"/>
            <a:ext cx="87750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5"/>
                </a:solidFill>
                <a:latin typeface="Ribeye"/>
                <a:ea typeface="Ribeye"/>
                <a:cs typeface="Ribeye"/>
                <a:sym typeface="Ribeye"/>
              </a:rPr>
              <a:t>NOTES / RESOURCE LINKS</a:t>
            </a:r>
            <a:endParaRPr b="1" sz="3600">
              <a:solidFill>
                <a:schemeClr val="accent5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1614" name="Google Shape;1614;p44"/>
          <p:cNvSpPr txBox="1"/>
          <p:nvPr/>
        </p:nvSpPr>
        <p:spPr>
          <a:xfrm>
            <a:off x="4679675" y="2391250"/>
            <a:ext cx="10207800" cy="107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Amaranth"/>
              <a:buChar char="●"/>
            </a:pPr>
            <a:r>
              <a:t/>
            </a:r>
            <a:endParaRPr sz="30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15" name="Google Shape;1615;p44">
            <a:hlinkClick action="ppaction://hlinkshowjump?jump=firstslide"/>
          </p:cNvPr>
          <p:cNvSpPr/>
          <p:nvPr/>
        </p:nvSpPr>
        <p:spPr>
          <a:xfrm>
            <a:off x="797075" y="12239150"/>
            <a:ext cx="1362900" cy="15171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6" name="Google Shape;1616;p44"/>
          <p:cNvSpPr txBox="1"/>
          <p:nvPr/>
        </p:nvSpPr>
        <p:spPr>
          <a:xfrm>
            <a:off x="797075" y="12612050"/>
            <a:ext cx="13629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howjump?jump=firstslide"/>
              </a:rPr>
              <a:t>HOME</a:t>
            </a:r>
            <a:endParaRPr b="1" sz="25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1617" name="Google Shape;1617;p44"/>
          <p:cNvSpPr/>
          <p:nvPr/>
        </p:nvSpPr>
        <p:spPr>
          <a:xfrm>
            <a:off x="16353125" y="12470550"/>
            <a:ext cx="1645600" cy="1382700"/>
          </a:xfrm>
          <a:prstGeom prst="flowChartOffpageConnector">
            <a:avLst/>
          </a:prstGeom>
          <a:solidFill>
            <a:srgbClr val="F0E7CB">
              <a:alpha val="994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ldjump" r:id="rId26"/>
              </a:rPr>
              <a:t>TABLE OF CONTENTS</a:t>
            </a:r>
            <a:endParaRPr b="1" sz="24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1618" name="Google Shape;1618;p44"/>
          <p:cNvSpPr txBox="1"/>
          <p:nvPr/>
        </p:nvSpPr>
        <p:spPr>
          <a:xfrm>
            <a:off x="4756500" y="1949825"/>
            <a:ext cx="30717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howjump?jump=nextslide"/>
              </a:rPr>
              <a:t>Current Unit Map Here</a:t>
            </a:r>
            <a:endParaRPr b="1" sz="1800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19" name="Google Shape;1619;p44">
            <a:hlinkClick action="ppaction://hlinksldjump" r:id="rId27"/>
          </p:cNvPr>
          <p:cNvSpPr txBox="1"/>
          <p:nvPr/>
        </p:nvSpPr>
        <p:spPr>
          <a:xfrm>
            <a:off x="7828200" y="1949678"/>
            <a:ext cx="31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ldjump" r:id="rId28"/>
              </a:rPr>
              <a:t>This Week’s Lesson Plans Here</a:t>
            </a:r>
            <a:endParaRPr b="1" sz="1800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20" name="Google Shape;1620;p44">
            <a:hlinkClick action="ppaction://hlinksldjump" r:id="rId29"/>
          </p:cNvPr>
          <p:cNvSpPr txBox="1"/>
          <p:nvPr/>
        </p:nvSpPr>
        <p:spPr>
          <a:xfrm>
            <a:off x="11265750" y="1986940"/>
            <a:ext cx="31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ldjump" r:id="rId30"/>
              </a:rPr>
              <a:t>Learning Groups Here</a:t>
            </a:r>
            <a:endParaRPr b="1" sz="1800" u="sng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4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p45">
            <a:hlinkClick action="ppaction://hlinksldjump" r:id="rId3"/>
          </p:cNvPr>
          <p:cNvSpPr/>
          <p:nvPr/>
        </p:nvSpPr>
        <p:spPr>
          <a:xfrm>
            <a:off x="81605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DEC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26" name="Google Shape;1626;p45">
            <a:hlinkClick action="ppaction://hlinksldjump" r:id="rId4"/>
          </p:cNvPr>
          <p:cNvSpPr/>
          <p:nvPr/>
        </p:nvSpPr>
        <p:spPr>
          <a:xfrm>
            <a:off x="4226996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AUG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27" name="Google Shape;1627;p45">
            <a:hlinkClick action="ppaction://hlinksldjump" r:id="rId5"/>
          </p:cNvPr>
          <p:cNvSpPr/>
          <p:nvPr/>
        </p:nvSpPr>
        <p:spPr>
          <a:xfrm>
            <a:off x="52103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SEPT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28" name="Google Shape;1628;p45">
            <a:hlinkClick action="ppaction://hlinksldjump" r:id="rId6"/>
          </p:cNvPr>
          <p:cNvSpPr/>
          <p:nvPr/>
        </p:nvSpPr>
        <p:spPr>
          <a:xfrm>
            <a:off x="61937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OCT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29" name="Google Shape;1629;p45">
            <a:hlinkClick action="ppaction://hlinksldjump" r:id="rId7"/>
          </p:cNvPr>
          <p:cNvSpPr/>
          <p:nvPr/>
        </p:nvSpPr>
        <p:spPr>
          <a:xfrm>
            <a:off x="7177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NOV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30" name="Google Shape;1630;p45">
            <a:hlinkClick action="ppaction://hlinksldjump" r:id="rId8"/>
          </p:cNvPr>
          <p:cNvSpPr/>
          <p:nvPr/>
        </p:nvSpPr>
        <p:spPr>
          <a:xfrm>
            <a:off x="91439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JAN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31" name="Google Shape;1631;p45">
            <a:hlinkClick action="ppaction://hlinksldjump" r:id="rId9"/>
          </p:cNvPr>
          <p:cNvSpPr/>
          <p:nvPr/>
        </p:nvSpPr>
        <p:spPr>
          <a:xfrm>
            <a:off x="101274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FEB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32" name="Google Shape;1632;p45">
            <a:hlinkClick action="ppaction://hlinksldjump" r:id="rId10"/>
          </p:cNvPr>
          <p:cNvSpPr/>
          <p:nvPr/>
        </p:nvSpPr>
        <p:spPr>
          <a:xfrm>
            <a:off x="111108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33" name="Google Shape;1633;p45">
            <a:hlinkClick action="ppaction://hlinksldjump" r:id="rId11"/>
          </p:cNvPr>
          <p:cNvSpPr/>
          <p:nvPr/>
        </p:nvSpPr>
        <p:spPr>
          <a:xfrm>
            <a:off x="12094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APR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34" name="Google Shape;1634;p45">
            <a:hlinkClick action="ppaction://hlinksldjump" r:id="rId12"/>
          </p:cNvPr>
          <p:cNvSpPr/>
          <p:nvPr/>
        </p:nvSpPr>
        <p:spPr>
          <a:xfrm>
            <a:off x="13077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MAY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35" name="Google Shape;1635;p45">
            <a:hlinkClick action="ppaction://hlinksldjump" r:id="rId13"/>
          </p:cNvPr>
          <p:cNvSpPr/>
          <p:nvPr/>
        </p:nvSpPr>
        <p:spPr>
          <a:xfrm>
            <a:off x="140610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JUNE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36" name="Google Shape;1636;p45">
            <a:hlinkClick action="ppaction://hlinksldjump" r:id="rId14"/>
          </p:cNvPr>
          <p:cNvSpPr/>
          <p:nvPr/>
        </p:nvSpPr>
        <p:spPr>
          <a:xfrm>
            <a:off x="3243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JULY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37" name="Google Shape;1637;p45">
            <a:hlinkClick action="ppaction://hlinksldjump" r:id="rId15"/>
          </p:cNvPr>
          <p:cNvSpPr/>
          <p:nvPr/>
        </p:nvSpPr>
        <p:spPr>
          <a:xfrm rot="5400000">
            <a:off x="15045900" y="6148500"/>
            <a:ext cx="9906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Com.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38" name="Google Shape;1638;p45">
            <a:hlinkClick action="ppaction://hlinksldjump" r:id="rId16"/>
          </p:cNvPr>
          <p:cNvSpPr/>
          <p:nvPr/>
        </p:nvSpPr>
        <p:spPr>
          <a:xfrm rot="5400000">
            <a:off x="15049500" y="2187434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2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39" name="Google Shape;1639;p45">
            <a:hlinkClick action="ppaction://hlinksldjump" r:id="rId17"/>
          </p:cNvPr>
          <p:cNvSpPr/>
          <p:nvPr/>
        </p:nvSpPr>
        <p:spPr>
          <a:xfrm rot="5400000">
            <a:off x="15049500" y="3170821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3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40" name="Google Shape;1640;p45">
            <a:hlinkClick action="ppaction://hlinksldjump" r:id="rId18"/>
          </p:cNvPr>
          <p:cNvSpPr/>
          <p:nvPr/>
        </p:nvSpPr>
        <p:spPr>
          <a:xfrm rot="5400000">
            <a:off x="15049500" y="4154222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4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41" name="Google Shape;1641;p45">
            <a:hlinkClick action="ppaction://hlinksldjump" r:id="rId19"/>
          </p:cNvPr>
          <p:cNvSpPr/>
          <p:nvPr/>
        </p:nvSpPr>
        <p:spPr>
          <a:xfrm rot="5400000">
            <a:off x="15049500" y="51376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5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42" name="Google Shape;1642;p45">
            <a:hlinkClick action="ppaction://hlinksldjump" r:id="rId20"/>
          </p:cNvPr>
          <p:cNvSpPr/>
          <p:nvPr/>
        </p:nvSpPr>
        <p:spPr>
          <a:xfrm rot="5400000">
            <a:off x="14906700" y="7278301"/>
            <a:ext cx="12690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Stu. Support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43" name="Google Shape;1643;p45">
            <a:hlinkClick action="ppaction://hlinksldjump" r:id="rId21"/>
          </p:cNvPr>
          <p:cNvSpPr/>
          <p:nvPr/>
        </p:nvSpPr>
        <p:spPr>
          <a:xfrm rot="5400000">
            <a:off x="14849850" y="8604300"/>
            <a:ext cx="138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Behavior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44" name="Google Shape;1644;p45">
            <a:hlinkClick action="ppaction://hlinksldjump" r:id="rId22"/>
          </p:cNvPr>
          <p:cNvSpPr/>
          <p:nvPr/>
        </p:nvSpPr>
        <p:spPr>
          <a:xfrm rot="5400000">
            <a:off x="14842950" y="9955700"/>
            <a:ext cx="13965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Expenses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45" name="Google Shape;1645;p45">
            <a:hlinkClick action="ppaction://hlinksldjump" r:id="rId23"/>
          </p:cNvPr>
          <p:cNvSpPr/>
          <p:nvPr/>
        </p:nvSpPr>
        <p:spPr>
          <a:xfrm rot="5400000">
            <a:off x="14909850" y="11285300"/>
            <a:ext cx="126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Wishlist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46" name="Google Shape;1646;p45">
            <a:hlinkClick action="ppaction://hlinksldjump" r:id="rId24"/>
          </p:cNvPr>
          <p:cNvSpPr/>
          <p:nvPr/>
        </p:nvSpPr>
        <p:spPr>
          <a:xfrm rot="5400000">
            <a:off x="15049500" y="1236917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Notes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47" name="Google Shape;1647;p45">
            <a:hlinkClick action="ppaction://hlinksldjump" r:id="rId25"/>
          </p:cNvPr>
          <p:cNvSpPr/>
          <p:nvPr/>
        </p:nvSpPr>
        <p:spPr>
          <a:xfrm rot="5400000">
            <a:off x="15049500" y="12040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Subj 1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48" name="Google Shape;1648;p45"/>
          <p:cNvSpPr txBox="1"/>
          <p:nvPr/>
        </p:nvSpPr>
        <p:spPr>
          <a:xfrm>
            <a:off x="4756500" y="1318325"/>
            <a:ext cx="87750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5"/>
                </a:solidFill>
                <a:latin typeface="Ribeye"/>
                <a:ea typeface="Ribeye"/>
                <a:cs typeface="Ribeye"/>
                <a:sym typeface="Ribeye"/>
              </a:rPr>
              <a:t>NOTES / RESOURCE LINKS</a:t>
            </a:r>
            <a:endParaRPr b="1" sz="3600">
              <a:solidFill>
                <a:schemeClr val="accent5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1649" name="Google Shape;1649;p45"/>
          <p:cNvSpPr txBox="1"/>
          <p:nvPr/>
        </p:nvSpPr>
        <p:spPr>
          <a:xfrm>
            <a:off x="4679675" y="2391250"/>
            <a:ext cx="10207800" cy="107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Amaranth"/>
              <a:buChar char="●"/>
            </a:pPr>
            <a:r>
              <a:t/>
            </a:r>
            <a:endParaRPr sz="30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50" name="Google Shape;1650;p45">
            <a:hlinkClick action="ppaction://hlinkshowjump?jump=firstslide"/>
          </p:cNvPr>
          <p:cNvSpPr/>
          <p:nvPr/>
        </p:nvSpPr>
        <p:spPr>
          <a:xfrm>
            <a:off x="797075" y="12239150"/>
            <a:ext cx="1362900" cy="15171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1" name="Google Shape;1651;p45"/>
          <p:cNvSpPr txBox="1"/>
          <p:nvPr/>
        </p:nvSpPr>
        <p:spPr>
          <a:xfrm>
            <a:off x="797075" y="12612050"/>
            <a:ext cx="13629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howjump?jump=firstslide"/>
              </a:rPr>
              <a:t>HOME</a:t>
            </a:r>
            <a:endParaRPr b="1" sz="25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1652" name="Google Shape;1652;p45"/>
          <p:cNvSpPr/>
          <p:nvPr/>
        </p:nvSpPr>
        <p:spPr>
          <a:xfrm>
            <a:off x="16353125" y="12470550"/>
            <a:ext cx="1645600" cy="1382700"/>
          </a:xfrm>
          <a:prstGeom prst="flowChartOffpageConnector">
            <a:avLst/>
          </a:prstGeom>
          <a:solidFill>
            <a:srgbClr val="F0E7CB">
              <a:alpha val="994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ldjump" r:id="rId26"/>
              </a:rPr>
              <a:t>TABLE OF CONTENTS</a:t>
            </a:r>
            <a:endParaRPr b="1" sz="24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1653" name="Google Shape;1653;p45"/>
          <p:cNvSpPr txBox="1"/>
          <p:nvPr/>
        </p:nvSpPr>
        <p:spPr>
          <a:xfrm>
            <a:off x="4756500" y="1949825"/>
            <a:ext cx="30717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howjump?jump=nextslide"/>
              </a:rPr>
              <a:t>Current Unit Map Here</a:t>
            </a:r>
            <a:endParaRPr b="1" sz="1800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54" name="Google Shape;1654;p45">
            <a:hlinkClick action="ppaction://hlinksldjump" r:id="rId27"/>
          </p:cNvPr>
          <p:cNvSpPr txBox="1"/>
          <p:nvPr/>
        </p:nvSpPr>
        <p:spPr>
          <a:xfrm>
            <a:off x="7828200" y="1949678"/>
            <a:ext cx="31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ldjump" r:id="rId28"/>
              </a:rPr>
              <a:t>This Week’s Lesson Plans Here</a:t>
            </a:r>
            <a:endParaRPr b="1" sz="1800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55" name="Google Shape;1655;p45">
            <a:hlinkClick action="ppaction://hlinksldjump" r:id="rId29"/>
          </p:cNvPr>
          <p:cNvSpPr txBox="1"/>
          <p:nvPr/>
        </p:nvSpPr>
        <p:spPr>
          <a:xfrm>
            <a:off x="11265750" y="1986940"/>
            <a:ext cx="31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ldjump" r:id="rId30"/>
              </a:rPr>
              <a:t>Learning Groups Here</a:t>
            </a:r>
            <a:endParaRPr b="1" sz="1800" u="sng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9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p46"/>
          <p:cNvSpPr txBox="1"/>
          <p:nvPr/>
        </p:nvSpPr>
        <p:spPr>
          <a:xfrm>
            <a:off x="4756500" y="1318325"/>
            <a:ext cx="87750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5"/>
                </a:solidFill>
                <a:latin typeface="Ribeye"/>
                <a:ea typeface="Ribeye"/>
                <a:cs typeface="Ribeye"/>
                <a:sym typeface="Ribeye"/>
              </a:rPr>
              <a:t>SUBJECT 4 CURRICULUM MAP</a:t>
            </a:r>
            <a:endParaRPr b="1" sz="3600">
              <a:solidFill>
                <a:schemeClr val="accent5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1661" name="Google Shape;1661;p46">
            <a:hlinkClick action="ppaction://hlinksldjump" r:id="rId3"/>
          </p:cNvPr>
          <p:cNvSpPr/>
          <p:nvPr/>
        </p:nvSpPr>
        <p:spPr>
          <a:xfrm>
            <a:off x="81605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DEC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62" name="Google Shape;1662;p46">
            <a:hlinkClick action="ppaction://hlinksldjump" r:id="rId4"/>
          </p:cNvPr>
          <p:cNvSpPr/>
          <p:nvPr/>
        </p:nvSpPr>
        <p:spPr>
          <a:xfrm>
            <a:off x="4226996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AUG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63" name="Google Shape;1663;p46">
            <a:hlinkClick action="ppaction://hlinksldjump" r:id="rId5"/>
          </p:cNvPr>
          <p:cNvSpPr/>
          <p:nvPr/>
        </p:nvSpPr>
        <p:spPr>
          <a:xfrm>
            <a:off x="52103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SEPT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64" name="Google Shape;1664;p46">
            <a:hlinkClick action="ppaction://hlinksldjump" r:id="rId6"/>
          </p:cNvPr>
          <p:cNvSpPr/>
          <p:nvPr/>
        </p:nvSpPr>
        <p:spPr>
          <a:xfrm>
            <a:off x="61937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OCT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65" name="Google Shape;1665;p46">
            <a:hlinkClick action="ppaction://hlinksldjump" r:id="rId7"/>
          </p:cNvPr>
          <p:cNvSpPr/>
          <p:nvPr/>
        </p:nvSpPr>
        <p:spPr>
          <a:xfrm>
            <a:off x="7177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NOV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66" name="Google Shape;1666;p46">
            <a:hlinkClick action="ppaction://hlinksldjump" r:id="rId8"/>
          </p:cNvPr>
          <p:cNvSpPr/>
          <p:nvPr/>
        </p:nvSpPr>
        <p:spPr>
          <a:xfrm>
            <a:off x="91439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JAN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67" name="Google Shape;1667;p46">
            <a:hlinkClick action="ppaction://hlinksldjump" r:id="rId9"/>
          </p:cNvPr>
          <p:cNvSpPr/>
          <p:nvPr/>
        </p:nvSpPr>
        <p:spPr>
          <a:xfrm>
            <a:off x="101274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FEB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68" name="Google Shape;1668;p46">
            <a:hlinkClick action="ppaction://hlinksldjump" r:id="rId10"/>
          </p:cNvPr>
          <p:cNvSpPr/>
          <p:nvPr/>
        </p:nvSpPr>
        <p:spPr>
          <a:xfrm>
            <a:off x="111108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69" name="Google Shape;1669;p46">
            <a:hlinkClick action="ppaction://hlinksldjump" r:id="rId11"/>
          </p:cNvPr>
          <p:cNvSpPr/>
          <p:nvPr/>
        </p:nvSpPr>
        <p:spPr>
          <a:xfrm>
            <a:off x="12094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APR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70" name="Google Shape;1670;p46">
            <a:hlinkClick action="ppaction://hlinksldjump" r:id="rId12"/>
          </p:cNvPr>
          <p:cNvSpPr/>
          <p:nvPr/>
        </p:nvSpPr>
        <p:spPr>
          <a:xfrm>
            <a:off x="13077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MAY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71" name="Google Shape;1671;p46">
            <a:hlinkClick action="ppaction://hlinksldjump" r:id="rId13"/>
          </p:cNvPr>
          <p:cNvSpPr/>
          <p:nvPr/>
        </p:nvSpPr>
        <p:spPr>
          <a:xfrm>
            <a:off x="140610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JUNE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72" name="Google Shape;1672;p46">
            <a:hlinkClick action="ppaction://hlinksldjump" r:id="rId14"/>
          </p:cNvPr>
          <p:cNvSpPr/>
          <p:nvPr/>
        </p:nvSpPr>
        <p:spPr>
          <a:xfrm>
            <a:off x="3243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JULY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73" name="Google Shape;1673;p46"/>
          <p:cNvSpPr txBox="1"/>
          <p:nvPr/>
        </p:nvSpPr>
        <p:spPr>
          <a:xfrm>
            <a:off x="4756500" y="1949825"/>
            <a:ext cx="30717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howjump?jump=nextslide"/>
              </a:rPr>
              <a:t>Current Unit Map Here</a:t>
            </a:r>
            <a:endParaRPr b="1" sz="1800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74" name="Google Shape;1674;p46">
            <a:hlinkClick action="ppaction://hlinksldjump" r:id="rId15"/>
          </p:cNvPr>
          <p:cNvSpPr txBox="1"/>
          <p:nvPr/>
        </p:nvSpPr>
        <p:spPr>
          <a:xfrm>
            <a:off x="7177200" y="1949690"/>
            <a:ext cx="31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ldjump" r:id="rId16"/>
              </a:rPr>
              <a:t>This Week’s Lesson Plans Here</a:t>
            </a:r>
            <a:endParaRPr b="1" sz="1800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75" name="Google Shape;1675;p46">
            <a:hlinkClick action="ppaction://hlinksldjump" r:id="rId17"/>
          </p:cNvPr>
          <p:cNvSpPr txBox="1"/>
          <p:nvPr/>
        </p:nvSpPr>
        <p:spPr>
          <a:xfrm>
            <a:off x="10922325" y="1949678"/>
            <a:ext cx="31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ldjump" r:id="rId18"/>
              </a:rPr>
              <a:t>Learning Groups Here</a:t>
            </a:r>
            <a:endParaRPr b="1" sz="1800" u="sng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76" name="Google Shape;1676;p46">
            <a:hlinkClick action="ppaction://hlinksldjump" r:id="rId19"/>
          </p:cNvPr>
          <p:cNvSpPr/>
          <p:nvPr/>
        </p:nvSpPr>
        <p:spPr>
          <a:xfrm rot="5400000">
            <a:off x="15045900" y="6148500"/>
            <a:ext cx="9906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Com.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77" name="Google Shape;1677;p46">
            <a:hlinkClick action="ppaction://hlinksldjump" r:id="rId20"/>
          </p:cNvPr>
          <p:cNvSpPr/>
          <p:nvPr/>
        </p:nvSpPr>
        <p:spPr>
          <a:xfrm rot="5400000">
            <a:off x="15049500" y="2187434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2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78" name="Google Shape;1678;p46">
            <a:hlinkClick action="ppaction://hlinksldjump" r:id="rId21"/>
          </p:cNvPr>
          <p:cNvSpPr/>
          <p:nvPr/>
        </p:nvSpPr>
        <p:spPr>
          <a:xfrm rot="5400000">
            <a:off x="15049500" y="3170821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3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79" name="Google Shape;1679;p46">
            <a:hlinkClick action="ppaction://hlinksldjump" r:id="rId22"/>
          </p:cNvPr>
          <p:cNvSpPr/>
          <p:nvPr/>
        </p:nvSpPr>
        <p:spPr>
          <a:xfrm rot="5400000">
            <a:off x="15049500" y="4154222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4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80" name="Google Shape;1680;p46">
            <a:hlinkClick action="ppaction://hlinksldjump" r:id="rId23"/>
          </p:cNvPr>
          <p:cNvSpPr/>
          <p:nvPr/>
        </p:nvSpPr>
        <p:spPr>
          <a:xfrm rot="5400000">
            <a:off x="15049500" y="51376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5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81" name="Google Shape;1681;p46">
            <a:hlinkClick action="ppaction://hlinksldjump" r:id="rId24"/>
          </p:cNvPr>
          <p:cNvSpPr/>
          <p:nvPr/>
        </p:nvSpPr>
        <p:spPr>
          <a:xfrm rot="5400000">
            <a:off x="14906700" y="7278301"/>
            <a:ext cx="12690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Stu. Support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82" name="Google Shape;1682;p46">
            <a:hlinkClick action="ppaction://hlinksldjump" r:id="rId25"/>
          </p:cNvPr>
          <p:cNvSpPr/>
          <p:nvPr/>
        </p:nvSpPr>
        <p:spPr>
          <a:xfrm rot="5400000">
            <a:off x="14849850" y="8604300"/>
            <a:ext cx="138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Behavior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83" name="Google Shape;1683;p46">
            <a:hlinkClick action="ppaction://hlinksldjump" r:id="rId26"/>
          </p:cNvPr>
          <p:cNvSpPr/>
          <p:nvPr/>
        </p:nvSpPr>
        <p:spPr>
          <a:xfrm rot="5400000">
            <a:off x="14842950" y="9955700"/>
            <a:ext cx="13965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Expenses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84" name="Google Shape;1684;p46">
            <a:hlinkClick action="ppaction://hlinksldjump" r:id="rId27"/>
          </p:cNvPr>
          <p:cNvSpPr/>
          <p:nvPr/>
        </p:nvSpPr>
        <p:spPr>
          <a:xfrm rot="5400000">
            <a:off x="14909850" y="11285300"/>
            <a:ext cx="126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Wishlist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85" name="Google Shape;1685;p46">
            <a:hlinkClick action="ppaction://hlinksldjump" r:id="rId28"/>
          </p:cNvPr>
          <p:cNvSpPr/>
          <p:nvPr/>
        </p:nvSpPr>
        <p:spPr>
          <a:xfrm rot="5400000">
            <a:off x="15049500" y="1236917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Notes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86" name="Google Shape;1686;p46">
            <a:hlinkClick action="ppaction://hlinksldjump" r:id="rId29"/>
          </p:cNvPr>
          <p:cNvSpPr/>
          <p:nvPr/>
        </p:nvSpPr>
        <p:spPr>
          <a:xfrm rot="5400000">
            <a:off x="15049500" y="12040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Subj 1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87" name="Google Shape;1687;p46">
            <a:hlinkClick action="ppaction://hlinkshowjump?jump=firstslide"/>
          </p:cNvPr>
          <p:cNvSpPr/>
          <p:nvPr/>
        </p:nvSpPr>
        <p:spPr>
          <a:xfrm>
            <a:off x="797075" y="12239150"/>
            <a:ext cx="1362900" cy="15171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8" name="Google Shape;1688;p46"/>
          <p:cNvSpPr txBox="1"/>
          <p:nvPr/>
        </p:nvSpPr>
        <p:spPr>
          <a:xfrm>
            <a:off x="797075" y="12612050"/>
            <a:ext cx="13629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howjump?jump=firstslide"/>
              </a:rPr>
              <a:t>HOME</a:t>
            </a:r>
            <a:endParaRPr b="1" sz="25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graphicFrame>
        <p:nvGraphicFramePr>
          <p:cNvPr id="1689" name="Google Shape;1689;p46"/>
          <p:cNvGraphicFramePr/>
          <p:nvPr/>
        </p:nvGraphicFramePr>
        <p:xfrm>
          <a:off x="4670775" y="2419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{E91AAB8C-BFEF-4A8F-8DA0-43E7A20BD40F}</a:tableStyleId>
              </a:tblPr>
              <a:tblGrid>
                <a:gridCol w="2585075"/>
                <a:gridCol w="1872425"/>
                <a:gridCol w="1794050"/>
                <a:gridCol w="1330800"/>
                <a:gridCol w="1205825"/>
                <a:gridCol w="1470225"/>
              </a:tblGrid>
              <a:tr h="2008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Content Unit / Weeks</a:t>
                      </a:r>
                      <a:endParaRPr b="1" sz="19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Objectives / Standards</a:t>
                      </a:r>
                      <a:endParaRPr b="1" sz="19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Texts</a:t>
                      </a:r>
                      <a:endParaRPr b="1" sz="19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Skills</a:t>
                      </a:r>
                      <a:endParaRPr b="1" sz="19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Activities / Materials</a:t>
                      </a:r>
                      <a:endParaRPr b="1" sz="19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Assessments</a:t>
                      </a:r>
                      <a:endParaRPr b="1" sz="19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</a:tr>
              <a:tr h="1769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Unit 1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769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Unit 2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769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Unit 3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769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Unit 4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769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Unit 5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690" name="Google Shape;1690;p46"/>
          <p:cNvSpPr/>
          <p:nvPr/>
        </p:nvSpPr>
        <p:spPr>
          <a:xfrm>
            <a:off x="16353125" y="12470550"/>
            <a:ext cx="1645600" cy="1382700"/>
          </a:xfrm>
          <a:prstGeom prst="flowChartOffpageConnector">
            <a:avLst/>
          </a:prstGeom>
          <a:solidFill>
            <a:srgbClr val="F0E7CB">
              <a:alpha val="994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ldjump" r:id="rId30"/>
              </a:rPr>
              <a:t>TABLE OF CONTENTS</a:t>
            </a:r>
            <a:endParaRPr b="1" sz="24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4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p47"/>
          <p:cNvSpPr txBox="1"/>
          <p:nvPr/>
        </p:nvSpPr>
        <p:spPr>
          <a:xfrm>
            <a:off x="4756500" y="1318325"/>
            <a:ext cx="87750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5"/>
                </a:solidFill>
                <a:latin typeface="Ribeye"/>
                <a:ea typeface="Ribeye"/>
                <a:cs typeface="Ribeye"/>
                <a:sym typeface="Ribeye"/>
              </a:rPr>
              <a:t>SUBJECT 4 CURRENT UNIT MAP</a:t>
            </a:r>
            <a:endParaRPr b="1" sz="3600">
              <a:solidFill>
                <a:schemeClr val="accent5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1696" name="Google Shape;1696;p47">
            <a:hlinkClick action="ppaction://hlinksldjump" r:id="rId3"/>
          </p:cNvPr>
          <p:cNvSpPr/>
          <p:nvPr/>
        </p:nvSpPr>
        <p:spPr>
          <a:xfrm>
            <a:off x="81605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DEC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97" name="Google Shape;1697;p47">
            <a:hlinkClick action="ppaction://hlinksldjump" r:id="rId4"/>
          </p:cNvPr>
          <p:cNvSpPr/>
          <p:nvPr/>
        </p:nvSpPr>
        <p:spPr>
          <a:xfrm>
            <a:off x="4226996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AUG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98" name="Google Shape;1698;p47">
            <a:hlinkClick action="ppaction://hlinksldjump" r:id="rId5"/>
          </p:cNvPr>
          <p:cNvSpPr/>
          <p:nvPr/>
        </p:nvSpPr>
        <p:spPr>
          <a:xfrm>
            <a:off x="52103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SEPT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99" name="Google Shape;1699;p47">
            <a:hlinkClick action="ppaction://hlinksldjump" r:id="rId6"/>
          </p:cNvPr>
          <p:cNvSpPr/>
          <p:nvPr/>
        </p:nvSpPr>
        <p:spPr>
          <a:xfrm>
            <a:off x="61937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OCT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00" name="Google Shape;1700;p47">
            <a:hlinkClick action="ppaction://hlinksldjump" r:id="rId7"/>
          </p:cNvPr>
          <p:cNvSpPr/>
          <p:nvPr/>
        </p:nvSpPr>
        <p:spPr>
          <a:xfrm>
            <a:off x="7177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NOV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01" name="Google Shape;1701;p47">
            <a:hlinkClick action="ppaction://hlinksldjump" r:id="rId8"/>
          </p:cNvPr>
          <p:cNvSpPr/>
          <p:nvPr/>
        </p:nvSpPr>
        <p:spPr>
          <a:xfrm>
            <a:off x="91439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JAN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02" name="Google Shape;1702;p47">
            <a:hlinkClick action="ppaction://hlinksldjump" r:id="rId9"/>
          </p:cNvPr>
          <p:cNvSpPr/>
          <p:nvPr/>
        </p:nvSpPr>
        <p:spPr>
          <a:xfrm>
            <a:off x="101274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FEB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03" name="Google Shape;1703;p47">
            <a:hlinkClick action="ppaction://hlinksldjump" r:id="rId10"/>
          </p:cNvPr>
          <p:cNvSpPr/>
          <p:nvPr/>
        </p:nvSpPr>
        <p:spPr>
          <a:xfrm>
            <a:off x="111108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04" name="Google Shape;1704;p47">
            <a:hlinkClick action="ppaction://hlinksldjump" r:id="rId11"/>
          </p:cNvPr>
          <p:cNvSpPr/>
          <p:nvPr/>
        </p:nvSpPr>
        <p:spPr>
          <a:xfrm>
            <a:off x="12094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APR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05" name="Google Shape;1705;p47">
            <a:hlinkClick action="ppaction://hlinksldjump" r:id="rId12"/>
          </p:cNvPr>
          <p:cNvSpPr/>
          <p:nvPr/>
        </p:nvSpPr>
        <p:spPr>
          <a:xfrm>
            <a:off x="13077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MAY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06" name="Google Shape;1706;p47">
            <a:hlinkClick action="ppaction://hlinksldjump" r:id="rId13"/>
          </p:cNvPr>
          <p:cNvSpPr/>
          <p:nvPr/>
        </p:nvSpPr>
        <p:spPr>
          <a:xfrm>
            <a:off x="140610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JUNE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07" name="Google Shape;1707;p47">
            <a:hlinkClick action="ppaction://hlinksldjump" r:id="rId14"/>
          </p:cNvPr>
          <p:cNvSpPr/>
          <p:nvPr/>
        </p:nvSpPr>
        <p:spPr>
          <a:xfrm>
            <a:off x="3243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JULY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08" name="Google Shape;1708;p47">
            <a:hlinkClick action="ppaction://hlinksldjump" r:id="rId15"/>
          </p:cNvPr>
          <p:cNvSpPr/>
          <p:nvPr/>
        </p:nvSpPr>
        <p:spPr>
          <a:xfrm rot="5400000">
            <a:off x="15045900" y="6148500"/>
            <a:ext cx="9906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Com.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09" name="Google Shape;1709;p47">
            <a:hlinkClick action="ppaction://hlinksldjump" r:id="rId16"/>
          </p:cNvPr>
          <p:cNvSpPr/>
          <p:nvPr/>
        </p:nvSpPr>
        <p:spPr>
          <a:xfrm rot="5400000">
            <a:off x="15049500" y="2187434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2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10" name="Google Shape;1710;p47">
            <a:hlinkClick action="ppaction://hlinksldjump" r:id="rId17"/>
          </p:cNvPr>
          <p:cNvSpPr/>
          <p:nvPr/>
        </p:nvSpPr>
        <p:spPr>
          <a:xfrm rot="5400000">
            <a:off x="15049500" y="3170821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3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11" name="Google Shape;1711;p47">
            <a:hlinkClick action="ppaction://hlinksldjump" r:id="rId18"/>
          </p:cNvPr>
          <p:cNvSpPr/>
          <p:nvPr/>
        </p:nvSpPr>
        <p:spPr>
          <a:xfrm rot="5400000">
            <a:off x="15049500" y="4154222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4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12" name="Google Shape;1712;p47">
            <a:hlinkClick action="ppaction://hlinksldjump" r:id="rId19"/>
          </p:cNvPr>
          <p:cNvSpPr/>
          <p:nvPr/>
        </p:nvSpPr>
        <p:spPr>
          <a:xfrm rot="5400000">
            <a:off x="15049500" y="51376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5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13" name="Google Shape;1713;p47">
            <a:hlinkClick action="ppaction://hlinksldjump" r:id="rId20"/>
          </p:cNvPr>
          <p:cNvSpPr/>
          <p:nvPr/>
        </p:nvSpPr>
        <p:spPr>
          <a:xfrm rot="5400000">
            <a:off x="14906700" y="7278301"/>
            <a:ext cx="12690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Stu. Support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14" name="Google Shape;1714;p47">
            <a:hlinkClick action="ppaction://hlinksldjump" r:id="rId21"/>
          </p:cNvPr>
          <p:cNvSpPr/>
          <p:nvPr/>
        </p:nvSpPr>
        <p:spPr>
          <a:xfrm rot="5400000">
            <a:off x="14849850" y="8604300"/>
            <a:ext cx="138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Behavior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15" name="Google Shape;1715;p47">
            <a:hlinkClick action="ppaction://hlinksldjump" r:id="rId22"/>
          </p:cNvPr>
          <p:cNvSpPr/>
          <p:nvPr/>
        </p:nvSpPr>
        <p:spPr>
          <a:xfrm rot="5400000">
            <a:off x="14842950" y="9955700"/>
            <a:ext cx="13965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Expenses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16" name="Google Shape;1716;p47">
            <a:hlinkClick action="ppaction://hlinksldjump" r:id="rId23"/>
          </p:cNvPr>
          <p:cNvSpPr/>
          <p:nvPr/>
        </p:nvSpPr>
        <p:spPr>
          <a:xfrm rot="5400000">
            <a:off x="14909850" y="11285300"/>
            <a:ext cx="126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Wishlist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17" name="Google Shape;1717;p47">
            <a:hlinkClick action="ppaction://hlinksldjump" r:id="rId24"/>
          </p:cNvPr>
          <p:cNvSpPr/>
          <p:nvPr/>
        </p:nvSpPr>
        <p:spPr>
          <a:xfrm rot="5400000">
            <a:off x="15049500" y="1236917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Notes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18" name="Google Shape;1718;p47">
            <a:hlinkClick action="ppaction://hlinksldjump" r:id="rId25"/>
          </p:cNvPr>
          <p:cNvSpPr/>
          <p:nvPr/>
        </p:nvSpPr>
        <p:spPr>
          <a:xfrm rot="5400000">
            <a:off x="15049500" y="12040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Subj 1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19" name="Google Shape;1719;p47">
            <a:hlinkClick action="ppaction://hlinkshowjump?jump=firstslide"/>
          </p:cNvPr>
          <p:cNvSpPr/>
          <p:nvPr/>
        </p:nvSpPr>
        <p:spPr>
          <a:xfrm>
            <a:off x="797075" y="12239150"/>
            <a:ext cx="1362900" cy="15171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0" name="Google Shape;1720;p47"/>
          <p:cNvSpPr txBox="1"/>
          <p:nvPr/>
        </p:nvSpPr>
        <p:spPr>
          <a:xfrm>
            <a:off x="797075" y="12612050"/>
            <a:ext cx="13629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howjump?jump=firstslide"/>
              </a:rPr>
              <a:t>HOME</a:t>
            </a:r>
            <a:endParaRPr b="1" sz="25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graphicFrame>
        <p:nvGraphicFramePr>
          <p:cNvPr id="1721" name="Google Shape;1721;p47"/>
          <p:cNvGraphicFramePr/>
          <p:nvPr/>
        </p:nvGraphicFramePr>
        <p:xfrm>
          <a:off x="4756500" y="2419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{E91AAB8C-BFEF-4A8F-8DA0-43E7A20BD40F}</a:tableStyleId>
              </a:tblPr>
              <a:tblGrid>
                <a:gridCol w="952050"/>
                <a:gridCol w="2045950"/>
                <a:gridCol w="1124275"/>
                <a:gridCol w="1620550"/>
                <a:gridCol w="2126975"/>
                <a:gridCol w="1185050"/>
                <a:gridCol w="1073600"/>
              </a:tblGrid>
              <a:tr h="2274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Unit 1</a:t>
                      </a:r>
                      <a:endParaRPr b="1" sz="18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Essential Questions</a:t>
                      </a:r>
                      <a:endParaRPr b="1" sz="18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Reading</a:t>
                      </a:r>
                      <a:endParaRPr b="1" sz="18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Writing / Grammar</a:t>
                      </a:r>
                      <a:endParaRPr b="1" sz="18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Vocabulary</a:t>
                      </a:r>
                      <a:endParaRPr b="1" sz="18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Speaking / Listening</a:t>
                      </a:r>
                      <a:endParaRPr b="1" sz="18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Assess-</a:t>
                      </a:r>
                      <a:endParaRPr b="1" sz="18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ments</a:t>
                      </a:r>
                      <a:endParaRPr b="1" sz="18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</a:tr>
              <a:tr h="8552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3D5E12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1">
                        <a:alpha val="96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191919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1">
                        <a:alpha val="96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191919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1">
                        <a:alpha val="96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91919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200">
                        <a:solidFill>
                          <a:srgbClr val="191919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1">
                        <a:alpha val="96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191919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91919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200">
                        <a:solidFill>
                          <a:srgbClr val="191919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1">
                        <a:alpha val="96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191919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1">
                        <a:alpha val="96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91919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200">
                        <a:solidFill>
                          <a:srgbClr val="191919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1">
                        <a:alpha val="9608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722" name="Google Shape;1722;p47"/>
          <p:cNvSpPr/>
          <p:nvPr/>
        </p:nvSpPr>
        <p:spPr>
          <a:xfrm>
            <a:off x="16353125" y="12470550"/>
            <a:ext cx="1645600" cy="1382700"/>
          </a:xfrm>
          <a:prstGeom prst="flowChartOffpageConnector">
            <a:avLst/>
          </a:prstGeom>
          <a:solidFill>
            <a:srgbClr val="F0E7CB">
              <a:alpha val="994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ldjump" r:id="rId26"/>
              </a:rPr>
              <a:t>TABLE OF CONTENTS</a:t>
            </a:r>
            <a:endParaRPr b="1" sz="24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1723" name="Google Shape;1723;p47"/>
          <p:cNvSpPr txBox="1"/>
          <p:nvPr/>
        </p:nvSpPr>
        <p:spPr>
          <a:xfrm>
            <a:off x="4756500" y="1949825"/>
            <a:ext cx="30717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howjump?jump=nextslide"/>
              </a:rPr>
              <a:t>Current Unit Map Here</a:t>
            </a:r>
            <a:endParaRPr b="1" sz="1800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24" name="Google Shape;1724;p47">
            <a:hlinkClick action="ppaction://hlinksldjump" r:id="rId27"/>
          </p:cNvPr>
          <p:cNvSpPr txBox="1"/>
          <p:nvPr/>
        </p:nvSpPr>
        <p:spPr>
          <a:xfrm>
            <a:off x="7924800" y="1986953"/>
            <a:ext cx="31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ldjump" r:id="rId28"/>
              </a:rPr>
              <a:t>This Week’s Lesson Plans Here</a:t>
            </a:r>
            <a:endParaRPr b="1" sz="1800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25" name="Google Shape;1725;p47">
            <a:hlinkClick action="ppaction://hlinksldjump" r:id="rId29"/>
          </p:cNvPr>
          <p:cNvSpPr txBox="1"/>
          <p:nvPr/>
        </p:nvSpPr>
        <p:spPr>
          <a:xfrm>
            <a:off x="11265750" y="1986940"/>
            <a:ext cx="31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ldjump" r:id="rId30"/>
              </a:rPr>
              <a:t>Learning Groups Here</a:t>
            </a:r>
            <a:endParaRPr b="1" sz="1800" u="sng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9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30" name="Google Shape;1730;p48"/>
          <p:cNvGraphicFramePr/>
          <p:nvPr/>
        </p:nvGraphicFramePr>
        <p:xfrm>
          <a:off x="4721725" y="2230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{E91AAB8C-BFEF-4A8F-8DA0-43E7A20BD40F}</a:tableStyleId>
              </a:tblPr>
              <a:tblGrid>
                <a:gridCol w="4643800"/>
                <a:gridCol w="2811975"/>
                <a:gridCol w="2770700"/>
              </a:tblGrid>
              <a:tr h="380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rgbClr val="E7E6E6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Content</a:t>
                      </a:r>
                      <a:endParaRPr b="1" sz="1700">
                        <a:solidFill>
                          <a:srgbClr val="E7E6E6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7A7">
                        <a:alpha val="393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rgbClr val="E7E6E6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Materials</a:t>
                      </a:r>
                      <a:endParaRPr b="1" sz="1700">
                        <a:solidFill>
                          <a:srgbClr val="E7E6E6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7A7">
                        <a:alpha val="393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rgbClr val="E7E6E6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Evaluation</a:t>
                      </a:r>
                      <a:endParaRPr b="1" sz="1700">
                        <a:solidFill>
                          <a:srgbClr val="E7E6E6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7A7">
                        <a:alpha val="39330"/>
                      </a:srgbClr>
                    </a:solidFill>
                  </a:tcPr>
                </a:tc>
              </a:tr>
              <a:tr h="1803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Monday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Video: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Computers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Textbook pgs: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Other:</a:t>
                      </a:r>
                      <a:b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</a:b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Independent Work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Guided Instruction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Practice Sheets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Project/Presentation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Conference w/student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Test/Quiz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Other: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43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7A7">
                        <a:alpha val="393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7A7">
                        <a:alpha val="393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7A7">
                        <a:alpha val="39330"/>
                      </a:srgbClr>
                    </a:solidFill>
                  </a:tcPr>
                </a:tc>
              </a:tr>
              <a:tr h="1803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Tuesday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Video: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Computers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Textbook pgs: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Other:</a:t>
                      </a:r>
                      <a:b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</a:b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Independent Work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Guided Instruction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Practice Sheets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Project/Presentation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Conference w/student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Test/Quiz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Other: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43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7A7">
                        <a:alpha val="393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7A7">
                        <a:alpha val="393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7A7">
                        <a:alpha val="39330"/>
                      </a:srgbClr>
                    </a:solidFill>
                  </a:tcPr>
                </a:tc>
              </a:tr>
              <a:tr h="1803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Wednesday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Video: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Computers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Textbook pgs: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Other:</a:t>
                      </a:r>
                      <a:b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</a:b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Independent Work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Guided Instruction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Practice Sheets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Project/Presentation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Conference w/student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Test/Quiz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Other: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43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7A7">
                        <a:alpha val="393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7A7">
                        <a:alpha val="393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7A7">
                        <a:alpha val="39330"/>
                      </a:srgbClr>
                    </a:solidFill>
                  </a:tcPr>
                </a:tc>
              </a:tr>
              <a:tr h="1803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Thursday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Video: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Computers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Textbook pgs: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Other:</a:t>
                      </a:r>
                      <a:b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</a:b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Independent Work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Guided Instruction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Practice Sheets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Project/Presentation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Conference w/student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Test/Quiz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Other: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43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7A7">
                        <a:alpha val="393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7A7">
                        <a:alpha val="393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7A7">
                        <a:alpha val="39330"/>
                      </a:srgbClr>
                    </a:solidFill>
                  </a:tcPr>
                </a:tc>
              </a:tr>
              <a:tr h="1803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Friday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Video: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Computers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Textbook pgs: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Other:</a:t>
                      </a:r>
                      <a:b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</a:b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Independent Work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Guided Instruction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Practice Sheets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Project/Presentation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Conference w/student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Test/Quiz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Other: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731" name="Google Shape;1731;p48"/>
          <p:cNvSpPr txBox="1"/>
          <p:nvPr/>
        </p:nvSpPr>
        <p:spPr>
          <a:xfrm>
            <a:off x="4756500" y="1318325"/>
            <a:ext cx="87750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5"/>
                </a:solidFill>
                <a:latin typeface="Ribeye"/>
                <a:ea typeface="Ribeye"/>
                <a:cs typeface="Ribeye"/>
                <a:sym typeface="Ribeye"/>
              </a:rPr>
              <a:t>SUBJECT 4 WEEK VIEW</a:t>
            </a:r>
            <a:endParaRPr b="1" sz="3600">
              <a:solidFill>
                <a:schemeClr val="accent5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1732" name="Google Shape;1732;p48"/>
          <p:cNvSpPr txBox="1"/>
          <p:nvPr/>
        </p:nvSpPr>
        <p:spPr>
          <a:xfrm>
            <a:off x="9970000" y="1413563"/>
            <a:ext cx="48639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Norican"/>
                <a:ea typeface="Norican"/>
                <a:cs typeface="Norican"/>
                <a:sym typeface="Norican"/>
              </a:rPr>
              <a:t>Month </a:t>
            </a:r>
            <a:r>
              <a:rPr lang="en" sz="2800">
                <a:solidFill>
                  <a:srgbClr val="000000"/>
                </a:solidFill>
                <a:latin typeface="Norican"/>
                <a:ea typeface="Norican"/>
                <a:cs typeface="Norican"/>
                <a:sym typeface="Norican"/>
              </a:rPr>
              <a:t>– Week from X to X</a:t>
            </a:r>
            <a:endParaRPr sz="2800">
              <a:solidFill>
                <a:srgbClr val="000000"/>
              </a:solidFill>
              <a:latin typeface="Norican"/>
              <a:ea typeface="Norican"/>
              <a:cs typeface="Norican"/>
              <a:sym typeface="Norica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Norican"/>
              <a:ea typeface="Norican"/>
              <a:cs typeface="Norican"/>
              <a:sym typeface="Norican"/>
            </a:endParaRPr>
          </a:p>
        </p:txBody>
      </p:sp>
      <p:sp>
        <p:nvSpPr>
          <p:cNvPr id="1733" name="Google Shape;1733;p48">
            <a:hlinkClick action="ppaction://hlinksldjump" r:id="rId3"/>
          </p:cNvPr>
          <p:cNvSpPr/>
          <p:nvPr/>
        </p:nvSpPr>
        <p:spPr>
          <a:xfrm>
            <a:off x="81605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DEC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34" name="Google Shape;1734;p48">
            <a:hlinkClick action="ppaction://hlinksldjump" r:id="rId4"/>
          </p:cNvPr>
          <p:cNvSpPr/>
          <p:nvPr/>
        </p:nvSpPr>
        <p:spPr>
          <a:xfrm>
            <a:off x="4226996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AUG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35" name="Google Shape;1735;p48">
            <a:hlinkClick action="ppaction://hlinksldjump" r:id="rId5"/>
          </p:cNvPr>
          <p:cNvSpPr/>
          <p:nvPr/>
        </p:nvSpPr>
        <p:spPr>
          <a:xfrm>
            <a:off x="52103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SEPT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36" name="Google Shape;1736;p48">
            <a:hlinkClick action="ppaction://hlinksldjump" r:id="rId6"/>
          </p:cNvPr>
          <p:cNvSpPr/>
          <p:nvPr/>
        </p:nvSpPr>
        <p:spPr>
          <a:xfrm>
            <a:off x="61937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OCT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37" name="Google Shape;1737;p48">
            <a:hlinkClick action="ppaction://hlinksldjump" r:id="rId7"/>
          </p:cNvPr>
          <p:cNvSpPr/>
          <p:nvPr/>
        </p:nvSpPr>
        <p:spPr>
          <a:xfrm>
            <a:off x="7177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NOV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38" name="Google Shape;1738;p48">
            <a:hlinkClick action="ppaction://hlinksldjump" r:id="rId8"/>
          </p:cNvPr>
          <p:cNvSpPr/>
          <p:nvPr/>
        </p:nvSpPr>
        <p:spPr>
          <a:xfrm>
            <a:off x="91439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JAN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39" name="Google Shape;1739;p48">
            <a:hlinkClick action="ppaction://hlinksldjump" r:id="rId9"/>
          </p:cNvPr>
          <p:cNvSpPr/>
          <p:nvPr/>
        </p:nvSpPr>
        <p:spPr>
          <a:xfrm>
            <a:off x="101274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FEB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40" name="Google Shape;1740;p48">
            <a:hlinkClick action="ppaction://hlinksldjump" r:id="rId10"/>
          </p:cNvPr>
          <p:cNvSpPr/>
          <p:nvPr/>
        </p:nvSpPr>
        <p:spPr>
          <a:xfrm>
            <a:off x="111108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41" name="Google Shape;1741;p48">
            <a:hlinkClick action="ppaction://hlinksldjump" r:id="rId11"/>
          </p:cNvPr>
          <p:cNvSpPr/>
          <p:nvPr/>
        </p:nvSpPr>
        <p:spPr>
          <a:xfrm>
            <a:off x="12094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APR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42" name="Google Shape;1742;p48">
            <a:hlinkClick action="ppaction://hlinksldjump" r:id="rId12"/>
          </p:cNvPr>
          <p:cNvSpPr/>
          <p:nvPr/>
        </p:nvSpPr>
        <p:spPr>
          <a:xfrm>
            <a:off x="13077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MAY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43" name="Google Shape;1743;p48">
            <a:hlinkClick action="ppaction://hlinksldjump" r:id="rId13"/>
          </p:cNvPr>
          <p:cNvSpPr/>
          <p:nvPr/>
        </p:nvSpPr>
        <p:spPr>
          <a:xfrm>
            <a:off x="140610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JUNE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44" name="Google Shape;1744;p48">
            <a:hlinkClick action="ppaction://hlinksldjump" r:id="rId14"/>
          </p:cNvPr>
          <p:cNvSpPr/>
          <p:nvPr/>
        </p:nvSpPr>
        <p:spPr>
          <a:xfrm>
            <a:off x="3243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JULY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45" name="Google Shape;1745;p48">
            <a:hlinkClick action="ppaction://hlinksldjump" r:id="rId15"/>
          </p:cNvPr>
          <p:cNvSpPr/>
          <p:nvPr/>
        </p:nvSpPr>
        <p:spPr>
          <a:xfrm rot="5400000">
            <a:off x="15045900" y="6148500"/>
            <a:ext cx="9906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Com.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46" name="Google Shape;1746;p48">
            <a:hlinkClick action="ppaction://hlinksldjump" r:id="rId16"/>
          </p:cNvPr>
          <p:cNvSpPr/>
          <p:nvPr/>
        </p:nvSpPr>
        <p:spPr>
          <a:xfrm rot="5400000">
            <a:off x="15049500" y="2187434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2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47" name="Google Shape;1747;p48">
            <a:hlinkClick action="ppaction://hlinksldjump" r:id="rId17"/>
          </p:cNvPr>
          <p:cNvSpPr/>
          <p:nvPr/>
        </p:nvSpPr>
        <p:spPr>
          <a:xfrm rot="5400000">
            <a:off x="15049500" y="3170821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3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48" name="Google Shape;1748;p48">
            <a:hlinkClick action="ppaction://hlinksldjump" r:id="rId18"/>
          </p:cNvPr>
          <p:cNvSpPr/>
          <p:nvPr/>
        </p:nvSpPr>
        <p:spPr>
          <a:xfrm rot="5400000">
            <a:off x="15049500" y="4154222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4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49" name="Google Shape;1749;p48">
            <a:hlinkClick action="ppaction://hlinksldjump" r:id="rId19"/>
          </p:cNvPr>
          <p:cNvSpPr/>
          <p:nvPr/>
        </p:nvSpPr>
        <p:spPr>
          <a:xfrm rot="5400000">
            <a:off x="15049500" y="51376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5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50" name="Google Shape;1750;p48">
            <a:hlinkClick action="ppaction://hlinksldjump" r:id="rId20"/>
          </p:cNvPr>
          <p:cNvSpPr/>
          <p:nvPr/>
        </p:nvSpPr>
        <p:spPr>
          <a:xfrm rot="5400000">
            <a:off x="14906700" y="7278301"/>
            <a:ext cx="12690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Stu. Support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51" name="Google Shape;1751;p48">
            <a:hlinkClick action="ppaction://hlinksldjump" r:id="rId21"/>
          </p:cNvPr>
          <p:cNvSpPr/>
          <p:nvPr/>
        </p:nvSpPr>
        <p:spPr>
          <a:xfrm rot="5400000">
            <a:off x="14849850" y="8604300"/>
            <a:ext cx="138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Behavior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52" name="Google Shape;1752;p48">
            <a:hlinkClick action="ppaction://hlinksldjump" r:id="rId22"/>
          </p:cNvPr>
          <p:cNvSpPr/>
          <p:nvPr/>
        </p:nvSpPr>
        <p:spPr>
          <a:xfrm rot="5400000">
            <a:off x="14842950" y="9955700"/>
            <a:ext cx="13965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Expenses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53" name="Google Shape;1753;p48">
            <a:hlinkClick action="ppaction://hlinksldjump" r:id="rId23"/>
          </p:cNvPr>
          <p:cNvSpPr/>
          <p:nvPr/>
        </p:nvSpPr>
        <p:spPr>
          <a:xfrm rot="5400000">
            <a:off x="14909850" y="11285300"/>
            <a:ext cx="126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Wishlist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54" name="Google Shape;1754;p48">
            <a:hlinkClick action="ppaction://hlinksldjump" r:id="rId24"/>
          </p:cNvPr>
          <p:cNvSpPr/>
          <p:nvPr/>
        </p:nvSpPr>
        <p:spPr>
          <a:xfrm rot="5400000">
            <a:off x="15049500" y="1236917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Notes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55" name="Google Shape;1755;p48">
            <a:hlinkClick action="ppaction://hlinksldjump" r:id="rId25"/>
          </p:cNvPr>
          <p:cNvSpPr/>
          <p:nvPr/>
        </p:nvSpPr>
        <p:spPr>
          <a:xfrm rot="5400000">
            <a:off x="15049500" y="12040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Subj 1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56" name="Google Shape;1756;p48">
            <a:hlinkClick action="ppaction://hlinkshowjump?jump=firstslide"/>
          </p:cNvPr>
          <p:cNvSpPr/>
          <p:nvPr/>
        </p:nvSpPr>
        <p:spPr>
          <a:xfrm>
            <a:off x="797075" y="12239150"/>
            <a:ext cx="1362900" cy="15171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7" name="Google Shape;1757;p48"/>
          <p:cNvSpPr txBox="1"/>
          <p:nvPr/>
        </p:nvSpPr>
        <p:spPr>
          <a:xfrm>
            <a:off x="797075" y="12612050"/>
            <a:ext cx="13629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howjump?jump=firstslide"/>
              </a:rPr>
              <a:t>HOME</a:t>
            </a:r>
            <a:endParaRPr b="1" sz="25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1758" name="Google Shape;1758;p48"/>
          <p:cNvSpPr/>
          <p:nvPr/>
        </p:nvSpPr>
        <p:spPr>
          <a:xfrm>
            <a:off x="16353125" y="12470550"/>
            <a:ext cx="1645600" cy="1382700"/>
          </a:xfrm>
          <a:prstGeom prst="flowChartOffpageConnector">
            <a:avLst/>
          </a:prstGeom>
          <a:solidFill>
            <a:srgbClr val="F0E7CB">
              <a:alpha val="994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ldjump" r:id="rId26"/>
              </a:rPr>
              <a:t>TABLE OF CONTENTS</a:t>
            </a:r>
            <a:endParaRPr b="1" sz="24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1759" name="Google Shape;1759;p48"/>
          <p:cNvSpPr txBox="1"/>
          <p:nvPr/>
        </p:nvSpPr>
        <p:spPr>
          <a:xfrm>
            <a:off x="4756500" y="1949825"/>
            <a:ext cx="30717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howjump?jump=nextslide"/>
              </a:rPr>
              <a:t>Current Unit Map Here</a:t>
            </a:r>
            <a:endParaRPr b="1" sz="1800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60" name="Google Shape;1760;p48">
            <a:hlinkClick action="ppaction://hlinksldjump" r:id="rId27"/>
          </p:cNvPr>
          <p:cNvSpPr txBox="1"/>
          <p:nvPr/>
        </p:nvSpPr>
        <p:spPr>
          <a:xfrm>
            <a:off x="7924800" y="1986953"/>
            <a:ext cx="31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ldjump" r:id="rId28"/>
              </a:rPr>
              <a:t>This Week’s Lesson Plans Here</a:t>
            </a:r>
            <a:endParaRPr b="1" sz="1800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61" name="Google Shape;1761;p48">
            <a:hlinkClick action="ppaction://hlinksldjump" r:id="rId29"/>
          </p:cNvPr>
          <p:cNvSpPr txBox="1"/>
          <p:nvPr/>
        </p:nvSpPr>
        <p:spPr>
          <a:xfrm>
            <a:off x="11265750" y="1986940"/>
            <a:ext cx="31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ldjump" r:id="rId30"/>
              </a:rPr>
              <a:t>Learning Groups Here</a:t>
            </a:r>
            <a:endParaRPr b="1" sz="1800" u="sng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5" name="Shape 1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Google Shape;1766;p49">
            <a:hlinkClick action="ppaction://hlinksldjump" r:id="rId3"/>
          </p:cNvPr>
          <p:cNvSpPr/>
          <p:nvPr/>
        </p:nvSpPr>
        <p:spPr>
          <a:xfrm>
            <a:off x="81605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DEC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67" name="Google Shape;1767;p49">
            <a:hlinkClick action="ppaction://hlinksldjump" r:id="rId4"/>
          </p:cNvPr>
          <p:cNvSpPr/>
          <p:nvPr/>
        </p:nvSpPr>
        <p:spPr>
          <a:xfrm>
            <a:off x="4226996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AUG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68" name="Google Shape;1768;p49">
            <a:hlinkClick action="ppaction://hlinksldjump" r:id="rId5"/>
          </p:cNvPr>
          <p:cNvSpPr/>
          <p:nvPr/>
        </p:nvSpPr>
        <p:spPr>
          <a:xfrm>
            <a:off x="52103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SEPT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69" name="Google Shape;1769;p49">
            <a:hlinkClick action="ppaction://hlinksldjump" r:id="rId6"/>
          </p:cNvPr>
          <p:cNvSpPr/>
          <p:nvPr/>
        </p:nvSpPr>
        <p:spPr>
          <a:xfrm>
            <a:off x="61937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OCT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70" name="Google Shape;1770;p49">
            <a:hlinkClick action="ppaction://hlinksldjump" r:id="rId7"/>
          </p:cNvPr>
          <p:cNvSpPr/>
          <p:nvPr/>
        </p:nvSpPr>
        <p:spPr>
          <a:xfrm>
            <a:off x="7177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NOV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71" name="Google Shape;1771;p49">
            <a:hlinkClick action="ppaction://hlinksldjump" r:id="rId8"/>
          </p:cNvPr>
          <p:cNvSpPr/>
          <p:nvPr/>
        </p:nvSpPr>
        <p:spPr>
          <a:xfrm>
            <a:off x="91439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JAN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72" name="Google Shape;1772;p49">
            <a:hlinkClick action="ppaction://hlinksldjump" r:id="rId9"/>
          </p:cNvPr>
          <p:cNvSpPr/>
          <p:nvPr/>
        </p:nvSpPr>
        <p:spPr>
          <a:xfrm>
            <a:off x="101274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FEB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73" name="Google Shape;1773;p49">
            <a:hlinkClick action="ppaction://hlinksldjump" r:id="rId10"/>
          </p:cNvPr>
          <p:cNvSpPr/>
          <p:nvPr/>
        </p:nvSpPr>
        <p:spPr>
          <a:xfrm>
            <a:off x="111108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74" name="Google Shape;1774;p49">
            <a:hlinkClick action="ppaction://hlinksldjump" r:id="rId11"/>
          </p:cNvPr>
          <p:cNvSpPr/>
          <p:nvPr/>
        </p:nvSpPr>
        <p:spPr>
          <a:xfrm>
            <a:off x="12094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APR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75" name="Google Shape;1775;p49">
            <a:hlinkClick action="ppaction://hlinksldjump" r:id="rId12"/>
          </p:cNvPr>
          <p:cNvSpPr/>
          <p:nvPr/>
        </p:nvSpPr>
        <p:spPr>
          <a:xfrm>
            <a:off x="13077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MAY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76" name="Google Shape;1776;p49">
            <a:hlinkClick action="ppaction://hlinksldjump" r:id="rId13"/>
          </p:cNvPr>
          <p:cNvSpPr/>
          <p:nvPr/>
        </p:nvSpPr>
        <p:spPr>
          <a:xfrm>
            <a:off x="140610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JUNE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77" name="Google Shape;1777;p49">
            <a:hlinkClick action="ppaction://hlinksldjump" r:id="rId14"/>
          </p:cNvPr>
          <p:cNvSpPr/>
          <p:nvPr/>
        </p:nvSpPr>
        <p:spPr>
          <a:xfrm>
            <a:off x="3243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JULY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78" name="Google Shape;1778;p49">
            <a:hlinkClick action="ppaction://hlinksldjump" r:id="rId15"/>
          </p:cNvPr>
          <p:cNvSpPr/>
          <p:nvPr/>
        </p:nvSpPr>
        <p:spPr>
          <a:xfrm rot="5400000">
            <a:off x="15045900" y="6148500"/>
            <a:ext cx="9906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Com.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79" name="Google Shape;1779;p49">
            <a:hlinkClick action="ppaction://hlinksldjump" r:id="rId16"/>
          </p:cNvPr>
          <p:cNvSpPr/>
          <p:nvPr/>
        </p:nvSpPr>
        <p:spPr>
          <a:xfrm rot="5400000">
            <a:off x="15049500" y="2187434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2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80" name="Google Shape;1780;p49">
            <a:hlinkClick action="ppaction://hlinksldjump" r:id="rId17"/>
          </p:cNvPr>
          <p:cNvSpPr/>
          <p:nvPr/>
        </p:nvSpPr>
        <p:spPr>
          <a:xfrm rot="5400000">
            <a:off x="15049500" y="3170821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3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81" name="Google Shape;1781;p49">
            <a:hlinkClick action="ppaction://hlinksldjump" r:id="rId18"/>
          </p:cNvPr>
          <p:cNvSpPr/>
          <p:nvPr/>
        </p:nvSpPr>
        <p:spPr>
          <a:xfrm rot="5400000">
            <a:off x="15049500" y="4154222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4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82" name="Google Shape;1782;p49">
            <a:hlinkClick action="ppaction://hlinksldjump" r:id="rId19"/>
          </p:cNvPr>
          <p:cNvSpPr/>
          <p:nvPr/>
        </p:nvSpPr>
        <p:spPr>
          <a:xfrm rot="5400000">
            <a:off x="15049500" y="51376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5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83" name="Google Shape;1783;p49">
            <a:hlinkClick action="ppaction://hlinksldjump" r:id="rId20"/>
          </p:cNvPr>
          <p:cNvSpPr/>
          <p:nvPr/>
        </p:nvSpPr>
        <p:spPr>
          <a:xfrm rot="5400000">
            <a:off x="14906700" y="7278301"/>
            <a:ext cx="12690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Stu. Support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84" name="Google Shape;1784;p49">
            <a:hlinkClick action="ppaction://hlinksldjump" r:id="rId21"/>
          </p:cNvPr>
          <p:cNvSpPr/>
          <p:nvPr/>
        </p:nvSpPr>
        <p:spPr>
          <a:xfrm rot="5400000">
            <a:off x="14849850" y="8604300"/>
            <a:ext cx="138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Behavior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85" name="Google Shape;1785;p49">
            <a:hlinkClick action="ppaction://hlinksldjump" r:id="rId22"/>
          </p:cNvPr>
          <p:cNvSpPr/>
          <p:nvPr/>
        </p:nvSpPr>
        <p:spPr>
          <a:xfrm rot="5400000">
            <a:off x="14842950" y="9955700"/>
            <a:ext cx="13965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Expenses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86" name="Google Shape;1786;p49">
            <a:hlinkClick action="ppaction://hlinksldjump" r:id="rId23"/>
          </p:cNvPr>
          <p:cNvSpPr/>
          <p:nvPr/>
        </p:nvSpPr>
        <p:spPr>
          <a:xfrm rot="5400000">
            <a:off x="14909850" y="11285300"/>
            <a:ext cx="126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Wishlist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87" name="Google Shape;1787;p49">
            <a:hlinkClick action="ppaction://hlinksldjump" r:id="rId24"/>
          </p:cNvPr>
          <p:cNvSpPr/>
          <p:nvPr/>
        </p:nvSpPr>
        <p:spPr>
          <a:xfrm rot="5400000">
            <a:off x="15049500" y="1236917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Notes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88" name="Google Shape;1788;p49">
            <a:hlinkClick action="ppaction://hlinksldjump" r:id="rId25"/>
          </p:cNvPr>
          <p:cNvSpPr/>
          <p:nvPr/>
        </p:nvSpPr>
        <p:spPr>
          <a:xfrm rot="5400000">
            <a:off x="15049500" y="12040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Subj 1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89" name="Google Shape;1789;p49"/>
          <p:cNvSpPr txBox="1"/>
          <p:nvPr/>
        </p:nvSpPr>
        <p:spPr>
          <a:xfrm>
            <a:off x="4756500" y="1318325"/>
            <a:ext cx="87750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5"/>
                </a:solidFill>
                <a:latin typeface="Ribeye"/>
                <a:ea typeface="Ribeye"/>
                <a:cs typeface="Ribeye"/>
                <a:sym typeface="Ribeye"/>
              </a:rPr>
              <a:t>LEARNING GROUPS</a:t>
            </a:r>
            <a:endParaRPr b="1" sz="3600">
              <a:solidFill>
                <a:schemeClr val="accent5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graphicFrame>
        <p:nvGraphicFramePr>
          <p:cNvPr id="1790" name="Google Shape;1790;p49"/>
          <p:cNvGraphicFramePr/>
          <p:nvPr/>
        </p:nvGraphicFramePr>
        <p:xfrm>
          <a:off x="4756500" y="2440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{E91AAB8C-BFEF-4A8F-8DA0-43E7A20BD40F}</a:tableStyleId>
              </a:tblPr>
              <a:tblGrid>
                <a:gridCol w="5215125"/>
                <a:gridCol w="5072775"/>
              </a:tblGrid>
              <a:tr h="3601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Group 1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Students: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1.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2.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3.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4.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Group 2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Students: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1.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2.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3.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4.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</a:tr>
              <a:tr h="3601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Group 3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Students: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1.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2.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3.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4.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Group 4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Students: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1.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2.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3.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4.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</a:tr>
              <a:tr h="3601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Group 5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Students: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1.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2.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3.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4.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Group 6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Students: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1.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2.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3.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4.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</a:tr>
            </a:tbl>
          </a:graphicData>
        </a:graphic>
      </p:graphicFrame>
      <p:sp>
        <p:nvSpPr>
          <p:cNvPr id="1791" name="Google Shape;1791;p49">
            <a:hlinkClick action="ppaction://hlinkshowjump?jump=firstslide"/>
          </p:cNvPr>
          <p:cNvSpPr/>
          <p:nvPr/>
        </p:nvSpPr>
        <p:spPr>
          <a:xfrm>
            <a:off x="797075" y="12239150"/>
            <a:ext cx="1362900" cy="15171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2" name="Google Shape;1792;p49"/>
          <p:cNvSpPr txBox="1"/>
          <p:nvPr/>
        </p:nvSpPr>
        <p:spPr>
          <a:xfrm>
            <a:off x="797075" y="12612050"/>
            <a:ext cx="13629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howjump?jump=firstslide"/>
              </a:rPr>
              <a:t>HOME</a:t>
            </a:r>
            <a:endParaRPr b="1" sz="25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1793" name="Google Shape;1793;p49"/>
          <p:cNvSpPr/>
          <p:nvPr/>
        </p:nvSpPr>
        <p:spPr>
          <a:xfrm>
            <a:off x="16353125" y="12470550"/>
            <a:ext cx="1645600" cy="1382700"/>
          </a:xfrm>
          <a:prstGeom prst="flowChartOffpageConnector">
            <a:avLst/>
          </a:prstGeom>
          <a:solidFill>
            <a:srgbClr val="F0E7CB">
              <a:alpha val="994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ldjump" r:id="rId26"/>
              </a:rPr>
              <a:t>TABLE OF CONTENTS</a:t>
            </a:r>
            <a:endParaRPr b="1" sz="24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1794" name="Google Shape;1794;p49"/>
          <p:cNvSpPr txBox="1"/>
          <p:nvPr/>
        </p:nvSpPr>
        <p:spPr>
          <a:xfrm>
            <a:off x="4756500" y="1949825"/>
            <a:ext cx="30717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howjump?jump=nextslide"/>
              </a:rPr>
              <a:t>Current Unit Map Here</a:t>
            </a:r>
            <a:endParaRPr b="1" sz="1800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95" name="Google Shape;1795;p49">
            <a:hlinkClick action="ppaction://hlinksldjump" r:id="rId27"/>
          </p:cNvPr>
          <p:cNvSpPr txBox="1"/>
          <p:nvPr/>
        </p:nvSpPr>
        <p:spPr>
          <a:xfrm>
            <a:off x="7924800" y="1986953"/>
            <a:ext cx="31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ldjump" r:id="rId28"/>
              </a:rPr>
              <a:t>This Week’s Lesson Plans Here</a:t>
            </a:r>
            <a:endParaRPr b="1" sz="1800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796" name="Google Shape;1796;p49">
            <a:hlinkClick action="ppaction://hlinksldjump" r:id="rId29"/>
          </p:cNvPr>
          <p:cNvSpPr txBox="1"/>
          <p:nvPr/>
        </p:nvSpPr>
        <p:spPr>
          <a:xfrm>
            <a:off x="11265750" y="1986940"/>
            <a:ext cx="31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ldjump" r:id="rId30"/>
              </a:rPr>
              <a:t>Learning Groups Here</a:t>
            </a:r>
            <a:endParaRPr b="1" sz="1800" u="sng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0" name="Shape 1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" name="Google Shape;1801;p50">
            <a:hlinkClick action="ppaction://hlinksldjump" r:id="rId3"/>
          </p:cNvPr>
          <p:cNvSpPr/>
          <p:nvPr/>
        </p:nvSpPr>
        <p:spPr>
          <a:xfrm>
            <a:off x="81605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DEC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02" name="Google Shape;1802;p50">
            <a:hlinkClick action="ppaction://hlinksldjump" r:id="rId4"/>
          </p:cNvPr>
          <p:cNvSpPr/>
          <p:nvPr/>
        </p:nvSpPr>
        <p:spPr>
          <a:xfrm>
            <a:off x="4226996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AUG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03" name="Google Shape;1803;p50">
            <a:hlinkClick action="ppaction://hlinksldjump" r:id="rId5"/>
          </p:cNvPr>
          <p:cNvSpPr/>
          <p:nvPr/>
        </p:nvSpPr>
        <p:spPr>
          <a:xfrm>
            <a:off x="52103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SEPT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04" name="Google Shape;1804;p50">
            <a:hlinkClick action="ppaction://hlinksldjump" r:id="rId6"/>
          </p:cNvPr>
          <p:cNvSpPr/>
          <p:nvPr/>
        </p:nvSpPr>
        <p:spPr>
          <a:xfrm>
            <a:off x="61937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OCT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05" name="Google Shape;1805;p50">
            <a:hlinkClick action="ppaction://hlinksldjump" r:id="rId7"/>
          </p:cNvPr>
          <p:cNvSpPr/>
          <p:nvPr/>
        </p:nvSpPr>
        <p:spPr>
          <a:xfrm>
            <a:off x="7177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NOV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06" name="Google Shape;1806;p50">
            <a:hlinkClick action="ppaction://hlinksldjump" r:id="rId8"/>
          </p:cNvPr>
          <p:cNvSpPr/>
          <p:nvPr/>
        </p:nvSpPr>
        <p:spPr>
          <a:xfrm>
            <a:off x="91439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JAN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07" name="Google Shape;1807;p50">
            <a:hlinkClick action="ppaction://hlinksldjump" r:id="rId9"/>
          </p:cNvPr>
          <p:cNvSpPr/>
          <p:nvPr/>
        </p:nvSpPr>
        <p:spPr>
          <a:xfrm>
            <a:off x="101274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FEB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08" name="Google Shape;1808;p50">
            <a:hlinkClick action="ppaction://hlinksldjump" r:id="rId10"/>
          </p:cNvPr>
          <p:cNvSpPr/>
          <p:nvPr/>
        </p:nvSpPr>
        <p:spPr>
          <a:xfrm>
            <a:off x="111108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09" name="Google Shape;1809;p50">
            <a:hlinkClick action="ppaction://hlinksldjump" r:id="rId11"/>
          </p:cNvPr>
          <p:cNvSpPr/>
          <p:nvPr/>
        </p:nvSpPr>
        <p:spPr>
          <a:xfrm>
            <a:off x="12094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APR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10" name="Google Shape;1810;p50">
            <a:hlinkClick action="ppaction://hlinksldjump" r:id="rId12"/>
          </p:cNvPr>
          <p:cNvSpPr/>
          <p:nvPr/>
        </p:nvSpPr>
        <p:spPr>
          <a:xfrm>
            <a:off x="13077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MAY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11" name="Google Shape;1811;p50">
            <a:hlinkClick action="ppaction://hlinksldjump" r:id="rId13"/>
          </p:cNvPr>
          <p:cNvSpPr/>
          <p:nvPr/>
        </p:nvSpPr>
        <p:spPr>
          <a:xfrm>
            <a:off x="140610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JUNE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12" name="Google Shape;1812;p50">
            <a:hlinkClick action="ppaction://hlinksldjump" r:id="rId14"/>
          </p:cNvPr>
          <p:cNvSpPr/>
          <p:nvPr/>
        </p:nvSpPr>
        <p:spPr>
          <a:xfrm>
            <a:off x="3243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JULY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13" name="Google Shape;1813;p50">
            <a:hlinkClick action="ppaction://hlinksldjump" r:id="rId15"/>
          </p:cNvPr>
          <p:cNvSpPr/>
          <p:nvPr/>
        </p:nvSpPr>
        <p:spPr>
          <a:xfrm rot="5400000">
            <a:off x="15045900" y="6148500"/>
            <a:ext cx="9906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Com.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14" name="Google Shape;1814;p50">
            <a:hlinkClick action="ppaction://hlinksldjump" r:id="rId16"/>
          </p:cNvPr>
          <p:cNvSpPr/>
          <p:nvPr/>
        </p:nvSpPr>
        <p:spPr>
          <a:xfrm rot="5400000">
            <a:off x="15049500" y="2187434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2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15" name="Google Shape;1815;p50">
            <a:hlinkClick action="ppaction://hlinksldjump" r:id="rId17"/>
          </p:cNvPr>
          <p:cNvSpPr/>
          <p:nvPr/>
        </p:nvSpPr>
        <p:spPr>
          <a:xfrm rot="5400000">
            <a:off x="15049500" y="3170821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3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16" name="Google Shape;1816;p50">
            <a:hlinkClick action="ppaction://hlinksldjump" r:id="rId18"/>
          </p:cNvPr>
          <p:cNvSpPr/>
          <p:nvPr/>
        </p:nvSpPr>
        <p:spPr>
          <a:xfrm rot="5400000">
            <a:off x="15049500" y="4154222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4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17" name="Google Shape;1817;p50">
            <a:hlinkClick action="ppaction://hlinksldjump" r:id="rId19"/>
          </p:cNvPr>
          <p:cNvSpPr/>
          <p:nvPr/>
        </p:nvSpPr>
        <p:spPr>
          <a:xfrm rot="5400000">
            <a:off x="15049500" y="51376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5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18" name="Google Shape;1818;p50">
            <a:hlinkClick action="ppaction://hlinksldjump" r:id="rId20"/>
          </p:cNvPr>
          <p:cNvSpPr/>
          <p:nvPr/>
        </p:nvSpPr>
        <p:spPr>
          <a:xfrm rot="5400000">
            <a:off x="14906700" y="7278301"/>
            <a:ext cx="12690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Stu. Support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19" name="Google Shape;1819;p50">
            <a:hlinkClick action="ppaction://hlinksldjump" r:id="rId21"/>
          </p:cNvPr>
          <p:cNvSpPr/>
          <p:nvPr/>
        </p:nvSpPr>
        <p:spPr>
          <a:xfrm rot="5400000">
            <a:off x="14849850" y="8604300"/>
            <a:ext cx="138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Behavior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20" name="Google Shape;1820;p50">
            <a:hlinkClick action="ppaction://hlinksldjump" r:id="rId22"/>
          </p:cNvPr>
          <p:cNvSpPr/>
          <p:nvPr/>
        </p:nvSpPr>
        <p:spPr>
          <a:xfrm rot="5400000">
            <a:off x="14842950" y="9955700"/>
            <a:ext cx="13965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Expenses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21" name="Google Shape;1821;p50">
            <a:hlinkClick action="ppaction://hlinksldjump" r:id="rId23"/>
          </p:cNvPr>
          <p:cNvSpPr/>
          <p:nvPr/>
        </p:nvSpPr>
        <p:spPr>
          <a:xfrm rot="5400000">
            <a:off x="14909850" y="11285300"/>
            <a:ext cx="126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Wishlist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22" name="Google Shape;1822;p50">
            <a:hlinkClick action="ppaction://hlinksldjump" r:id="rId24"/>
          </p:cNvPr>
          <p:cNvSpPr/>
          <p:nvPr/>
        </p:nvSpPr>
        <p:spPr>
          <a:xfrm rot="5400000">
            <a:off x="15049500" y="1236917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Notes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23" name="Google Shape;1823;p50">
            <a:hlinkClick action="ppaction://hlinksldjump" r:id="rId25"/>
          </p:cNvPr>
          <p:cNvSpPr/>
          <p:nvPr/>
        </p:nvSpPr>
        <p:spPr>
          <a:xfrm rot="5400000">
            <a:off x="15049500" y="12040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Subj 1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24" name="Google Shape;1824;p50"/>
          <p:cNvSpPr txBox="1"/>
          <p:nvPr/>
        </p:nvSpPr>
        <p:spPr>
          <a:xfrm>
            <a:off x="4756500" y="1318325"/>
            <a:ext cx="87750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5"/>
                </a:solidFill>
                <a:latin typeface="Ribeye"/>
                <a:ea typeface="Ribeye"/>
                <a:cs typeface="Ribeye"/>
                <a:sym typeface="Ribeye"/>
              </a:rPr>
              <a:t>NOTES / RESOURCE LINKS</a:t>
            </a:r>
            <a:endParaRPr b="1" sz="3600">
              <a:solidFill>
                <a:schemeClr val="accent5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1825" name="Google Shape;1825;p50"/>
          <p:cNvSpPr txBox="1"/>
          <p:nvPr/>
        </p:nvSpPr>
        <p:spPr>
          <a:xfrm>
            <a:off x="4679675" y="2391250"/>
            <a:ext cx="10207800" cy="107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Amaranth"/>
              <a:buChar char="●"/>
            </a:pPr>
            <a:r>
              <a:t/>
            </a:r>
            <a:endParaRPr sz="30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26" name="Google Shape;1826;p50">
            <a:hlinkClick action="ppaction://hlinkshowjump?jump=firstslide"/>
          </p:cNvPr>
          <p:cNvSpPr/>
          <p:nvPr/>
        </p:nvSpPr>
        <p:spPr>
          <a:xfrm>
            <a:off x="797075" y="12239150"/>
            <a:ext cx="1362900" cy="15171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7" name="Google Shape;1827;p50"/>
          <p:cNvSpPr txBox="1"/>
          <p:nvPr/>
        </p:nvSpPr>
        <p:spPr>
          <a:xfrm>
            <a:off x="797075" y="12612050"/>
            <a:ext cx="13629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howjump?jump=firstslide"/>
              </a:rPr>
              <a:t>HOME</a:t>
            </a:r>
            <a:endParaRPr b="1" sz="25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1828" name="Google Shape;1828;p50"/>
          <p:cNvSpPr/>
          <p:nvPr/>
        </p:nvSpPr>
        <p:spPr>
          <a:xfrm>
            <a:off x="16353125" y="12470550"/>
            <a:ext cx="1645600" cy="1382700"/>
          </a:xfrm>
          <a:prstGeom prst="flowChartOffpageConnector">
            <a:avLst/>
          </a:prstGeom>
          <a:solidFill>
            <a:srgbClr val="F0E7CB">
              <a:alpha val="994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ldjump" r:id="rId26"/>
              </a:rPr>
              <a:t>TABLE OF CONTENTS</a:t>
            </a:r>
            <a:endParaRPr b="1" sz="24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1829" name="Google Shape;1829;p50"/>
          <p:cNvSpPr txBox="1"/>
          <p:nvPr/>
        </p:nvSpPr>
        <p:spPr>
          <a:xfrm>
            <a:off x="4756500" y="1949825"/>
            <a:ext cx="30717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howjump?jump=nextslide"/>
              </a:rPr>
              <a:t>Current Unit Map Here</a:t>
            </a:r>
            <a:endParaRPr b="1" sz="1800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30" name="Google Shape;1830;p50">
            <a:hlinkClick action="ppaction://hlinksldjump" r:id="rId27"/>
          </p:cNvPr>
          <p:cNvSpPr txBox="1"/>
          <p:nvPr/>
        </p:nvSpPr>
        <p:spPr>
          <a:xfrm>
            <a:off x="7924800" y="1986953"/>
            <a:ext cx="31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ldjump" r:id="rId28"/>
              </a:rPr>
              <a:t>This Week’s Lesson Plans Here</a:t>
            </a:r>
            <a:endParaRPr b="1" sz="1800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31" name="Google Shape;1831;p50">
            <a:hlinkClick action="ppaction://hlinksldjump" r:id="rId29"/>
          </p:cNvPr>
          <p:cNvSpPr txBox="1"/>
          <p:nvPr/>
        </p:nvSpPr>
        <p:spPr>
          <a:xfrm>
            <a:off x="11265750" y="1986940"/>
            <a:ext cx="31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ldjump" r:id="rId30"/>
              </a:rPr>
              <a:t>Learning Groups Here</a:t>
            </a:r>
            <a:endParaRPr b="1" sz="1800" u="sng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5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6" name="Google Shape;1836;p51">
            <a:hlinkClick action="ppaction://hlinksldjump" r:id="rId3"/>
          </p:cNvPr>
          <p:cNvSpPr/>
          <p:nvPr/>
        </p:nvSpPr>
        <p:spPr>
          <a:xfrm>
            <a:off x="81605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DEC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37" name="Google Shape;1837;p51">
            <a:hlinkClick action="ppaction://hlinksldjump" r:id="rId4"/>
          </p:cNvPr>
          <p:cNvSpPr/>
          <p:nvPr/>
        </p:nvSpPr>
        <p:spPr>
          <a:xfrm>
            <a:off x="4226996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AUG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38" name="Google Shape;1838;p51">
            <a:hlinkClick action="ppaction://hlinksldjump" r:id="rId5"/>
          </p:cNvPr>
          <p:cNvSpPr/>
          <p:nvPr/>
        </p:nvSpPr>
        <p:spPr>
          <a:xfrm>
            <a:off x="52103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SEPT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39" name="Google Shape;1839;p51">
            <a:hlinkClick action="ppaction://hlinksldjump" r:id="rId6"/>
          </p:cNvPr>
          <p:cNvSpPr/>
          <p:nvPr/>
        </p:nvSpPr>
        <p:spPr>
          <a:xfrm>
            <a:off x="61937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OCT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40" name="Google Shape;1840;p51">
            <a:hlinkClick action="ppaction://hlinksldjump" r:id="rId7"/>
          </p:cNvPr>
          <p:cNvSpPr/>
          <p:nvPr/>
        </p:nvSpPr>
        <p:spPr>
          <a:xfrm>
            <a:off x="7177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NOV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41" name="Google Shape;1841;p51">
            <a:hlinkClick action="ppaction://hlinksldjump" r:id="rId8"/>
          </p:cNvPr>
          <p:cNvSpPr/>
          <p:nvPr/>
        </p:nvSpPr>
        <p:spPr>
          <a:xfrm>
            <a:off x="91439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JAN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42" name="Google Shape;1842;p51">
            <a:hlinkClick action="ppaction://hlinksldjump" r:id="rId9"/>
          </p:cNvPr>
          <p:cNvSpPr/>
          <p:nvPr/>
        </p:nvSpPr>
        <p:spPr>
          <a:xfrm>
            <a:off x="101274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FEB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43" name="Google Shape;1843;p51">
            <a:hlinkClick action="ppaction://hlinksldjump" r:id="rId10"/>
          </p:cNvPr>
          <p:cNvSpPr/>
          <p:nvPr/>
        </p:nvSpPr>
        <p:spPr>
          <a:xfrm>
            <a:off x="111108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44" name="Google Shape;1844;p51">
            <a:hlinkClick action="ppaction://hlinksldjump" r:id="rId11"/>
          </p:cNvPr>
          <p:cNvSpPr/>
          <p:nvPr/>
        </p:nvSpPr>
        <p:spPr>
          <a:xfrm>
            <a:off x="12094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APR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45" name="Google Shape;1845;p51">
            <a:hlinkClick action="ppaction://hlinksldjump" r:id="rId12"/>
          </p:cNvPr>
          <p:cNvSpPr/>
          <p:nvPr/>
        </p:nvSpPr>
        <p:spPr>
          <a:xfrm>
            <a:off x="13077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MAY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46" name="Google Shape;1846;p51">
            <a:hlinkClick action="ppaction://hlinksldjump" r:id="rId13"/>
          </p:cNvPr>
          <p:cNvSpPr/>
          <p:nvPr/>
        </p:nvSpPr>
        <p:spPr>
          <a:xfrm>
            <a:off x="140610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JUNE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47" name="Google Shape;1847;p51">
            <a:hlinkClick action="ppaction://hlinksldjump" r:id="rId14"/>
          </p:cNvPr>
          <p:cNvSpPr/>
          <p:nvPr/>
        </p:nvSpPr>
        <p:spPr>
          <a:xfrm>
            <a:off x="3243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JULY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48" name="Google Shape;1848;p51">
            <a:hlinkClick action="ppaction://hlinksldjump" r:id="rId15"/>
          </p:cNvPr>
          <p:cNvSpPr/>
          <p:nvPr/>
        </p:nvSpPr>
        <p:spPr>
          <a:xfrm rot="5400000">
            <a:off x="15045900" y="6148500"/>
            <a:ext cx="9906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Com.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49" name="Google Shape;1849;p51">
            <a:hlinkClick action="ppaction://hlinksldjump" r:id="rId16"/>
          </p:cNvPr>
          <p:cNvSpPr/>
          <p:nvPr/>
        </p:nvSpPr>
        <p:spPr>
          <a:xfrm rot="5400000">
            <a:off x="15049500" y="2187434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2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50" name="Google Shape;1850;p51">
            <a:hlinkClick action="ppaction://hlinksldjump" r:id="rId17"/>
          </p:cNvPr>
          <p:cNvSpPr/>
          <p:nvPr/>
        </p:nvSpPr>
        <p:spPr>
          <a:xfrm rot="5400000">
            <a:off x="15049500" y="3170821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3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51" name="Google Shape;1851;p51">
            <a:hlinkClick action="ppaction://hlinksldjump" r:id="rId18"/>
          </p:cNvPr>
          <p:cNvSpPr/>
          <p:nvPr/>
        </p:nvSpPr>
        <p:spPr>
          <a:xfrm rot="5400000">
            <a:off x="15049500" y="4154222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4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52" name="Google Shape;1852;p51">
            <a:hlinkClick action="ppaction://hlinksldjump" r:id="rId19"/>
          </p:cNvPr>
          <p:cNvSpPr/>
          <p:nvPr/>
        </p:nvSpPr>
        <p:spPr>
          <a:xfrm rot="5400000">
            <a:off x="15049500" y="51376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5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53" name="Google Shape;1853;p51">
            <a:hlinkClick action="ppaction://hlinksldjump" r:id="rId20"/>
          </p:cNvPr>
          <p:cNvSpPr/>
          <p:nvPr/>
        </p:nvSpPr>
        <p:spPr>
          <a:xfrm rot="5400000">
            <a:off x="14906700" y="7278301"/>
            <a:ext cx="12690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Stu. Support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54" name="Google Shape;1854;p51">
            <a:hlinkClick action="ppaction://hlinksldjump" r:id="rId21"/>
          </p:cNvPr>
          <p:cNvSpPr/>
          <p:nvPr/>
        </p:nvSpPr>
        <p:spPr>
          <a:xfrm rot="5400000">
            <a:off x="14849850" y="8604300"/>
            <a:ext cx="138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Behavior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55" name="Google Shape;1855;p51">
            <a:hlinkClick action="ppaction://hlinksldjump" r:id="rId22"/>
          </p:cNvPr>
          <p:cNvSpPr/>
          <p:nvPr/>
        </p:nvSpPr>
        <p:spPr>
          <a:xfrm rot="5400000">
            <a:off x="14842950" y="9955700"/>
            <a:ext cx="13965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Expenses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56" name="Google Shape;1856;p51">
            <a:hlinkClick action="ppaction://hlinksldjump" r:id="rId23"/>
          </p:cNvPr>
          <p:cNvSpPr/>
          <p:nvPr/>
        </p:nvSpPr>
        <p:spPr>
          <a:xfrm rot="5400000">
            <a:off x="14909850" y="11285300"/>
            <a:ext cx="126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Wishlist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57" name="Google Shape;1857;p51">
            <a:hlinkClick action="ppaction://hlinksldjump" r:id="rId24"/>
          </p:cNvPr>
          <p:cNvSpPr/>
          <p:nvPr/>
        </p:nvSpPr>
        <p:spPr>
          <a:xfrm rot="5400000">
            <a:off x="15049500" y="1236917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Notes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58" name="Google Shape;1858;p51">
            <a:hlinkClick action="ppaction://hlinksldjump" r:id="rId25"/>
          </p:cNvPr>
          <p:cNvSpPr/>
          <p:nvPr/>
        </p:nvSpPr>
        <p:spPr>
          <a:xfrm rot="5400000">
            <a:off x="15049500" y="12040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Subj 1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59" name="Google Shape;1859;p51"/>
          <p:cNvSpPr txBox="1"/>
          <p:nvPr/>
        </p:nvSpPr>
        <p:spPr>
          <a:xfrm>
            <a:off x="4756500" y="1318325"/>
            <a:ext cx="87750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5"/>
                </a:solidFill>
                <a:latin typeface="Ribeye"/>
                <a:ea typeface="Ribeye"/>
                <a:cs typeface="Ribeye"/>
                <a:sym typeface="Ribeye"/>
              </a:rPr>
              <a:t>NOTES / RESOURCE LINKS</a:t>
            </a:r>
            <a:endParaRPr b="1" sz="3600">
              <a:solidFill>
                <a:schemeClr val="accent5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1860" name="Google Shape;1860;p51"/>
          <p:cNvSpPr txBox="1"/>
          <p:nvPr/>
        </p:nvSpPr>
        <p:spPr>
          <a:xfrm>
            <a:off x="4679675" y="2391250"/>
            <a:ext cx="10207800" cy="107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Amaranth"/>
              <a:buChar char="●"/>
            </a:pPr>
            <a:r>
              <a:t/>
            </a:r>
            <a:endParaRPr sz="30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61" name="Google Shape;1861;p51">
            <a:hlinkClick action="ppaction://hlinkshowjump?jump=firstslide"/>
          </p:cNvPr>
          <p:cNvSpPr/>
          <p:nvPr/>
        </p:nvSpPr>
        <p:spPr>
          <a:xfrm>
            <a:off x="797075" y="12239150"/>
            <a:ext cx="1362900" cy="15171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2" name="Google Shape;1862;p51"/>
          <p:cNvSpPr txBox="1"/>
          <p:nvPr/>
        </p:nvSpPr>
        <p:spPr>
          <a:xfrm>
            <a:off x="797075" y="12612050"/>
            <a:ext cx="13629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howjump?jump=firstslide"/>
              </a:rPr>
              <a:t>HOME</a:t>
            </a:r>
            <a:endParaRPr b="1" sz="25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1863" name="Google Shape;1863;p51"/>
          <p:cNvSpPr/>
          <p:nvPr/>
        </p:nvSpPr>
        <p:spPr>
          <a:xfrm>
            <a:off x="16353125" y="12470550"/>
            <a:ext cx="1645600" cy="1382700"/>
          </a:xfrm>
          <a:prstGeom prst="flowChartOffpageConnector">
            <a:avLst/>
          </a:prstGeom>
          <a:solidFill>
            <a:srgbClr val="F0E7CB">
              <a:alpha val="994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ldjump" r:id="rId26"/>
              </a:rPr>
              <a:t>TABLE OF CONTENTS</a:t>
            </a:r>
            <a:endParaRPr b="1" sz="24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1864" name="Google Shape;1864;p51"/>
          <p:cNvSpPr txBox="1"/>
          <p:nvPr/>
        </p:nvSpPr>
        <p:spPr>
          <a:xfrm>
            <a:off x="4756500" y="1949825"/>
            <a:ext cx="30717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howjump?jump=nextslide"/>
              </a:rPr>
              <a:t>Current Unit Map Here</a:t>
            </a:r>
            <a:endParaRPr b="1" sz="1800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65" name="Google Shape;1865;p51">
            <a:hlinkClick action="ppaction://hlinksldjump" r:id="rId27"/>
          </p:cNvPr>
          <p:cNvSpPr txBox="1"/>
          <p:nvPr/>
        </p:nvSpPr>
        <p:spPr>
          <a:xfrm>
            <a:off x="7924800" y="1986953"/>
            <a:ext cx="31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ldjump" r:id="rId28"/>
              </a:rPr>
              <a:t>This Week’s Lesson Plans Here</a:t>
            </a:r>
            <a:endParaRPr b="1" sz="1800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66" name="Google Shape;1866;p51">
            <a:hlinkClick action="ppaction://hlinksldjump" r:id="rId29"/>
          </p:cNvPr>
          <p:cNvSpPr txBox="1"/>
          <p:nvPr/>
        </p:nvSpPr>
        <p:spPr>
          <a:xfrm>
            <a:off x="11265750" y="1986940"/>
            <a:ext cx="31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ldjump" r:id="rId30"/>
              </a:rPr>
              <a:t>Learning Groups Here</a:t>
            </a:r>
            <a:endParaRPr b="1" sz="1800" u="sng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0" name="Shape 1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1" name="Google Shape;1871;p52"/>
          <p:cNvSpPr txBox="1"/>
          <p:nvPr/>
        </p:nvSpPr>
        <p:spPr>
          <a:xfrm>
            <a:off x="4756500" y="1318325"/>
            <a:ext cx="87750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5"/>
                </a:solidFill>
                <a:latin typeface="Ribeye"/>
                <a:ea typeface="Ribeye"/>
                <a:cs typeface="Ribeye"/>
                <a:sym typeface="Ribeye"/>
              </a:rPr>
              <a:t>SUBJECT 5 CURRICULUM MAP</a:t>
            </a:r>
            <a:endParaRPr b="1" sz="3600">
              <a:solidFill>
                <a:schemeClr val="accent5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1872" name="Google Shape;1872;p52">
            <a:hlinkClick action="ppaction://hlinksldjump" r:id="rId3"/>
          </p:cNvPr>
          <p:cNvSpPr/>
          <p:nvPr/>
        </p:nvSpPr>
        <p:spPr>
          <a:xfrm>
            <a:off x="81605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DEC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73" name="Google Shape;1873;p52">
            <a:hlinkClick action="ppaction://hlinksldjump" r:id="rId4"/>
          </p:cNvPr>
          <p:cNvSpPr/>
          <p:nvPr/>
        </p:nvSpPr>
        <p:spPr>
          <a:xfrm>
            <a:off x="4226996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AUG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74" name="Google Shape;1874;p52">
            <a:hlinkClick action="ppaction://hlinksldjump" r:id="rId5"/>
          </p:cNvPr>
          <p:cNvSpPr/>
          <p:nvPr/>
        </p:nvSpPr>
        <p:spPr>
          <a:xfrm>
            <a:off x="52103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SEPT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75" name="Google Shape;1875;p52">
            <a:hlinkClick action="ppaction://hlinksldjump" r:id="rId6"/>
          </p:cNvPr>
          <p:cNvSpPr/>
          <p:nvPr/>
        </p:nvSpPr>
        <p:spPr>
          <a:xfrm>
            <a:off x="61937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OCT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76" name="Google Shape;1876;p52">
            <a:hlinkClick action="ppaction://hlinksldjump" r:id="rId7"/>
          </p:cNvPr>
          <p:cNvSpPr/>
          <p:nvPr/>
        </p:nvSpPr>
        <p:spPr>
          <a:xfrm>
            <a:off x="7177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NOV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77" name="Google Shape;1877;p52">
            <a:hlinkClick action="ppaction://hlinksldjump" r:id="rId8"/>
          </p:cNvPr>
          <p:cNvSpPr/>
          <p:nvPr/>
        </p:nvSpPr>
        <p:spPr>
          <a:xfrm>
            <a:off x="91439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JAN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78" name="Google Shape;1878;p52">
            <a:hlinkClick action="ppaction://hlinksldjump" r:id="rId9"/>
          </p:cNvPr>
          <p:cNvSpPr/>
          <p:nvPr/>
        </p:nvSpPr>
        <p:spPr>
          <a:xfrm>
            <a:off x="101274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FEB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79" name="Google Shape;1879;p52">
            <a:hlinkClick action="ppaction://hlinksldjump" r:id="rId10"/>
          </p:cNvPr>
          <p:cNvSpPr/>
          <p:nvPr/>
        </p:nvSpPr>
        <p:spPr>
          <a:xfrm>
            <a:off x="111108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80" name="Google Shape;1880;p52">
            <a:hlinkClick action="ppaction://hlinksldjump" r:id="rId11"/>
          </p:cNvPr>
          <p:cNvSpPr/>
          <p:nvPr/>
        </p:nvSpPr>
        <p:spPr>
          <a:xfrm>
            <a:off x="12094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APR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81" name="Google Shape;1881;p52">
            <a:hlinkClick action="ppaction://hlinksldjump" r:id="rId12"/>
          </p:cNvPr>
          <p:cNvSpPr/>
          <p:nvPr/>
        </p:nvSpPr>
        <p:spPr>
          <a:xfrm>
            <a:off x="13077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MAY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82" name="Google Shape;1882;p52">
            <a:hlinkClick action="ppaction://hlinksldjump" r:id="rId13"/>
          </p:cNvPr>
          <p:cNvSpPr/>
          <p:nvPr/>
        </p:nvSpPr>
        <p:spPr>
          <a:xfrm>
            <a:off x="140610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JUNE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83" name="Google Shape;1883;p52">
            <a:hlinkClick action="ppaction://hlinksldjump" r:id="rId14"/>
          </p:cNvPr>
          <p:cNvSpPr/>
          <p:nvPr/>
        </p:nvSpPr>
        <p:spPr>
          <a:xfrm>
            <a:off x="3243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JULY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84" name="Google Shape;1884;p52"/>
          <p:cNvSpPr txBox="1"/>
          <p:nvPr/>
        </p:nvSpPr>
        <p:spPr>
          <a:xfrm>
            <a:off x="4670775" y="1949688"/>
            <a:ext cx="30717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howjump?jump=nextslide"/>
              </a:rPr>
              <a:t>Current Unit Map Here</a:t>
            </a:r>
            <a:endParaRPr b="1" sz="1800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85" name="Google Shape;1885;p52">
            <a:hlinkClick action="ppaction://hlinksldjump" r:id="rId15"/>
          </p:cNvPr>
          <p:cNvSpPr txBox="1"/>
          <p:nvPr/>
        </p:nvSpPr>
        <p:spPr>
          <a:xfrm>
            <a:off x="7255850" y="1949678"/>
            <a:ext cx="31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ldjump" r:id="rId16"/>
              </a:rPr>
              <a:t>This Week’s Lesson Plans Here</a:t>
            </a:r>
            <a:endParaRPr b="1" sz="1800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graphicFrame>
        <p:nvGraphicFramePr>
          <p:cNvPr id="1886" name="Google Shape;1886;p52"/>
          <p:cNvGraphicFramePr/>
          <p:nvPr/>
        </p:nvGraphicFramePr>
        <p:xfrm>
          <a:off x="4670775" y="2419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{E91AAB8C-BFEF-4A8F-8DA0-43E7A20BD40F}</a:tableStyleId>
              </a:tblPr>
              <a:tblGrid>
                <a:gridCol w="2585075"/>
                <a:gridCol w="1872425"/>
                <a:gridCol w="1794050"/>
                <a:gridCol w="1330800"/>
                <a:gridCol w="1205825"/>
                <a:gridCol w="1470225"/>
              </a:tblGrid>
              <a:tr h="2008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Content Unit / Weeks</a:t>
                      </a:r>
                      <a:endParaRPr b="1" sz="19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Objectives / Standards</a:t>
                      </a:r>
                      <a:endParaRPr b="1" sz="19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Texts</a:t>
                      </a:r>
                      <a:endParaRPr b="1" sz="19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Skills</a:t>
                      </a:r>
                      <a:endParaRPr b="1" sz="19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Activities / Materials</a:t>
                      </a:r>
                      <a:endParaRPr b="1" sz="19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Assessments</a:t>
                      </a:r>
                      <a:endParaRPr b="1" sz="19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</a:tr>
              <a:tr h="1769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Unit 1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769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Unit 2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769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Unit 3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769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Unit 4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769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Unit 5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6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887" name="Google Shape;1887;p52">
            <a:hlinkClick action="ppaction://hlinksldjump" r:id="rId17"/>
          </p:cNvPr>
          <p:cNvSpPr txBox="1"/>
          <p:nvPr/>
        </p:nvSpPr>
        <p:spPr>
          <a:xfrm>
            <a:off x="10922325" y="1949678"/>
            <a:ext cx="31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ldjump" r:id="rId18"/>
              </a:rPr>
              <a:t>Learning Groups Here</a:t>
            </a:r>
            <a:endParaRPr b="1" sz="1800" u="sng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88" name="Google Shape;1888;p52">
            <a:hlinkClick action="ppaction://hlinksldjump" r:id="rId19"/>
          </p:cNvPr>
          <p:cNvSpPr/>
          <p:nvPr/>
        </p:nvSpPr>
        <p:spPr>
          <a:xfrm rot="5400000">
            <a:off x="15045900" y="6148500"/>
            <a:ext cx="9906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Com.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89" name="Google Shape;1889;p52">
            <a:hlinkClick action="ppaction://hlinksldjump" r:id="rId20"/>
          </p:cNvPr>
          <p:cNvSpPr/>
          <p:nvPr/>
        </p:nvSpPr>
        <p:spPr>
          <a:xfrm rot="5400000">
            <a:off x="15049500" y="2187434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2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90" name="Google Shape;1890;p52">
            <a:hlinkClick action="ppaction://hlinksldjump" r:id="rId21"/>
          </p:cNvPr>
          <p:cNvSpPr/>
          <p:nvPr/>
        </p:nvSpPr>
        <p:spPr>
          <a:xfrm rot="5400000">
            <a:off x="15049500" y="3170821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3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91" name="Google Shape;1891;p52">
            <a:hlinkClick action="ppaction://hlinksldjump" r:id="rId22"/>
          </p:cNvPr>
          <p:cNvSpPr/>
          <p:nvPr/>
        </p:nvSpPr>
        <p:spPr>
          <a:xfrm rot="5400000">
            <a:off x="15049500" y="4154222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4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92" name="Google Shape;1892;p52">
            <a:hlinkClick action="ppaction://hlinksldjump" r:id="rId23"/>
          </p:cNvPr>
          <p:cNvSpPr/>
          <p:nvPr/>
        </p:nvSpPr>
        <p:spPr>
          <a:xfrm rot="5400000">
            <a:off x="15049500" y="51376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5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93" name="Google Shape;1893;p52">
            <a:hlinkClick action="ppaction://hlinksldjump" r:id="rId24"/>
          </p:cNvPr>
          <p:cNvSpPr/>
          <p:nvPr/>
        </p:nvSpPr>
        <p:spPr>
          <a:xfrm rot="5400000">
            <a:off x="14906700" y="7278301"/>
            <a:ext cx="12690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Stu. Support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94" name="Google Shape;1894;p52">
            <a:hlinkClick action="ppaction://hlinksldjump" r:id="rId25"/>
          </p:cNvPr>
          <p:cNvSpPr/>
          <p:nvPr/>
        </p:nvSpPr>
        <p:spPr>
          <a:xfrm rot="5400000">
            <a:off x="14849850" y="8604300"/>
            <a:ext cx="138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Behavior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95" name="Google Shape;1895;p52">
            <a:hlinkClick action="ppaction://hlinksldjump" r:id="rId26"/>
          </p:cNvPr>
          <p:cNvSpPr/>
          <p:nvPr/>
        </p:nvSpPr>
        <p:spPr>
          <a:xfrm rot="5400000">
            <a:off x="14842950" y="9955700"/>
            <a:ext cx="13965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Expenses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96" name="Google Shape;1896;p52">
            <a:hlinkClick action="ppaction://hlinksldjump" r:id="rId27"/>
          </p:cNvPr>
          <p:cNvSpPr/>
          <p:nvPr/>
        </p:nvSpPr>
        <p:spPr>
          <a:xfrm rot="5400000">
            <a:off x="14909850" y="11285300"/>
            <a:ext cx="126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Wishlist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97" name="Google Shape;1897;p52">
            <a:hlinkClick action="ppaction://hlinksldjump" r:id="rId28"/>
          </p:cNvPr>
          <p:cNvSpPr/>
          <p:nvPr/>
        </p:nvSpPr>
        <p:spPr>
          <a:xfrm rot="5400000">
            <a:off x="15049500" y="1236917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Notes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98" name="Google Shape;1898;p52">
            <a:hlinkClick action="ppaction://hlinksldjump" r:id="rId29"/>
          </p:cNvPr>
          <p:cNvSpPr/>
          <p:nvPr/>
        </p:nvSpPr>
        <p:spPr>
          <a:xfrm rot="5400000">
            <a:off x="15049500" y="12040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Subj 1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899" name="Google Shape;1899;p52">
            <a:hlinkClick action="ppaction://hlinkshowjump?jump=firstslide"/>
          </p:cNvPr>
          <p:cNvSpPr/>
          <p:nvPr/>
        </p:nvSpPr>
        <p:spPr>
          <a:xfrm>
            <a:off x="797075" y="12239150"/>
            <a:ext cx="1362900" cy="15171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0" name="Google Shape;1900;p52"/>
          <p:cNvSpPr txBox="1"/>
          <p:nvPr/>
        </p:nvSpPr>
        <p:spPr>
          <a:xfrm>
            <a:off x="797075" y="12612050"/>
            <a:ext cx="13629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howjump?jump=firstslide"/>
              </a:rPr>
              <a:t>HOME</a:t>
            </a:r>
            <a:endParaRPr b="1" sz="25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1901" name="Google Shape;1901;p52"/>
          <p:cNvSpPr/>
          <p:nvPr/>
        </p:nvSpPr>
        <p:spPr>
          <a:xfrm>
            <a:off x="16353125" y="12470550"/>
            <a:ext cx="1645600" cy="1382700"/>
          </a:xfrm>
          <a:prstGeom prst="flowChartOffpageConnector">
            <a:avLst/>
          </a:prstGeom>
          <a:solidFill>
            <a:srgbClr val="F0E7CB">
              <a:alpha val="994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ldjump" r:id="rId30"/>
              </a:rPr>
              <a:t>TABLE OF CONTENTS</a:t>
            </a:r>
            <a:endParaRPr b="1" sz="24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3600" y="1105434"/>
            <a:ext cx="11967474" cy="12314191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7"/>
          <p:cNvSpPr txBox="1"/>
          <p:nvPr/>
        </p:nvSpPr>
        <p:spPr>
          <a:xfrm>
            <a:off x="4107775" y="2419650"/>
            <a:ext cx="5711400" cy="36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</a:t>
            </a:r>
            <a:endParaRPr/>
          </a:p>
        </p:txBody>
      </p:sp>
      <p:sp>
        <p:nvSpPr>
          <p:cNvPr id="224" name="Google Shape;224;p17"/>
          <p:cNvSpPr txBox="1"/>
          <p:nvPr/>
        </p:nvSpPr>
        <p:spPr>
          <a:xfrm>
            <a:off x="5908425" y="1913200"/>
            <a:ext cx="2190600" cy="375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AUG 2020</a:t>
            </a:r>
            <a:endParaRPr b="1" sz="3100">
              <a:solidFill>
                <a:srgbClr val="FFFF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225" name="Google Shape;225;p17"/>
          <p:cNvSpPr txBox="1"/>
          <p:nvPr/>
        </p:nvSpPr>
        <p:spPr>
          <a:xfrm>
            <a:off x="11302350" y="1913200"/>
            <a:ext cx="2190600" cy="375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TO DO...</a:t>
            </a:r>
            <a:endParaRPr b="1" sz="3100">
              <a:solidFill>
                <a:srgbClr val="FFFF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226" name="Google Shape;226;p17"/>
          <p:cNvSpPr txBox="1"/>
          <p:nvPr/>
        </p:nvSpPr>
        <p:spPr>
          <a:xfrm>
            <a:off x="4107775" y="6297625"/>
            <a:ext cx="1632000" cy="506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HOME</a:t>
            </a:r>
            <a:endParaRPr b="1" sz="3100">
              <a:solidFill>
                <a:srgbClr val="FFFF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227" name="Google Shape;227;p17"/>
          <p:cNvSpPr txBox="1"/>
          <p:nvPr/>
        </p:nvSpPr>
        <p:spPr>
          <a:xfrm>
            <a:off x="6187725" y="6297625"/>
            <a:ext cx="1632000" cy="506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WORK</a:t>
            </a:r>
            <a:endParaRPr b="1" sz="3100">
              <a:solidFill>
                <a:srgbClr val="FFFF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228" name="Google Shape;228;p17"/>
          <p:cNvSpPr txBox="1"/>
          <p:nvPr/>
        </p:nvSpPr>
        <p:spPr>
          <a:xfrm>
            <a:off x="8267675" y="6297625"/>
            <a:ext cx="1632000" cy="506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OTHER</a:t>
            </a:r>
            <a:endParaRPr b="1" sz="3100">
              <a:solidFill>
                <a:srgbClr val="FFFF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229" name="Google Shape;229;p17"/>
          <p:cNvSpPr txBox="1"/>
          <p:nvPr/>
        </p:nvSpPr>
        <p:spPr>
          <a:xfrm>
            <a:off x="3938950" y="6836900"/>
            <a:ext cx="18009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7"/>
          <p:cNvSpPr txBox="1"/>
          <p:nvPr/>
        </p:nvSpPr>
        <p:spPr>
          <a:xfrm>
            <a:off x="6103313" y="6836900"/>
            <a:ext cx="18009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7"/>
          <p:cNvSpPr txBox="1"/>
          <p:nvPr/>
        </p:nvSpPr>
        <p:spPr>
          <a:xfrm>
            <a:off x="8183225" y="6836900"/>
            <a:ext cx="18009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7"/>
          <p:cNvSpPr txBox="1"/>
          <p:nvPr/>
        </p:nvSpPr>
        <p:spPr>
          <a:xfrm>
            <a:off x="8183225" y="8864775"/>
            <a:ext cx="2190600" cy="375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NOTES</a:t>
            </a:r>
            <a:endParaRPr b="1" sz="3100">
              <a:solidFill>
                <a:srgbClr val="FFFF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233" name="Google Shape;233;p17"/>
          <p:cNvSpPr txBox="1"/>
          <p:nvPr/>
        </p:nvSpPr>
        <p:spPr>
          <a:xfrm>
            <a:off x="4023350" y="9240075"/>
            <a:ext cx="103539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Dancing Script"/>
                <a:ea typeface="Dancing Script"/>
                <a:cs typeface="Dancing Script"/>
                <a:sym typeface="Dancing Script"/>
              </a:rPr>
              <a:t>Birthdays:</a:t>
            </a:r>
            <a:endParaRPr b="1" sz="3200">
              <a:latin typeface="Dancing Script"/>
              <a:ea typeface="Dancing Script"/>
              <a:cs typeface="Dancing Script"/>
              <a:sym typeface="Dancing Scrip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234" name="Google Shape;234;p17">
            <a:hlinkClick action="ppaction://hlinksldjump" r:id="rId4"/>
          </p:cNvPr>
          <p:cNvSpPr/>
          <p:nvPr/>
        </p:nvSpPr>
        <p:spPr>
          <a:xfrm>
            <a:off x="8216897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DEC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35" name="Google Shape;235;p17">
            <a:hlinkClick action="ppaction://hlinksldjump" r:id="rId5"/>
          </p:cNvPr>
          <p:cNvSpPr/>
          <p:nvPr/>
        </p:nvSpPr>
        <p:spPr>
          <a:xfrm>
            <a:off x="4283296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AUG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36" name="Google Shape;236;p17">
            <a:hlinkClick action="ppaction://hlinksldjump" r:id="rId6"/>
          </p:cNvPr>
          <p:cNvSpPr/>
          <p:nvPr/>
        </p:nvSpPr>
        <p:spPr>
          <a:xfrm>
            <a:off x="5266695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SEPT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37" name="Google Shape;237;p17">
            <a:hlinkClick action="ppaction://hlinksldjump" r:id="rId7"/>
          </p:cNvPr>
          <p:cNvSpPr/>
          <p:nvPr/>
        </p:nvSpPr>
        <p:spPr>
          <a:xfrm>
            <a:off x="6250097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OCT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38" name="Google Shape;238;p17">
            <a:hlinkClick action="ppaction://hlinksldjump" r:id="rId8"/>
          </p:cNvPr>
          <p:cNvSpPr/>
          <p:nvPr/>
        </p:nvSpPr>
        <p:spPr>
          <a:xfrm>
            <a:off x="72335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NOV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39" name="Google Shape;239;p17">
            <a:hlinkClick action="ppaction://hlinksldjump" r:id="rId9"/>
          </p:cNvPr>
          <p:cNvSpPr/>
          <p:nvPr/>
        </p:nvSpPr>
        <p:spPr>
          <a:xfrm>
            <a:off x="9200295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JAN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40" name="Google Shape;240;p17">
            <a:hlinkClick action="ppaction://hlinksldjump" r:id="rId10"/>
          </p:cNvPr>
          <p:cNvSpPr/>
          <p:nvPr/>
        </p:nvSpPr>
        <p:spPr>
          <a:xfrm>
            <a:off x="101837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FEB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41" name="Google Shape;241;p17">
            <a:hlinkClick action="ppaction://hlinksldjump" r:id="rId11"/>
          </p:cNvPr>
          <p:cNvSpPr/>
          <p:nvPr/>
        </p:nvSpPr>
        <p:spPr>
          <a:xfrm>
            <a:off x="111671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42" name="Google Shape;242;p17">
            <a:hlinkClick action="ppaction://hlinksldjump" r:id="rId12"/>
          </p:cNvPr>
          <p:cNvSpPr/>
          <p:nvPr/>
        </p:nvSpPr>
        <p:spPr>
          <a:xfrm>
            <a:off x="121505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APR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43" name="Google Shape;243;p17">
            <a:hlinkClick action="ppaction://hlinksldjump" r:id="rId13"/>
          </p:cNvPr>
          <p:cNvSpPr/>
          <p:nvPr/>
        </p:nvSpPr>
        <p:spPr>
          <a:xfrm>
            <a:off x="131339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MAY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44" name="Google Shape;244;p17">
            <a:hlinkClick action="ppaction://hlinksldjump" r:id="rId14"/>
          </p:cNvPr>
          <p:cNvSpPr/>
          <p:nvPr/>
        </p:nvSpPr>
        <p:spPr>
          <a:xfrm>
            <a:off x="141173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JUNE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45" name="Google Shape;245;p17">
            <a:hlinkClick action="ppaction://hlinksldjump" r:id="rId15"/>
          </p:cNvPr>
          <p:cNvSpPr/>
          <p:nvPr/>
        </p:nvSpPr>
        <p:spPr>
          <a:xfrm>
            <a:off x="32999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JULY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46" name="Google Shape;246;p17">
            <a:hlinkClick action="ppaction://hlinksldjump" r:id="rId16"/>
          </p:cNvPr>
          <p:cNvSpPr/>
          <p:nvPr/>
        </p:nvSpPr>
        <p:spPr>
          <a:xfrm rot="5400000">
            <a:off x="15045900" y="6148500"/>
            <a:ext cx="9906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Com.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47" name="Google Shape;247;p17">
            <a:hlinkClick action="ppaction://hlinksldjump" r:id="rId17"/>
          </p:cNvPr>
          <p:cNvSpPr/>
          <p:nvPr/>
        </p:nvSpPr>
        <p:spPr>
          <a:xfrm rot="5400000">
            <a:off x="15049500" y="2187434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2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48" name="Google Shape;248;p17">
            <a:hlinkClick action="ppaction://hlinksldjump" r:id="rId18"/>
          </p:cNvPr>
          <p:cNvSpPr/>
          <p:nvPr/>
        </p:nvSpPr>
        <p:spPr>
          <a:xfrm rot="5400000">
            <a:off x="15049500" y="3170821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3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49" name="Google Shape;249;p17">
            <a:hlinkClick action="ppaction://hlinksldjump" r:id="rId19"/>
          </p:cNvPr>
          <p:cNvSpPr/>
          <p:nvPr/>
        </p:nvSpPr>
        <p:spPr>
          <a:xfrm rot="5400000">
            <a:off x="15049500" y="4154222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4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50" name="Google Shape;250;p17">
            <a:hlinkClick action="ppaction://hlinksldjump" r:id="rId20"/>
          </p:cNvPr>
          <p:cNvSpPr/>
          <p:nvPr/>
        </p:nvSpPr>
        <p:spPr>
          <a:xfrm rot="5400000">
            <a:off x="15049500" y="51376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5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51" name="Google Shape;251;p17">
            <a:hlinkClick action="ppaction://hlinksldjump" r:id="rId21"/>
          </p:cNvPr>
          <p:cNvSpPr/>
          <p:nvPr/>
        </p:nvSpPr>
        <p:spPr>
          <a:xfrm rot="5400000">
            <a:off x="14906700" y="7278301"/>
            <a:ext cx="12690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Stu. Support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52" name="Google Shape;252;p17">
            <a:hlinkClick action="ppaction://hlinksldjump" r:id="rId22"/>
          </p:cNvPr>
          <p:cNvSpPr/>
          <p:nvPr/>
        </p:nvSpPr>
        <p:spPr>
          <a:xfrm rot="5400000">
            <a:off x="14849850" y="8604300"/>
            <a:ext cx="138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Behavior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53" name="Google Shape;253;p17">
            <a:hlinkClick action="ppaction://hlinksldjump" r:id="rId23"/>
          </p:cNvPr>
          <p:cNvSpPr/>
          <p:nvPr/>
        </p:nvSpPr>
        <p:spPr>
          <a:xfrm rot="5400000">
            <a:off x="14842950" y="9955700"/>
            <a:ext cx="13965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Expenses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54" name="Google Shape;254;p17">
            <a:hlinkClick action="ppaction://hlinksldjump" r:id="rId24"/>
          </p:cNvPr>
          <p:cNvSpPr/>
          <p:nvPr/>
        </p:nvSpPr>
        <p:spPr>
          <a:xfrm rot="5400000">
            <a:off x="14909850" y="11285300"/>
            <a:ext cx="126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Wishlist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55" name="Google Shape;255;p17">
            <a:hlinkClick action="ppaction://hlinksldjump" r:id="rId25"/>
          </p:cNvPr>
          <p:cNvSpPr/>
          <p:nvPr/>
        </p:nvSpPr>
        <p:spPr>
          <a:xfrm rot="5400000">
            <a:off x="15049500" y="1236917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Notes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56" name="Google Shape;256;p17">
            <a:hlinkClick action="ppaction://hlinksldjump" r:id="rId26"/>
          </p:cNvPr>
          <p:cNvSpPr/>
          <p:nvPr/>
        </p:nvSpPr>
        <p:spPr>
          <a:xfrm rot="5400000">
            <a:off x="15049500" y="12040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Subj 1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57" name="Google Shape;257;p17"/>
          <p:cNvSpPr txBox="1"/>
          <p:nvPr/>
        </p:nvSpPr>
        <p:spPr>
          <a:xfrm>
            <a:off x="10639375" y="2545525"/>
            <a:ext cx="3758100" cy="5620800"/>
          </a:xfrm>
          <a:prstGeom prst="rect">
            <a:avLst/>
          </a:prstGeom>
          <a:solidFill>
            <a:srgbClr val="FAFBF1">
              <a:alpha val="9608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maranth"/>
              <a:buAutoNum type="arabicPeriod"/>
            </a:pPr>
            <a:r>
              <a:rPr lang="en" sz="1800">
                <a:latin typeface="Amaranth"/>
                <a:ea typeface="Amaranth"/>
                <a:cs typeface="Amaranth"/>
                <a:sym typeface="Amaranth"/>
              </a:rPr>
              <a:t>Items on list can be checked off with a symbol</a:t>
            </a:r>
            <a:endParaRPr sz="18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58" name="Google Shape;258;p17"/>
          <p:cNvSpPr txBox="1"/>
          <p:nvPr/>
        </p:nvSpPr>
        <p:spPr>
          <a:xfrm>
            <a:off x="9058550" y="2715525"/>
            <a:ext cx="7713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latin typeface="Amaranth"/>
                <a:ea typeface="Amaranth"/>
                <a:cs typeface="Amaranth"/>
                <a:sym typeface="Amaranth"/>
              </a:rPr>
              <a:t>1</a:t>
            </a:r>
            <a:endParaRPr b="1" sz="35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59" name="Google Shape;259;p17"/>
          <p:cNvSpPr txBox="1"/>
          <p:nvPr/>
        </p:nvSpPr>
        <p:spPr>
          <a:xfrm>
            <a:off x="8966800" y="3321250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8</a:t>
            </a:r>
            <a:endParaRPr/>
          </a:p>
        </p:txBody>
      </p:sp>
      <p:sp>
        <p:nvSpPr>
          <p:cNvPr id="260" name="Google Shape;260;p17"/>
          <p:cNvSpPr txBox="1"/>
          <p:nvPr/>
        </p:nvSpPr>
        <p:spPr>
          <a:xfrm>
            <a:off x="9007100" y="3932663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15</a:t>
            </a:r>
            <a:endParaRPr/>
          </a:p>
        </p:txBody>
      </p:sp>
      <p:sp>
        <p:nvSpPr>
          <p:cNvPr id="261" name="Google Shape;261;p17"/>
          <p:cNvSpPr txBox="1"/>
          <p:nvPr/>
        </p:nvSpPr>
        <p:spPr>
          <a:xfrm>
            <a:off x="8966800" y="4617238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22</a:t>
            </a:r>
            <a:endParaRPr/>
          </a:p>
        </p:txBody>
      </p:sp>
      <p:sp>
        <p:nvSpPr>
          <p:cNvPr id="262" name="Google Shape;262;p17"/>
          <p:cNvSpPr txBox="1"/>
          <p:nvPr/>
        </p:nvSpPr>
        <p:spPr>
          <a:xfrm>
            <a:off x="8986313" y="5301813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29</a:t>
            </a:r>
            <a:endParaRPr/>
          </a:p>
        </p:txBody>
      </p:sp>
      <p:sp>
        <p:nvSpPr>
          <p:cNvPr id="263" name="Google Shape;263;p17"/>
          <p:cNvSpPr txBox="1"/>
          <p:nvPr/>
        </p:nvSpPr>
        <p:spPr>
          <a:xfrm>
            <a:off x="3990400" y="3319500"/>
            <a:ext cx="7713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</a:t>
            </a:r>
            <a:endParaRPr/>
          </a:p>
        </p:txBody>
      </p:sp>
      <p:sp>
        <p:nvSpPr>
          <p:cNvPr id="264" name="Google Shape;264;p17"/>
          <p:cNvSpPr txBox="1"/>
          <p:nvPr/>
        </p:nvSpPr>
        <p:spPr>
          <a:xfrm>
            <a:off x="3938950" y="3995311"/>
            <a:ext cx="8742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9</a:t>
            </a:r>
            <a:endParaRPr/>
          </a:p>
        </p:txBody>
      </p:sp>
      <p:sp>
        <p:nvSpPr>
          <p:cNvPr id="265" name="Google Shape;265;p17"/>
          <p:cNvSpPr txBox="1"/>
          <p:nvPr/>
        </p:nvSpPr>
        <p:spPr>
          <a:xfrm>
            <a:off x="3938950" y="4606091"/>
            <a:ext cx="8742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16</a:t>
            </a:r>
            <a:endParaRPr/>
          </a:p>
        </p:txBody>
      </p:sp>
      <p:sp>
        <p:nvSpPr>
          <p:cNvPr id="266" name="Google Shape;266;p17"/>
          <p:cNvSpPr txBox="1"/>
          <p:nvPr/>
        </p:nvSpPr>
        <p:spPr>
          <a:xfrm>
            <a:off x="4023350" y="5451854"/>
            <a:ext cx="8742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23/30</a:t>
            </a:r>
            <a:endParaRPr sz="300"/>
          </a:p>
        </p:txBody>
      </p:sp>
      <p:sp>
        <p:nvSpPr>
          <p:cNvPr id="267" name="Google Shape;267;p17"/>
          <p:cNvSpPr txBox="1"/>
          <p:nvPr/>
        </p:nvSpPr>
        <p:spPr>
          <a:xfrm>
            <a:off x="4865575" y="3325350"/>
            <a:ext cx="874200" cy="6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3</a:t>
            </a:r>
            <a:endParaRPr/>
          </a:p>
        </p:txBody>
      </p:sp>
      <p:sp>
        <p:nvSpPr>
          <p:cNvPr id="268" name="Google Shape;268;p17"/>
          <p:cNvSpPr txBox="1"/>
          <p:nvPr/>
        </p:nvSpPr>
        <p:spPr>
          <a:xfrm>
            <a:off x="4781275" y="4003570"/>
            <a:ext cx="874200" cy="6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10</a:t>
            </a:r>
            <a:endParaRPr/>
          </a:p>
        </p:txBody>
      </p:sp>
      <p:sp>
        <p:nvSpPr>
          <p:cNvPr id="269" name="Google Shape;269;p17"/>
          <p:cNvSpPr txBox="1"/>
          <p:nvPr/>
        </p:nvSpPr>
        <p:spPr>
          <a:xfrm>
            <a:off x="4781275" y="4616501"/>
            <a:ext cx="874200" cy="6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17</a:t>
            </a:r>
            <a:endParaRPr/>
          </a:p>
        </p:txBody>
      </p:sp>
      <p:sp>
        <p:nvSpPr>
          <p:cNvPr id="270" name="Google Shape;270;p17"/>
          <p:cNvSpPr txBox="1"/>
          <p:nvPr/>
        </p:nvSpPr>
        <p:spPr>
          <a:xfrm>
            <a:off x="4865575" y="5458125"/>
            <a:ext cx="8742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24/31</a:t>
            </a:r>
            <a:endParaRPr sz="300"/>
          </a:p>
        </p:txBody>
      </p:sp>
      <p:sp>
        <p:nvSpPr>
          <p:cNvPr id="271" name="Google Shape;271;p17"/>
          <p:cNvSpPr txBox="1"/>
          <p:nvPr/>
        </p:nvSpPr>
        <p:spPr>
          <a:xfrm>
            <a:off x="5655475" y="3325350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4</a:t>
            </a:r>
            <a:endParaRPr/>
          </a:p>
        </p:txBody>
      </p:sp>
      <p:sp>
        <p:nvSpPr>
          <p:cNvPr id="272" name="Google Shape;272;p17"/>
          <p:cNvSpPr txBox="1"/>
          <p:nvPr/>
        </p:nvSpPr>
        <p:spPr>
          <a:xfrm>
            <a:off x="5659400" y="400187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11</a:t>
            </a:r>
            <a:endParaRPr/>
          </a:p>
        </p:txBody>
      </p:sp>
      <p:sp>
        <p:nvSpPr>
          <p:cNvPr id="273" name="Google Shape;273;p17"/>
          <p:cNvSpPr txBox="1"/>
          <p:nvPr/>
        </p:nvSpPr>
        <p:spPr>
          <a:xfrm>
            <a:off x="5740004" y="4588225"/>
            <a:ext cx="7713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18</a:t>
            </a:r>
            <a:endParaRPr/>
          </a:p>
        </p:txBody>
      </p:sp>
      <p:sp>
        <p:nvSpPr>
          <p:cNvPr id="274" name="Google Shape;274;p17"/>
          <p:cNvSpPr txBox="1"/>
          <p:nvPr/>
        </p:nvSpPr>
        <p:spPr>
          <a:xfrm>
            <a:off x="5659400" y="5312788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25</a:t>
            </a:r>
            <a:endParaRPr/>
          </a:p>
        </p:txBody>
      </p:sp>
      <p:sp>
        <p:nvSpPr>
          <p:cNvPr id="275" name="Google Shape;275;p17"/>
          <p:cNvSpPr txBox="1"/>
          <p:nvPr/>
        </p:nvSpPr>
        <p:spPr>
          <a:xfrm>
            <a:off x="6495075" y="3325350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5</a:t>
            </a:r>
            <a:endParaRPr/>
          </a:p>
        </p:txBody>
      </p:sp>
      <p:sp>
        <p:nvSpPr>
          <p:cNvPr id="276" name="Google Shape;276;p17"/>
          <p:cNvSpPr txBox="1"/>
          <p:nvPr/>
        </p:nvSpPr>
        <p:spPr>
          <a:xfrm>
            <a:off x="6495075" y="3973350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12</a:t>
            </a:r>
            <a:endParaRPr/>
          </a:p>
        </p:txBody>
      </p:sp>
      <p:sp>
        <p:nvSpPr>
          <p:cNvPr id="277" name="Google Shape;277;p17"/>
          <p:cNvSpPr txBox="1"/>
          <p:nvPr/>
        </p:nvSpPr>
        <p:spPr>
          <a:xfrm>
            <a:off x="6495075" y="4621350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19</a:t>
            </a:r>
            <a:endParaRPr/>
          </a:p>
        </p:txBody>
      </p:sp>
      <p:sp>
        <p:nvSpPr>
          <p:cNvPr id="278" name="Google Shape;278;p17"/>
          <p:cNvSpPr txBox="1"/>
          <p:nvPr/>
        </p:nvSpPr>
        <p:spPr>
          <a:xfrm>
            <a:off x="6495075" y="5269350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26</a:t>
            </a:r>
            <a:endParaRPr/>
          </a:p>
        </p:txBody>
      </p:sp>
      <p:sp>
        <p:nvSpPr>
          <p:cNvPr id="279" name="Google Shape;279;p17"/>
          <p:cNvSpPr txBox="1"/>
          <p:nvPr/>
        </p:nvSpPr>
        <p:spPr>
          <a:xfrm>
            <a:off x="7333250" y="3325350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6</a:t>
            </a:r>
            <a:endParaRPr/>
          </a:p>
        </p:txBody>
      </p:sp>
      <p:sp>
        <p:nvSpPr>
          <p:cNvPr id="280" name="Google Shape;280;p17"/>
          <p:cNvSpPr txBox="1"/>
          <p:nvPr/>
        </p:nvSpPr>
        <p:spPr>
          <a:xfrm>
            <a:off x="7333250" y="3973350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13</a:t>
            </a:r>
            <a:endParaRPr/>
          </a:p>
        </p:txBody>
      </p:sp>
      <p:sp>
        <p:nvSpPr>
          <p:cNvPr id="281" name="Google Shape;281;p17"/>
          <p:cNvSpPr txBox="1"/>
          <p:nvPr/>
        </p:nvSpPr>
        <p:spPr>
          <a:xfrm>
            <a:off x="7333250" y="4621350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20</a:t>
            </a:r>
            <a:endParaRPr/>
          </a:p>
        </p:txBody>
      </p:sp>
      <p:sp>
        <p:nvSpPr>
          <p:cNvPr id="282" name="Google Shape;282;p17"/>
          <p:cNvSpPr txBox="1"/>
          <p:nvPr/>
        </p:nvSpPr>
        <p:spPr>
          <a:xfrm>
            <a:off x="7333250" y="5269338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27</a:t>
            </a:r>
            <a:endParaRPr/>
          </a:p>
        </p:txBody>
      </p:sp>
      <p:sp>
        <p:nvSpPr>
          <p:cNvPr id="283" name="Google Shape;283;p17"/>
          <p:cNvSpPr txBox="1"/>
          <p:nvPr/>
        </p:nvSpPr>
        <p:spPr>
          <a:xfrm>
            <a:off x="8157200" y="3319500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7</a:t>
            </a:r>
            <a:endParaRPr/>
          </a:p>
        </p:txBody>
      </p:sp>
      <p:sp>
        <p:nvSpPr>
          <p:cNvPr id="284" name="Google Shape;284;p17"/>
          <p:cNvSpPr txBox="1"/>
          <p:nvPr/>
        </p:nvSpPr>
        <p:spPr>
          <a:xfrm>
            <a:off x="8157200" y="3930900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14</a:t>
            </a:r>
            <a:endParaRPr/>
          </a:p>
        </p:txBody>
      </p:sp>
      <p:sp>
        <p:nvSpPr>
          <p:cNvPr id="285" name="Google Shape;285;p17"/>
          <p:cNvSpPr txBox="1"/>
          <p:nvPr/>
        </p:nvSpPr>
        <p:spPr>
          <a:xfrm>
            <a:off x="8157200" y="4615500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21</a:t>
            </a:r>
            <a:endParaRPr/>
          </a:p>
        </p:txBody>
      </p:sp>
      <p:sp>
        <p:nvSpPr>
          <p:cNvPr id="286" name="Google Shape;286;p17"/>
          <p:cNvSpPr txBox="1"/>
          <p:nvPr/>
        </p:nvSpPr>
        <p:spPr>
          <a:xfrm>
            <a:off x="8141563" y="5293227"/>
            <a:ext cx="8742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28</a:t>
            </a:r>
            <a:endParaRPr/>
          </a:p>
        </p:txBody>
      </p:sp>
      <p:sp>
        <p:nvSpPr>
          <p:cNvPr id="287" name="Google Shape;287;p17">
            <a:hlinkClick action="ppaction://hlinkshowjump?jump=firstslide"/>
          </p:cNvPr>
          <p:cNvSpPr/>
          <p:nvPr/>
        </p:nvSpPr>
        <p:spPr>
          <a:xfrm>
            <a:off x="797075" y="12239150"/>
            <a:ext cx="1362900" cy="15171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7"/>
          <p:cNvSpPr txBox="1"/>
          <p:nvPr/>
        </p:nvSpPr>
        <p:spPr>
          <a:xfrm>
            <a:off x="797075" y="12612050"/>
            <a:ext cx="13629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howjump?jump=firstslide"/>
              </a:rPr>
              <a:t>HOME</a:t>
            </a:r>
            <a:endParaRPr b="1" sz="25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289" name="Google Shape;289;p17"/>
          <p:cNvSpPr/>
          <p:nvPr/>
        </p:nvSpPr>
        <p:spPr>
          <a:xfrm>
            <a:off x="16353125" y="12470550"/>
            <a:ext cx="1645600" cy="1382700"/>
          </a:xfrm>
          <a:prstGeom prst="flowChartOffpageConnector">
            <a:avLst/>
          </a:prstGeom>
          <a:solidFill>
            <a:srgbClr val="F0E7CB">
              <a:alpha val="994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ldjump" r:id="rId27"/>
              </a:rPr>
              <a:t>TABLE OF CONTENTS</a:t>
            </a:r>
            <a:endParaRPr b="1" sz="24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5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6" name="Google Shape;1906;p53"/>
          <p:cNvSpPr txBox="1"/>
          <p:nvPr/>
        </p:nvSpPr>
        <p:spPr>
          <a:xfrm>
            <a:off x="4756500" y="1318325"/>
            <a:ext cx="87750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5"/>
                </a:solidFill>
                <a:latin typeface="Ribeye"/>
                <a:ea typeface="Ribeye"/>
                <a:cs typeface="Ribeye"/>
                <a:sym typeface="Ribeye"/>
              </a:rPr>
              <a:t>SUBJECT 5 CURRENT UNIT MAP</a:t>
            </a:r>
            <a:endParaRPr b="1" sz="3600">
              <a:solidFill>
                <a:schemeClr val="accent5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1907" name="Google Shape;1907;p53">
            <a:hlinkClick action="ppaction://hlinksldjump" r:id="rId3"/>
          </p:cNvPr>
          <p:cNvSpPr/>
          <p:nvPr/>
        </p:nvSpPr>
        <p:spPr>
          <a:xfrm>
            <a:off x="81605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DEC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908" name="Google Shape;1908;p53">
            <a:hlinkClick action="ppaction://hlinksldjump" r:id="rId4"/>
          </p:cNvPr>
          <p:cNvSpPr/>
          <p:nvPr/>
        </p:nvSpPr>
        <p:spPr>
          <a:xfrm>
            <a:off x="4226996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AUG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909" name="Google Shape;1909;p53">
            <a:hlinkClick action="ppaction://hlinksldjump" r:id="rId5"/>
          </p:cNvPr>
          <p:cNvSpPr/>
          <p:nvPr/>
        </p:nvSpPr>
        <p:spPr>
          <a:xfrm>
            <a:off x="52103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SEPT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910" name="Google Shape;1910;p53">
            <a:hlinkClick action="ppaction://hlinksldjump" r:id="rId6"/>
          </p:cNvPr>
          <p:cNvSpPr/>
          <p:nvPr/>
        </p:nvSpPr>
        <p:spPr>
          <a:xfrm>
            <a:off x="61937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OCT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911" name="Google Shape;1911;p53">
            <a:hlinkClick action="ppaction://hlinksldjump" r:id="rId7"/>
          </p:cNvPr>
          <p:cNvSpPr/>
          <p:nvPr/>
        </p:nvSpPr>
        <p:spPr>
          <a:xfrm>
            <a:off x="7177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NOV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912" name="Google Shape;1912;p53">
            <a:hlinkClick action="ppaction://hlinksldjump" r:id="rId8"/>
          </p:cNvPr>
          <p:cNvSpPr/>
          <p:nvPr/>
        </p:nvSpPr>
        <p:spPr>
          <a:xfrm>
            <a:off x="91439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JAN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913" name="Google Shape;1913;p53">
            <a:hlinkClick action="ppaction://hlinksldjump" r:id="rId9"/>
          </p:cNvPr>
          <p:cNvSpPr/>
          <p:nvPr/>
        </p:nvSpPr>
        <p:spPr>
          <a:xfrm>
            <a:off x="101274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FEB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914" name="Google Shape;1914;p53">
            <a:hlinkClick action="ppaction://hlinksldjump" r:id="rId10"/>
          </p:cNvPr>
          <p:cNvSpPr/>
          <p:nvPr/>
        </p:nvSpPr>
        <p:spPr>
          <a:xfrm>
            <a:off x="111108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915" name="Google Shape;1915;p53">
            <a:hlinkClick action="ppaction://hlinksldjump" r:id="rId11"/>
          </p:cNvPr>
          <p:cNvSpPr/>
          <p:nvPr/>
        </p:nvSpPr>
        <p:spPr>
          <a:xfrm>
            <a:off x="12094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APR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916" name="Google Shape;1916;p53">
            <a:hlinkClick action="ppaction://hlinksldjump" r:id="rId12"/>
          </p:cNvPr>
          <p:cNvSpPr/>
          <p:nvPr/>
        </p:nvSpPr>
        <p:spPr>
          <a:xfrm>
            <a:off x="13077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MAY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917" name="Google Shape;1917;p53">
            <a:hlinkClick action="ppaction://hlinksldjump" r:id="rId13"/>
          </p:cNvPr>
          <p:cNvSpPr/>
          <p:nvPr/>
        </p:nvSpPr>
        <p:spPr>
          <a:xfrm>
            <a:off x="140610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JUNE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918" name="Google Shape;1918;p53">
            <a:hlinkClick action="ppaction://hlinksldjump" r:id="rId14"/>
          </p:cNvPr>
          <p:cNvSpPr/>
          <p:nvPr/>
        </p:nvSpPr>
        <p:spPr>
          <a:xfrm>
            <a:off x="3243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JULY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919" name="Google Shape;1919;p53">
            <a:hlinkClick action="ppaction://hlinksldjump" r:id="rId15"/>
          </p:cNvPr>
          <p:cNvSpPr/>
          <p:nvPr/>
        </p:nvSpPr>
        <p:spPr>
          <a:xfrm rot="5400000">
            <a:off x="15045900" y="6148500"/>
            <a:ext cx="9906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Com.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920" name="Google Shape;1920;p53">
            <a:hlinkClick action="ppaction://hlinksldjump" r:id="rId16"/>
          </p:cNvPr>
          <p:cNvSpPr/>
          <p:nvPr/>
        </p:nvSpPr>
        <p:spPr>
          <a:xfrm rot="5400000">
            <a:off x="15049500" y="2187434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2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921" name="Google Shape;1921;p53">
            <a:hlinkClick action="ppaction://hlinksldjump" r:id="rId17"/>
          </p:cNvPr>
          <p:cNvSpPr/>
          <p:nvPr/>
        </p:nvSpPr>
        <p:spPr>
          <a:xfrm rot="5400000">
            <a:off x="15049500" y="3170821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3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922" name="Google Shape;1922;p53">
            <a:hlinkClick action="ppaction://hlinksldjump" r:id="rId18"/>
          </p:cNvPr>
          <p:cNvSpPr/>
          <p:nvPr/>
        </p:nvSpPr>
        <p:spPr>
          <a:xfrm rot="5400000">
            <a:off x="15049500" y="4154222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4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923" name="Google Shape;1923;p53">
            <a:hlinkClick action="ppaction://hlinksldjump" r:id="rId19"/>
          </p:cNvPr>
          <p:cNvSpPr/>
          <p:nvPr/>
        </p:nvSpPr>
        <p:spPr>
          <a:xfrm rot="5400000">
            <a:off x="15049500" y="51376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5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924" name="Google Shape;1924;p53">
            <a:hlinkClick action="ppaction://hlinksldjump" r:id="rId20"/>
          </p:cNvPr>
          <p:cNvSpPr/>
          <p:nvPr/>
        </p:nvSpPr>
        <p:spPr>
          <a:xfrm rot="5400000">
            <a:off x="14906700" y="7278301"/>
            <a:ext cx="12690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Stu. Support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925" name="Google Shape;1925;p53">
            <a:hlinkClick action="ppaction://hlinksldjump" r:id="rId21"/>
          </p:cNvPr>
          <p:cNvSpPr/>
          <p:nvPr/>
        </p:nvSpPr>
        <p:spPr>
          <a:xfrm rot="5400000">
            <a:off x="14849850" y="8604300"/>
            <a:ext cx="138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Behavior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926" name="Google Shape;1926;p53">
            <a:hlinkClick action="ppaction://hlinksldjump" r:id="rId22"/>
          </p:cNvPr>
          <p:cNvSpPr/>
          <p:nvPr/>
        </p:nvSpPr>
        <p:spPr>
          <a:xfrm rot="5400000">
            <a:off x="14842950" y="9955700"/>
            <a:ext cx="13965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Expenses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927" name="Google Shape;1927;p53">
            <a:hlinkClick action="ppaction://hlinksldjump" r:id="rId23"/>
          </p:cNvPr>
          <p:cNvSpPr/>
          <p:nvPr/>
        </p:nvSpPr>
        <p:spPr>
          <a:xfrm rot="5400000">
            <a:off x="14909850" y="11285300"/>
            <a:ext cx="126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Wishlist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928" name="Google Shape;1928;p53">
            <a:hlinkClick action="ppaction://hlinksldjump" r:id="rId24"/>
          </p:cNvPr>
          <p:cNvSpPr/>
          <p:nvPr/>
        </p:nvSpPr>
        <p:spPr>
          <a:xfrm rot="5400000">
            <a:off x="15049500" y="1236917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Notes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929" name="Google Shape;1929;p53">
            <a:hlinkClick action="ppaction://hlinksldjump" r:id="rId25"/>
          </p:cNvPr>
          <p:cNvSpPr/>
          <p:nvPr/>
        </p:nvSpPr>
        <p:spPr>
          <a:xfrm rot="5400000">
            <a:off x="15049500" y="12040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Subj 1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graphicFrame>
        <p:nvGraphicFramePr>
          <p:cNvPr id="1930" name="Google Shape;1930;p53"/>
          <p:cNvGraphicFramePr/>
          <p:nvPr/>
        </p:nvGraphicFramePr>
        <p:xfrm>
          <a:off x="4756500" y="2419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{E91AAB8C-BFEF-4A8F-8DA0-43E7A20BD40F}</a:tableStyleId>
              </a:tblPr>
              <a:tblGrid>
                <a:gridCol w="952050"/>
                <a:gridCol w="2045950"/>
                <a:gridCol w="1124275"/>
                <a:gridCol w="1620550"/>
                <a:gridCol w="2126975"/>
                <a:gridCol w="1185050"/>
                <a:gridCol w="1073600"/>
              </a:tblGrid>
              <a:tr h="2274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Unit 1</a:t>
                      </a:r>
                      <a:endParaRPr b="1" sz="18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Essential Questions</a:t>
                      </a:r>
                      <a:endParaRPr b="1" sz="18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Reading</a:t>
                      </a:r>
                      <a:endParaRPr b="1" sz="18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Writing / Grammar</a:t>
                      </a:r>
                      <a:endParaRPr b="1" sz="18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Vocabulary</a:t>
                      </a:r>
                      <a:endParaRPr b="1" sz="18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Speaking / Listening</a:t>
                      </a:r>
                      <a:endParaRPr b="1" sz="18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Assess-</a:t>
                      </a:r>
                      <a:endParaRPr b="1" sz="18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ments</a:t>
                      </a:r>
                      <a:endParaRPr b="1" sz="18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</a:tr>
              <a:tr h="8552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3D5E12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1">
                        <a:alpha val="96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191919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1">
                        <a:alpha val="96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191919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1">
                        <a:alpha val="96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91919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200">
                        <a:solidFill>
                          <a:srgbClr val="191919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1">
                        <a:alpha val="96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191919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91919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200">
                        <a:solidFill>
                          <a:srgbClr val="191919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1">
                        <a:alpha val="96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191919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1">
                        <a:alpha val="96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91919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200">
                        <a:solidFill>
                          <a:srgbClr val="191919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1">
                        <a:alpha val="9608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931" name="Google Shape;1931;p53">
            <a:hlinkClick action="ppaction://hlinkshowjump?jump=firstslide"/>
          </p:cNvPr>
          <p:cNvSpPr/>
          <p:nvPr/>
        </p:nvSpPr>
        <p:spPr>
          <a:xfrm>
            <a:off x="797075" y="12239150"/>
            <a:ext cx="1362900" cy="15171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2" name="Google Shape;1932;p53"/>
          <p:cNvSpPr txBox="1"/>
          <p:nvPr/>
        </p:nvSpPr>
        <p:spPr>
          <a:xfrm>
            <a:off x="797075" y="12612050"/>
            <a:ext cx="13629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howjump?jump=firstslide"/>
              </a:rPr>
              <a:t>HOME</a:t>
            </a:r>
            <a:endParaRPr b="1" sz="25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1933" name="Google Shape;1933;p53"/>
          <p:cNvSpPr/>
          <p:nvPr/>
        </p:nvSpPr>
        <p:spPr>
          <a:xfrm>
            <a:off x="16353125" y="12470550"/>
            <a:ext cx="1645600" cy="1382700"/>
          </a:xfrm>
          <a:prstGeom prst="flowChartOffpageConnector">
            <a:avLst/>
          </a:prstGeom>
          <a:solidFill>
            <a:srgbClr val="F0E7CB">
              <a:alpha val="994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ldjump" r:id="rId26"/>
              </a:rPr>
              <a:t>TABLE OF CONTENTS</a:t>
            </a:r>
            <a:endParaRPr b="1" sz="24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1934" name="Google Shape;1934;p53"/>
          <p:cNvSpPr txBox="1"/>
          <p:nvPr/>
        </p:nvSpPr>
        <p:spPr>
          <a:xfrm>
            <a:off x="4756500" y="1949825"/>
            <a:ext cx="30717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howjump?jump=nextslide"/>
              </a:rPr>
              <a:t>Current Unit Map Here</a:t>
            </a:r>
            <a:endParaRPr b="1" sz="1800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935" name="Google Shape;1935;p53">
            <a:hlinkClick action="ppaction://hlinksldjump" r:id="rId27"/>
          </p:cNvPr>
          <p:cNvSpPr txBox="1"/>
          <p:nvPr/>
        </p:nvSpPr>
        <p:spPr>
          <a:xfrm>
            <a:off x="7828200" y="1949690"/>
            <a:ext cx="31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ldjump" r:id="rId28"/>
              </a:rPr>
              <a:t>This Week’s Lesson Plans Here</a:t>
            </a:r>
            <a:endParaRPr b="1" sz="1800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936" name="Google Shape;1936;p53">
            <a:hlinkClick action="ppaction://hlinksldjump" r:id="rId29"/>
          </p:cNvPr>
          <p:cNvSpPr txBox="1"/>
          <p:nvPr/>
        </p:nvSpPr>
        <p:spPr>
          <a:xfrm>
            <a:off x="11265750" y="1986940"/>
            <a:ext cx="31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ldjump" r:id="rId30"/>
              </a:rPr>
              <a:t>Learning Groups Here</a:t>
            </a:r>
            <a:endParaRPr b="1" sz="1800" u="sng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0" name="Shape 1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1" name="Google Shape;1941;p54"/>
          <p:cNvGraphicFramePr/>
          <p:nvPr/>
        </p:nvGraphicFramePr>
        <p:xfrm>
          <a:off x="4756500" y="2330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{E91AAB8C-BFEF-4A8F-8DA0-43E7A20BD40F}</a:tableStyleId>
              </a:tblPr>
              <a:tblGrid>
                <a:gridCol w="4643800"/>
                <a:gridCol w="2811975"/>
                <a:gridCol w="2770700"/>
              </a:tblGrid>
              <a:tr h="380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rgbClr val="E7E6E6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Content</a:t>
                      </a:r>
                      <a:endParaRPr b="1" sz="1700">
                        <a:solidFill>
                          <a:srgbClr val="E7E6E6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7A7">
                        <a:alpha val="393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rgbClr val="E7E6E6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Materials</a:t>
                      </a:r>
                      <a:endParaRPr b="1" sz="1700">
                        <a:solidFill>
                          <a:srgbClr val="E7E6E6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7A7">
                        <a:alpha val="393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rgbClr val="E7E6E6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Evaluation</a:t>
                      </a:r>
                      <a:endParaRPr b="1" sz="1700">
                        <a:solidFill>
                          <a:srgbClr val="E7E6E6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7A7">
                        <a:alpha val="39330"/>
                      </a:srgbClr>
                    </a:solidFill>
                  </a:tcPr>
                </a:tc>
              </a:tr>
              <a:tr h="1803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Monday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Video: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Computers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Textbook pgs: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Other:</a:t>
                      </a:r>
                      <a:b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</a:b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Independent Work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Guided Instruction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Practice Sheets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Project/Presentation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Conference w/student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Test/Quiz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Other: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43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7A7">
                        <a:alpha val="393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7A7">
                        <a:alpha val="393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7A7">
                        <a:alpha val="39330"/>
                      </a:srgbClr>
                    </a:solidFill>
                  </a:tcPr>
                </a:tc>
              </a:tr>
              <a:tr h="1803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Tuesday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Video: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Computers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Textbook pgs: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Other:</a:t>
                      </a:r>
                      <a:b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</a:b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Independent Work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Guided Instruction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Practice Sheets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Project/Presentation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Conference w/student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Test/Quiz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Other: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43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7A7">
                        <a:alpha val="393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7A7">
                        <a:alpha val="393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7A7">
                        <a:alpha val="39330"/>
                      </a:srgbClr>
                    </a:solidFill>
                  </a:tcPr>
                </a:tc>
              </a:tr>
              <a:tr h="1803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Wednesday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Video: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Computers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Textbook pgs: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Other:</a:t>
                      </a:r>
                      <a:b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</a:b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Independent Work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Guided Instruction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Practice Sheets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Project/Presentation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Conference w/student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Test/Quiz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Other: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43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7A7">
                        <a:alpha val="393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7A7">
                        <a:alpha val="393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7A7">
                        <a:alpha val="39330"/>
                      </a:srgbClr>
                    </a:solidFill>
                  </a:tcPr>
                </a:tc>
              </a:tr>
              <a:tr h="1803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Thursday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Video: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Computers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Textbook pgs: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Other:</a:t>
                      </a:r>
                      <a:b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</a:b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Independent Work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Guided Instruction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Practice Sheets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Project/Presentation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Conference w/student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Test/Quiz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Other: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43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7A7">
                        <a:alpha val="393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7A7">
                        <a:alpha val="393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7A7">
                        <a:alpha val="39330"/>
                      </a:srgbClr>
                    </a:solidFill>
                  </a:tcPr>
                </a:tc>
              </a:tr>
              <a:tr h="1803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Friday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Video: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Computers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Textbook pgs: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Other:</a:t>
                      </a:r>
                      <a:br>
                        <a:rPr lang="en" sz="1700">
                          <a:latin typeface="Amaranth"/>
                          <a:ea typeface="Amaranth"/>
                          <a:cs typeface="Amaranth"/>
                          <a:sym typeface="Amaranth"/>
                        </a:rPr>
                      </a:b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Independent Work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Guided Instruction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Practice Sheets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Project/Presentation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Conference w/student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Test/Quiz</a:t>
                      </a:r>
                      <a:endParaRPr sz="170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maranth"/>
                        <a:buChar char="❏"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Other:</a:t>
                      </a:r>
                      <a:endParaRPr sz="1700"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942" name="Google Shape;1942;p54"/>
          <p:cNvSpPr txBox="1"/>
          <p:nvPr/>
        </p:nvSpPr>
        <p:spPr>
          <a:xfrm>
            <a:off x="4756500" y="1318325"/>
            <a:ext cx="87750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5"/>
                </a:solidFill>
                <a:latin typeface="Ribeye"/>
                <a:ea typeface="Ribeye"/>
                <a:cs typeface="Ribeye"/>
                <a:sym typeface="Ribeye"/>
              </a:rPr>
              <a:t>SUBJECT 5 WEEK VIEW</a:t>
            </a:r>
            <a:endParaRPr b="1" sz="3600">
              <a:solidFill>
                <a:schemeClr val="accent5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1943" name="Google Shape;1943;p54"/>
          <p:cNvSpPr txBox="1"/>
          <p:nvPr/>
        </p:nvSpPr>
        <p:spPr>
          <a:xfrm>
            <a:off x="9970000" y="1413563"/>
            <a:ext cx="48639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Norican"/>
                <a:ea typeface="Norican"/>
                <a:cs typeface="Norican"/>
                <a:sym typeface="Norican"/>
              </a:rPr>
              <a:t>Month </a:t>
            </a:r>
            <a:r>
              <a:rPr lang="en" sz="2800">
                <a:solidFill>
                  <a:srgbClr val="000000"/>
                </a:solidFill>
                <a:latin typeface="Norican"/>
                <a:ea typeface="Norican"/>
                <a:cs typeface="Norican"/>
                <a:sym typeface="Norican"/>
              </a:rPr>
              <a:t>– Week from X to X</a:t>
            </a:r>
            <a:endParaRPr sz="2800">
              <a:solidFill>
                <a:srgbClr val="000000"/>
              </a:solidFill>
              <a:latin typeface="Norican"/>
              <a:ea typeface="Norican"/>
              <a:cs typeface="Norican"/>
              <a:sym typeface="Norica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Norican"/>
              <a:ea typeface="Norican"/>
              <a:cs typeface="Norican"/>
              <a:sym typeface="Norican"/>
            </a:endParaRPr>
          </a:p>
        </p:txBody>
      </p:sp>
      <p:sp>
        <p:nvSpPr>
          <p:cNvPr id="1944" name="Google Shape;1944;p54">
            <a:hlinkClick action="ppaction://hlinksldjump" r:id="rId3"/>
          </p:cNvPr>
          <p:cNvSpPr/>
          <p:nvPr/>
        </p:nvSpPr>
        <p:spPr>
          <a:xfrm>
            <a:off x="81605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DEC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945" name="Google Shape;1945;p54">
            <a:hlinkClick action="ppaction://hlinksldjump" r:id="rId4"/>
          </p:cNvPr>
          <p:cNvSpPr/>
          <p:nvPr/>
        </p:nvSpPr>
        <p:spPr>
          <a:xfrm>
            <a:off x="4226996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AUG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946" name="Google Shape;1946;p54">
            <a:hlinkClick action="ppaction://hlinksldjump" r:id="rId5"/>
          </p:cNvPr>
          <p:cNvSpPr/>
          <p:nvPr/>
        </p:nvSpPr>
        <p:spPr>
          <a:xfrm>
            <a:off x="52103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SEPT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947" name="Google Shape;1947;p54">
            <a:hlinkClick action="ppaction://hlinksldjump" r:id="rId6"/>
          </p:cNvPr>
          <p:cNvSpPr/>
          <p:nvPr/>
        </p:nvSpPr>
        <p:spPr>
          <a:xfrm>
            <a:off x="61937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OCT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948" name="Google Shape;1948;p54">
            <a:hlinkClick action="ppaction://hlinksldjump" r:id="rId7"/>
          </p:cNvPr>
          <p:cNvSpPr/>
          <p:nvPr/>
        </p:nvSpPr>
        <p:spPr>
          <a:xfrm>
            <a:off x="7177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NOV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949" name="Google Shape;1949;p54">
            <a:hlinkClick action="ppaction://hlinksldjump" r:id="rId8"/>
          </p:cNvPr>
          <p:cNvSpPr/>
          <p:nvPr/>
        </p:nvSpPr>
        <p:spPr>
          <a:xfrm>
            <a:off x="91439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JAN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950" name="Google Shape;1950;p54">
            <a:hlinkClick action="ppaction://hlinksldjump" r:id="rId9"/>
          </p:cNvPr>
          <p:cNvSpPr/>
          <p:nvPr/>
        </p:nvSpPr>
        <p:spPr>
          <a:xfrm>
            <a:off x="101274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FEB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951" name="Google Shape;1951;p54">
            <a:hlinkClick action="ppaction://hlinksldjump" r:id="rId10"/>
          </p:cNvPr>
          <p:cNvSpPr/>
          <p:nvPr/>
        </p:nvSpPr>
        <p:spPr>
          <a:xfrm>
            <a:off x="111108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952" name="Google Shape;1952;p54">
            <a:hlinkClick action="ppaction://hlinksldjump" r:id="rId11"/>
          </p:cNvPr>
          <p:cNvSpPr/>
          <p:nvPr/>
        </p:nvSpPr>
        <p:spPr>
          <a:xfrm>
            <a:off x="12094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APR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953" name="Google Shape;1953;p54">
            <a:hlinkClick action="ppaction://hlinksldjump" r:id="rId12"/>
          </p:cNvPr>
          <p:cNvSpPr/>
          <p:nvPr/>
        </p:nvSpPr>
        <p:spPr>
          <a:xfrm>
            <a:off x="13077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MAY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954" name="Google Shape;1954;p54">
            <a:hlinkClick action="ppaction://hlinksldjump" r:id="rId13"/>
          </p:cNvPr>
          <p:cNvSpPr/>
          <p:nvPr/>
        </p:nvSpPr>
        <p:spPr>
          <a:xfrm>
            <a:off x="140610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JUNE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955" name="Google Shape;1955;p54">
            <a:hlinkClick action="ppaction://hlinksldjump" r:id="rId14"/>
          </p:cNvPr>
          <p:cNvSpPr/>
          <p:nvPr/>
        </p:nvSpPr>
        <p:spPr>
          <a:xfrm>
            <a:off x="3243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JULY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956" name="Google Shape;1956;p54">
            <a:hlinkClick action="ppaction://hlinksldjump" r:id="rId15"/>
          </p:cNvPr>
          <p:cNvSpPr/>
          <p:nvPr/>
        </p:nvSpPr>
        <p:spPr>
          <a:xfrm rot="5400000">
            <a:off x="15045900" y="6148500"/>
            <a:ext cx="9906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Com.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957" name="Google Shape;1957;p54">
            <a:hlinkClick action="ppaction://hlinksldjump" r:id="rId16"/>
          </p:cNvPr>
          <p:cNvSpPr/>
          <p:nvPr/>
        </p:nvSpPr>
        <p:spPr>
          <a:xfrm rot="5400000">
            <a:off x="15049500" y="2187434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2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958" name="Google Shape;1958;p54">
            <a:hlinkClick action="ppaction://hlinksldjump" r:id="rId17"/>
          </p:cNvPr>
          <p:cNvSpPr/>
          <p:nvPr/>
        </p:nvSpPr>
        <p:spPr>
          <a:xfrm rot="5400000">
            <a:off x="15049500" y="3170821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3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959" name="Google Shape;1959;p54">
            <a:hlinkClick action="ppaction://hlinksldjump" r:id="rId18"/>
          </p:cNvPr>
          <p:cNvSpPr/>
          <p:nvPr/>
        </p:nvSpPr>
        <p:spPr>
          <a:xfrm rot="5400000">
            <a:off x="15049500" y="4154222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4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960" name="Google Shape;1960;p54">
            <a:hlinkClick action="ppaction://hlinksldjump" r:id="rId19"/>
          </p:cNvPr>
          <p:cNvSpPr/>
          <p:nvPr/>
        </p:nvSpPr>
        <p:spPr>
          <a:xfrm rot="5400000">
            <a:off x="15049500" y="51376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5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961" name="Google Shape;1961;p54">
            <a:hlinkClick action="ppaction://hlinksldjump" r:id="rId20"/>
          </p:cNvPr>
          <p:cNvSpPr/>
          <p:nvPr/>
        </p:nvSpPr>
        <p:spPr>
          <a:xfrm rot="5400000">
            <a:off x="14906700" y="7278301"/>
            <a:ext cx="12690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Stu. Support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962" name="Google Shape;1962;p54">
            <a:hlinkClick action="ppaction://hlinksldjump" r:id="rId21"/>
          </p:cNvPr>
          <p:cNvSpPr/>
          <p:nvPr/>
        </p:nvSpPr>
        <p:spPr>
          <a:xfrm rot="5400000">
            <a:off x="14849850" y="8604300"/>
            <a:ext cx="138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Behavior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963" name="Google Shape;1963;p54">
            <a:hlinkClick action="ppaction://hlinksldjump" r:id="rId22"/>
          </p:cNvPr>
          <p:cNvSpPr/>
          <p:nvPr/>
        </p:nvSpPr>
        <p:spPr>
          <a:xfrm rot="5400000">
            <a:off x="14842950" y="9955700"/>
            <a:ext cx="13965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Expenses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964" name="Google Shape;1964;p54">
            <a:hlinkClick action="ppaction://hlinksldjump" r:id="rId23"/>
          </p:cNvPr>
          <p:cNvSpPr/>
          <p:nvPr/>
        </p:nvSpPr>
        <p:spPr>
          <a:xfrm rot="5400000">
            <a:off x="14909850" y="11285300"/>
            <a:ext cx="126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Wishlist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965" name="Google Shape;1965;p54">
            <a:hlinkClick action="ppaction://hlinksldjump" r:id="rId24"/>
          </p:cNvPr>
          <p:cNvSpPr/>
          <p:nvPr/>
        </p:nvSpPr>
        <p:spPr>
          <a:xfrm rot="5400000">
            <a:off x="15049500" y="1236917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Notes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966" name="Google Shape;1966;p54">
            <a:hlinkClick action="ppaction://hlinksldjump" r:id="rId25"/>
          </p:cNvPr>
          <p:cNvSpPr/>
          <p:nvPr/>
        </p:nvSpPr>
        <p:spPr>
          <a:xfrm rot="5400000">
            <a:off x="15049500" y="12040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Subj 1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967" name="Google Shape;1967;p54">
            <a:hlinkClick action="ppaction://hlinkshowjump?jump=firstslide"/>
          </p:cNvPr>
          <p:cNvSpPr/>
          <p:nvPr/>
        </p:nvSpPr>
        <p:spPr>
          <a:xfrm>
            <a:off x="797075" y="12239150"/>
            <a:ext cx="1362900" cy="15171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8" name="Google Shape;1968;p54"/>
          <p:cNvSpPr txBox="1"/>
          <p:nvPr/>
        </p:nvSpPr>
        <p:spPr>
          <a:xfrm>
            <a:off x="797075" y="12612050"/>
            <a:ext cx="13629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howjump?jump=firstslide"/>
              </a:rPr>
              <a:t>HOME</a:t>
            </a:r>
            <a:endParaRPr b="1" sz="25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1969" name="Google Shape;1969;p54"/>
          <p:cNvSpPr/>
          <p:nvPr/>
        </p:nvSpPr>
        <p:spPr>
          <a:xfrm>
            <a:off x="16353125" y="12470550"/>
            <a:ext cx="1645600" cy="1382700"/>
          </a:xfrm>
          <a:prstGeom prst="flowChartOffpageConnector">
            <a:avLst/>
          </a:prstGeom>
          <a:solidFill>
            <a:srgbClr val="F0E7CB">
              <a:alpha val="994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ldjump" r:id="rId26"/>
              </a:rPr>
              <a:t>TABLE OF CONTENTS</a:t>
            </a:r>
            <a:endParaRPr b="1" sz="24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1970" name="Google Shape;1970;p54"/>
          <p:cNvSpPr txBox="1"/>
          <p:nvPr/>
        </p:nvSpPr>
        <p:spPr>
          <a:xfrm>
            <a:off x="4756500" y="1905350"/>
            <a:ext cx="30717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howjump?jump=nextslide"/>
              </a:rPr>
              <a:t>Current Unit Map Here</a:t>
            </a:r>
            <a:endParaRPr b="1" sz="1800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971" name="Google Shape;1971;p54">
            <a:hlinkClick action="ppaction://hlinksldjump" r:id="rId27"/>
          </p:cNvPr>
          <p:cNvSpPr txBox="1"/>
          <p:nvPr/>
        </p:nvSpPr>
        <p:spPr>
          <a:xfrm>
            <a:off x="7725350" y="1905353"/>
            <a:ext cx="31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ldjump" r:id="rId28"/>
              </a:rPr>
              <a:t>This Week’s Lesson Plans Here</a:t>
            </a:r>
            <a:endParaRPr b="1" sz="1800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972" name="Google Shape;1972;p54">
            <a:hlinkClick action="ppaction://hlinksldjump" r:id="rId29"/>
          </p:cNvPr>
          <p:cNvSpPr txBox="1"/>
          <p:nvPr/>
        </p:nvSpPr>
        <p:spPr>
          <a:xfrm>
            <a:off x="11240025" y="1905353"/>
            <a:ext cx="31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ldjump" r:id="rId30"/>
              </a:rPr>
              <a:t>Learning Groups Here</a:t>
            </a:r>
            <a:endParaRPr b="1" sz="1800" u="sng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6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" name="Google Shape;1977;p55">
            <a:hlinkClick action="ppaction://hlinksldjump" r:id="rId3"/>
          </p:cNvPr>
          <p:cNvSpPr/>
          <p:nvPr/>
        </p:nvSpPr>
        <p:spPr>
          <a:xfrm>
            <a:off x="81605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DEC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978" name="Google Shape;1978;p55">
            <a:hlinkClick action="ppaction://hlinksldjump" r:id="rId4"/>
          </p:cNvPr>
          <p:cNvSpPr/>
          <p:nvPr/>
        </p:nvSpPr>
        <p:spPr>
          <a:xfrm>
            <a:off x="4226996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AUG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979" name="Google Shape;1979;p55">
            <a:hlinkClick action="ppaction://hlinksldjump" r:id="rId5"/>
          </p:cNvPr>
          <p:cNvSpPr/>
          <p:nvPr/>
        </p:nvSpPr>
        <p:spPr>
          <a:xfrm>
            <a:off x="52103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SEPT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980" name="Google Shape;1980;p55">
            <a:hlinkClick action="ppaction://hlinksldjump" r:id="rId6"/>
          </p:cNvPr>
          <p:cNvSpPr/>
          <p:nvPr/>
        </p:nvSpPr>
        <p:spPr>
          <a:xfrm>
            <a:off x="61937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OCT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981" name="Google Shape;1981;p55">
            <a:hlinkClick action="ppaction://hlinksldjump" r:id="rId7"/>
          </p:cNvPr>
          <p:cNvSpPr/>
          <p:nvPr/>
        </p:nvSpPr>
        <p:spPr>
          <a:xfrm>
            <a:off x="7177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NOV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982" name="Google Shape;1982;p55">
            <a:hlinkClick action="ppaction://hlinksldjump" r:id="rId8"/>
          </p:cNvPr>
          <p:cNvSpPr/>
          <p:nvPr/>
        </p:nvSpPr>
        <p:spPr>
          <a:xfrm>
            <a:off x="91439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JAN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983" name="Google Shape;1983;p55">
            <a:hlinkClick action="ppaction://hlinksldjump" r:id="rId9"/>
          </p:cNvPr>
          <p:cNvSpPr/>
          <p:nvPr/>
        </p:nvSpPr>
        <p:spPr>
          <a:xfrm>
            <a:off x="101274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FEB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984" name="Google Shape;1984;p55">
            <a:hlinkClick action="ppaction://hlinksldjump" r:id="rId10"/>
          </p:cNvPr>
          <p:cNvSpPr/>
          <p:nvPr/>
        </p:nvSpPr>
        <p:spPr>
          <a:xfrm>
            <a:off x="111108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985" name="Google Shape;1985;p55">
            <a:hlinkClick action="ppaction://hlinksldjump" r:id="rId11"/>
          </p:cNvPr>
          <p:cNvSpPr/>
          <p:nvPr/>
        </p:nvSpPr>
        <p:spPr>
          <a:xfrm>
            <a:off x="12094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APR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986" name="Google Shape;1986;p55">
            <a:hlinkClick action="ppaction://hlinksldjump" r:id="rId12"/>
          </p:cNvPr>
          <p:cNvSpPr/>
          <p:nvPr/>
        </p:nvSpPr>
        <p:spPr>
          <a:xfrm>
            <a:off x="13077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MAY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987" name="Google Shape;1987;p55">
            <a:hlinkClick action="ppaction://hlinksldjump" r:id="rId13"/>
          </p:cNvPr>
          <p:cNvSpPr/>
          <p:nvPr/>
        </p:nvSpPr>
        <p:spPr>
          <a:xfrm>
            <a:off x="140610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JUNE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988" name="Google Shape;1988;p55">
            <a:hlinkClick action="ppaction://hlinksldjump" r:id="rId14"/>
          </p:cNvPr>
          <p:cNvSpPr/>
          <p:nvPr/>
        </p:nvSpPr>
        <p:spPr>
          <a:xfrm>
            <a:off x="3243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JULY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989" name="Google Shape;1989;p55">
            <a:hlinkClick action="ppaction://hlinksldjump" r:id="rId15"/>
          </p:cNvPr>
          <p:cNvSpPr/>
          <p:nvPr/>
        </p:nvSpPr>
        <p:spPr>
          <a:xfrm rot="5400000">
            <a:off x="15045900" y="6148500"/>
            <a:ext cx="9906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Com.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990" name="Google Shape;1990;p55">
            <a:hlinkClick action="ppaction://hlinksldjump" r:id="rId16"/>
          </p:cNvPr>
          <p:cNvSpPr/>
          <p:nvPr/>
        </p:nvSpPr>
        <p:spPr>
          <a:xfrm rot="5400000">
            <a:off x="15049500" y="2187434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2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991" name="Google Shape;1991;p55">
            <a:hlinkClick action="ppaction://hlinksldjump" r:id="rId17"/>
          </p:cNvPr>
          <p:cNvSpPr/>
          <p:nvPr/>
        </p:nvSpPr>
        <p:spPr>
          <a:xfrm rot="5400000">
            <a:off x="15049500" y="3170821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3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992" name="Google Shape;1992;p55">
            <a:hlinkClick action="ppaction://hlinksldjump" r:id="rId18"/>
          </p:cNvPr>
          <p:cNvSpPr/>
          <p:nvPr/>
        </p:nvSpPr>
        <p:spPr>
          <a:xfrm rot="5400000">
            <a:off x="15049500" y="4154222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4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993" name="Google Shape;1993;p55">
            <a:hlinkClick action="ppaction://hlinksldjump" r:id="rId19"/>
          </p:cNvPr>
          <p:cNvSpPr/>
          <p:nvPr/>
        </p:nvSpPr>
        <p:spPr>
          <a:xfrm rot="5400000">
            <a:off x="15049500" y="51376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5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994" name="Google Shape;1994;p55">
            <a:hlinkClick action="ppaction://hlinksldjump" r:id="rId20"/>
          </p:cNvPr>
          <p:cNvSpPr/>
          <p:nvPr/>
        </p:nvSpPr>
        <p:spPr>
          <a:xfrm rot="5400000">
            <a:off x="14906700" y="7278301"/>
            <a:ext cx="12690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Stu. Support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995" name="Google Shape;1995;p55">
            <a:hlinkClick action="ppaction://hlinksldjump" r:id="rId21"/>
          </p:cNvPr>
          <p:cNvSpPr/>
          <p:nvPr/>
        </p:nvSpPr>
        <p:spPr>
          <a:xfrm rot="5400000">
            <a:off x="14849850" y="8604300"/>
            <a:ext cx="138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Behavior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996" name="Google Shape;1996;p55">
            <a:hlinkClick action="ppaction://hlinksldjump" r:id="rId22"/>
          </p:cNvPr>
          <p:cNvSpPr/>
          <p:nvPr/>
        </p:nvSpPr>
        <p:spPr>
          <a:xfrm rot="5400000">
            <a:off x="14842950" y="9955700"/>
            <a:ext cx="13965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Expenses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997" name="Google Shape;1997;p55">
            <a:hlinkClick action="ppaction://hlinksldjump" r:id="rId23"/>
          </p:cNvPr>
          <p:cNvSpPr/>
          <p:nvPr/>
        </p:nvSpPr>
        <p:spPr>
          <a:xfrm rot="5400000">
            <a:off x="14909850" y="11285300"/>
            <a:ext cx="126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Wishlist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998" name="Google Shape;1998;p55">
            <a:hlinkClick action="ppaction://hlinksldjump" r:id="rId24"/>
          </p:cNvPr>
          <p:cNvSpPr/>
          <p:nvPr/>
        </p:nvSpPr>
        <p:spPr>
          <a:xfrm rot="5400000">
            <a:off x="15049500" y="1236917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Notes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999" name="Google Shape;1999;p55">
            <a:hlinkClick action="ppaction://hlinksldjump" r:id="rId25"/>
          </p:cNvPr>
          <p:cNvSpPr/>
          <p:nvPr/>
        </p:nvSpPr>
        <p:spPr>
          <a:xfrm rot="5400000">
            <a:off x="15049500" y="12040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Subj 1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000" name="Google Shape;2000;p55"/>
          <p:cNvSpPr txBox="1"/>
          <p:nvPr/>
        </p:nvSpPr>
        <p:spPr>
          <a:xfrm>
            <a:off x="4756500" y="1318325"/>
            <a:ext cx="87750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5"/>
                </a:solidFill>
                <a:latin typeface="Ribeye"/>
                <a:ea typeface="Ribeye"/>
                <a:cs typeface="Ribeye"/>
                <a:sym typeface="Ribeye"/>
              </a:rPr>
              <a:t>LEARNING GROUPS</a:t>
            </a:r>
            <a:endParaRPr b="1" sz="3600">
              <a:solidFill>
                <a:schemeClr val="accent5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graphicFrame>
        <p:nvGraphicFramePr>
          <p:cNvPr id="2001" name="Google Shape;2001;p55"/>
          <p:cNvGraphicFramePr/>
          <p:nvPr/>
        </p:nvGraphicFramePr>
        <p:xfrm>
          <a:off x="4756500" y="2440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{E91AAB8C-BFEF-4A8F-8DA0-43E7A20BD40F}</a:tableStyleId>
              </a:tblPr>
              <a:tblGrid>
                <a:gridCol w="5215125"/>
                <a:gridCol w="5072775"/>
              </a:tblGrid>
              <a:tr h="3601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Group 1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Students: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1.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2.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3.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4.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Group 2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Students: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1.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2.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3.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4.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</a:tr>
              <a:tr h="3601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Group 3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Students: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1.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2.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3.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4.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Group 4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Students: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1.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2.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3.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4.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</a:tr>
              <a:tr h="3601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Group 5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Students: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1.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2.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3.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4.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Group 6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Students: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1.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2.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3.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823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4.</a:t>
                      </a:r>
                      <a:endParaRPr sz="2400">
                        <a:solidFill>
                          <a:srgbClr val="54823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</a:tr>
            </a:tbl>
          </a:graphicData>
        </a:graphic>
      </p:graphicFrame>
      <p:sp>
        <p:nvSpPr>
          <p:cNvPr id="2002" name="Google Shape;2002;p55">
            <a:hlinkClick action="ppaction://hlinkshowjump?jump=firstslide"/>
          </p:cNvPr>
          <p:cNvSpPr/>
          <p:nvPr/>
        </p:nvSpPr>
        <p:spPr>
          <a:xfrm>
            <a:off x="797075" y="12239150"/>
            <a:ext cx="1362900" cy="15171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3" name="Google Shape;2003;p55"/>
          <p:cNvSpPr txBox="1"/>
          <p:nvPr/>
        </p:nvSpPr>
        <p:spPr>
          <a:xfrm>
            <a:off x="797075" y="12612050"/>
            <a:ext cx="13629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howjump?jump=firstslide"/>
              </a:rPr>
              <a:t>HOME</a:t>
            </a:r>
            <a:endParaRPr b="1" sz="25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2004" name="Google Shape;2004;p55"/>
          <p:cNvSpPr/>
          <p:nvPr/>
        </p:nvSpPr>
        <p:spPr>
          <a:xfrm>
            <a:off x="16353125" y="12470550"/>
            <a:ext cx="1645600" cy="1382700"/>
          </a:xfrm>
          <a:prstGeom prst="flowChartOffpageConnector">
            <a:avLst/>
          </a:prstGeom>
          <a:solidFill>
            <a:srgbClr val="F0E7CB">
              <a:alpha val="994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ldjump" r:id="rId26"/>
              </a:rPr>
              <a:t>TABLE OF CONTENTS</a:t>
            </a:r>
            <a:endParaRPr b="1" sz="24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2005" name="Google Shape;2005;p55"/>
          <p:cNvSpPr txBox="1"/>
          <p:nvPr/>
        </p:nvSpPr>
        <p:spPr>
          <a:xfrm>
            <a:off x="4756500" y="1905350"/>
            <a:ext cx="30717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howjump?jump=nextslide"/>
              </a:rPr>
              <a:t>Current Unit Map Here</a:t>
            </a:r>
            <a:endParaRPr b="1" sz="1800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006" name="Google Shape;2006;p55">
            <a:hlinkClick action="ppaction://hlinksldjump" r:id="rId27"/>
          </p:cNvPr>
          <p:cNvSpPr txBox="1"/>
          <p:nvPr/>
        </p:nvSpPr>
        <p:spPr>
          <a:xfrm>
            <a:off x="7725350" y="1905353"/>
            <a:ext cx="31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ldjump" r:id="rId28"/>
              </a:rPr>
              <a:t>This Week’s Lesson Plans Here</a:t>
            </a:r>
            <a:endParaRPr b="1" sz="1800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007" name="Google Shape;2007;p55">
            <a:hlinkClick action="ppaction://hlinksldjump" r:id="rId29"/>
          </p:cNvPr>
          <p:cNvSpPr txBox="1"/>
          <p:nvPr/>
        </p:nvSpPr>
        <p:spPr>
          <a:xfrm>
            <a:off x="11240025" y="1905353"/>
            <a:ext cx="31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ldjump" r:id="rId30"/>
              </a:rPr>
              <a:t>Learning Groups Here</a:t>
            </a:r>
            <a:endParaRPr b="1" sz="1800" u="sng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1" name="Shape 2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" name="Google Shape;2012;p56">
            <a:hlinkClick action="ppaction://hlinksldjump" r:id="rId3"/>
          </p:cNvPr>
          <p:cNvSpPr/>
          <p:nvPr/>
        </p:nvSpPr>
        <p:spPr>
          <a:xfrm>
            <a:off x="81605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DEC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013" name="Google Shape;2013;p56">
            <a:hlinkClick action="ppaction://hlinksldjump" r:id="rId4"/>
          </p:cNvPr>
          <p:cNvSpPr/>
          <p:nvPr/>
        </p:nvSpPr>
        <p:spPr>
          <a:xfrm>
            <a:off x="4226996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AUG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014" name="Google Shape;2014;p56">
            <a:hlinkClick action="ppaction://hlinksldjump" r:id="rId5"/>
          </p:cNvPr>
          <p:cNvSpPr/>
          <p:nvPr/>
        </p:nvSpPr>
        <p:spPr>
          <a:xfrm>
            <a:off x="52103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SEPT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015" name="Google Shape;2015;p56">
            <a:hlinkClick action="ppaction://hlinksldjump" r:id="rId6"/>
          </p:cNvPr>
          <p:cNvSpPr/>
          <p:nvPr/>
        </p:nvSpPr>
        <p:spPr>
          <a:xfrm>
            <a:off x="61937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OCT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016" name="Google Shape;2016;p56">
            <a:hlinkClick action="ppaction://hlinksldjump" r:id="rId7"/>
          </p:cNvPr>
          <p:cNvSpPr/>
          <p:nvPr/>
        </p:nvSpPr>
        <p:spPr>
          <a:xfrm>
            <a:off x="7177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NOV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017" name="Google Shape;2017;p56">
            <a:hlinkClick action="ppaction://hlinksldjump" r:id="rId8"/>
          </p:cNvPr>
          <p:cNvSpPr/>
          <p:nvPr/>
        </p:nvSpPr>
        <p:spPr>
          <a:xfrm>
            <a:off x="91439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JAN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018" name="Google Shape;2018;p56">
            <a:hlinkClick action="ppaction://hlinksldjump" r:id="rId9"/>
          </p:cNvPr>
          <p:cNvSpPr/>
          <p:nvPr/>
        </p:nvSpPr>
        <p:spPr>
          <a:xfrm>
            <a:off x="101274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FEB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019" name="Google Shape;2019;p56">
            <a:hlinkClick action="ppaction://hlinksldjump" r:id="rId10"/>
          </p:cNvPr>
          <p:cNvSpPr/>
          <p:nvPr/>
        </p:nvSpPr>
        <p:spPr>
          <a:xfrm>
            <a:off x="111108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020" name="Google Shape;2020;p56">
            <a:hlinkClick action="ppaction://hlinksldjump" r:id="rId11"/>
          </p:cNvPr>
          <p:cNvSpPr/>
          <p:nvPr/>
        </p:nvSpPr>
        <p:spPr>
          <a:xfrm>
            <a:off x="12094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APR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021" name="Google Shape;2021;p56">
            <a:hlinkClick action="ppaction://hlinksldjump" r:id="rId12"/>
          </p:cNvPr>
          <p:cNvSpPr/>
          <p:nvPr/>
        </p:nvSpPr>
        <p:spPr>
          <a:xfrm>
            <a:off x="13077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MAY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022" name="Google Shape;2022;p56">
            <a:hlinkClick action="ppaction://hlinksldjump" r:id="rId13"/>
          </p:cNvPr>
          <p:cNvSpPr/>
          <p:nvPr/>
        </p:nvSpPr>
        <p:spPr>
          <a:xfrm>
            <a:off x="140610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JUNE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023" name="Google Shape;2023;p56">
            <a:hlinkClick action="ppaction://hlinksldjump" r:id="rId14"/>
          </p:cNvPr>
          <p:cNvSpPr/>
          <p:nvPr/>
        </p:nvSpPr>
        <p:spPr>
          <a:xfrm>
            <a:off x="3243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JULY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024" name="Google Shape;2024;p56">
            <a:hlinkClick action="ppaction://hlinksldjump" r:id="rId15"/>
          </p:cNvPr>
          <p:cNvSpPr/>
          <p:nvPr/>
        </p:nvSpPr>
        <p:spPr>
          <a:xfrm rot="5400000">
            <a:off x="15045900" y="6148500"/>
            <a:ext cx="9906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Com.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025" name="Google Shape;2025;p56">
            <a:hlinkClick action="ppaction://hlinksldjump" r:id="rId16"/>
          </p:cNvPr>
          <p:cNvSpPr/>
          <p:nvPr/>
        </p:nvSpPr>
        <p:spPr>
          <a:xfrm rot="5400000">
            <a:off x="15049500" y="2187434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2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026" name="Google Shape;2026;p56">
            <a:hlinkClick action="ppaction://hlinksldjump" r:id="rId17"/>
          </p:cNvPr>
          <p:cNvSpPr/>
          <p:nvPr/>
        </p:nvSpPr>
        <p:spPr>
          <a:xfrm rot="5400000">
            <a:off x="15049500" y="3170821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3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027" name="Google Shape;2027;p56">
            <a:hlinkClick action="ppaction://hlinksldjump" r:id="rId18"/>
          </p:cNvPr>
          <p:cNvSpPr/>
          <p:nvPr/>
        </p:nvSpPr>
        <p:spPr>
          <a:xfrm rot="5400000">
            <a:off x="15049500" y="4154222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4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028" name="Google Shape;2028;p56">
            <a:hlinkClick action="ppaction://hlinksldjump" r:id="rId19"/>
          </p:cNvPr>
          <p:cNvSpPr/>
          <p:nvPr/>
        </p:nvSpPr>
        <p:spPr>
          <a:xfrm rot="5400000">
            <a:off x="15049500" y="51376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5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029" name="Google Shape;2029;p56">
            <a:hlinkClick action="ppaction://hlinksldjump" r:id="rId20"/>
          </p:cNvPr>
          <p:cNvSpPr/>
          <p:nvPr/>
        </p:nvSpPr>
        <p:spPr>
          <a:xfrm rot="5400000">
            <a:off x="14906700" y="7278301"/>
            <a:ext cx="12690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Stu. Support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030" name="Google Shape;2030;p56">
            <a:hlinkClick action="ppaction://hlinksldjump" r:id="rId21"/>
          </p:cNvPr>
          <p:cNvSpPr/>
          <p:nvPr/>
        </p:nvSpPr>
        <p:spPr>
          <a:xfrm rot="5400000">
            <a:off x="14849850" y="8604300"/>
            <a:ext cx="138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Behavior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031" name="Google Shape;2031;p56">
            <a:hlinkClick action="ppaction://hlinksldjump" r:id="rId22"/>
          </p:cNvPr>
          <p:cNvSpPr/>
          <p:nvPr/>
        </p:nvSpPr>
        <p:spPr>
          <a:xfrm rot="5400000">
            <a:off x="14842950" y="9955700"/>
            <a:ext cx="13965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Expenses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032" name="Google Shape;2032;p56">
            <a:hlinkClick action="ppaction://hlinksldjump" r:id="rId23"/>
          </p:cNvPr>
          <p:cNvSpPr/>
          <p:nvPr/>
        </p:nvSpPr>
        <p:spPr>
          <a:xfrm rot="5400000">
            <a:off x="14909850" y="11285300"/>
            <a:ext cx="126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Wishlist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033" name="Google Shape;2033;p56">
            <a:hlinkClick action="ppaction://hlinksldjump" r:id="rId24"/>
          </p:cNvPr>
          <p:cNvSpPr/>
          <p:nvPr/>
        </p:nvSpPr>
        <p:spPr>
          <a:xfrm rot="5400000">
            <a:off x="15049500" y="1236917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Notes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034" name="Google Shape;2034;p56">
            <a:hlinkClick action="ppaction://hlinksldjump" r:id="rId25"/>
          </p:cNvPr>
          <p:cNvSpPr/>
          <p:nvPr/>
        </p:nvSpPr>
        <p:spPr>
          <a:xfrm rot="5400000">
            <a:off x="15049500" y="12040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Subj 1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035" name="Google Shape;2035;p56"/>
          <p:cNvSpPr txBox="1"/>
          <p:nvPr/>
        </p:nvSpPr>
        <p:spPr>
          <a:xfrm>
            <a:off x="4756500" y="1318325"/>
            <a:ext cx="87750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5"/>
                </a:solidFill>
                <a:latin typeface="Ribeye"/>
                <a:ea typeface="Ribeye"/>
                <a:cs typeface="Ribeye"/>
                <a:sym typeface="Ribeye"/>
              </a:rPr>
              <a:t>NOTES / RESOURCE LINKS</a:t>
            </a:r>
            <a:endParaRPr b="1" sz="3600">
              <a:solidFill>
                <a:schemeClr val="accent5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2036" name="Google Shape;2036;p56"/>
          <p:cNvSpPr txBox="1"/>
          <p:nvPr/>
        </p:nvSpPr>
        <p:spPr>
          <a:xfrm>
            <a:off x="4679675" y="2391250"/>
            <a:ext cx="10207800" cy="107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Amaranth"/>
              <a:buChar char="●"/>
            </a:pPr>
            <a:r>
              <a:t/>
            </a:r>
            <a:endParaRPr sz="30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037" name="Google Shape;2037;p56">
            <a:hlinkClick action="ppaction://hlinkshowjump?jump=firstslide"/>
          </p:cNvPr>
          <p:cNvSpPr/>
          <p:nvPr/>
        </p:nvSpPr>
        <p:spPr>
          <a:xfrm>
            <a:off x="797075" y="12239150"/>
            <a:ext cx="1362900" cy="15171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8" name="Google Shape;2038;p56"/>
          <p:cNvSpPr txBox="1"/>
          <p:nvPr/>
        </p:nvSpPr>
        <p:spPr>
          <a:xfrm>
            <a:off x="797075" y="12612050"/>
            <a:ext cx="13629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howjump?jump=firstslide"/>
              </a:rPr>
              <a:t>HOME</a:t>
            </a:r>
            <a:endParaRPr b="1" sz="25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2039" name="Google Shape;2039;p56"/>
          <p:cNvSpPr/>
          <p:nvPr/>
        </p:nvSpPr>
        <p:spPr>
          <a:xfrm>
            <a:off x="16353125" y="12470550"/>
            <a:ext cx="1645600" cy="1382700"/>
          </a:xfrm>
          <a:prstGeom prst="flowChartOffpageConnector">
            <a:avLst/>
          </a:prstGeom>
          <a:solidFill>
            <a:srgbClr val="F0E7CB">
              <a:alpha val="994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ldjump" r:id="rId26"/>
              </a:rPr>
              <a:t>TABLE OF CONTENTS</a:t>
            </a:r>
            <a:endParaRPr b="1" sz="24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2040" name="Google Shape;2040;p56"/>
          <p:cNvSpPr txBox="1"/>
          <p:nvPr/>
        </p:nvSpPr>
        <p:spPr>
          <a:xfrm>
            <a:off x="4756500" y="1905350"/>
            <a:ext cx="30717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howjump?jump=nextslide"/>
              </a:rPr>
              <a:t>Current Unit Map Here</a:t>
            </a:r>
            <a:endParaRPr b="1" sz="1800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041" name="Google Shape;2041;p56">
            <a:hlinkClick action="ppaction://hlinksldjump" r:id="rId27"/>
          </p:cNvPr>
          <p:cNvSpPr txBox="1"/>
          <p:nvPr/>
        </p:nvSpPr>
        <p:spPr>
          <a:xfrm>
            <a:off x="7725350" y="1905353"/>
            <a:ext cx="31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ldjump" r:id="rId28"/>
              </a:rPr>
              <a:t>This Week’s Lesson Plans Here</a:t>
            </a:r>
            <a:endParaRPr b="1" sz="1800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042" name="Google Shape;2042;p56">
            <a:hlinkClick action="ppaction://hlinksldjump" r:id="rId29"/>
          </p:cNvPr>
          <p:cNvSpPr txBox="1"/>
          <p:nvPr/>
        </p:nvSpPr>
        <p:spPr>
          <a:xfrm>
            <a:off x="11240025" y="1905353"/>
            <a:ext cx="31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ldjump" r:id="rId30"/>
              </a:rPr>
              <a:t>Learning Groups Here</a:t>
            </a:r>
            <a:endParaRPr b="1" sz="1800" u="sng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6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Google Shape;2047;p57">
            <a:hlinkClick action="ppaction://hlinksldjump" r:id="rId3"/>
          </p:cNvPr>
          <p:cNvSpPr/>
          <p:nvPr/>
        </p:nvSpPr>
        <p:spPr>
          <a:xfrm>
            <a:off x="81605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DEC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048" name="Google Shape;2048;p57">
            <a:hlinkClick action="ppaction://hlinksldjump" r:id="rId4"/>
          </p:cNvPr>
          <p:cNvSpPr/>
          <p:nvPr/>
        </p:nvSpPr>
        <p:spPr>
          <a:xfrm>
            <a:off x="4226996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AUG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049" name="Google Shape;2049;p57">
            <a:hlinkClick action="ppaction://hlinksldjump" r:id="rId5"/>
          </p:cNvPr>
          <p:cNvSpPr/>
          <p:nvPr/>
        </p:nvSpPr>
        <p:spPr>
          <a:xfrm>
            <a:off x="52103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SEPT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050" name="Google Shape;2050;p57">
            <a:hlinkClick action="ppaction://hlinksldjump" r:id="rId6"/>
          </p:cNvPr>
          <p:cNvSpPr/>
          <p:nvPr/>
        </p:nvSpPr>
        <p:spPr>
          <a:xfrm>
            <a:off x="61937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OCT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051" name="Google Shape;2051;p57">
            <a:hlinkClick action="ppaction://hlinksldjump" r:id="rId7"/>
          </p:cNvPr>
          <p:cNvSpPr/>
          <p:nvPr/>
        </p:nvSpPr>
        <p:spPr>
          <a:xfrm>
            <a:off x="7177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NOV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052" name="Google Shape;2052;p57">
            <a:hlinkClick action="ppaction://hlinksldjump" r:id="rId8"/>
          </p:cNvPr>
          <p:cNvSpPr/>
          <p:nvPr/>
        </p:nvSpPr>
        <p:spPr>
          <a:xfrm>
            <a:off x="91439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JAN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053" name="Google Shape;2053;p57">
            <a:hlinkClick action="ppaction://hlinksldjump" r:id="rId9"/>
          </p:cNvPr>
          <p:cNvSpPr/>
          <p:nvPr/>
        </p:nvSpPr>
        <p:spPr>
          <a:xfrm>
            <a:off x="101274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FEB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054" name="Google Shape;2054;p57">
            <a:hlinkClick action="ppaction://hlinksldjump" r:id="rId10"/>
          </p:cNvPr>
          <p:cNvSpPr/>
          <p:nvPr/>
        </p:nvSpPr>
        <p:spPr>
          <a:xfrm>
            <a:off x="111108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055" name="Google Shape;2055;p57">
            <a:hlinkClick action="ppaction://hlinksldjump" r:id="rId11"/>
          </p:cNvPr>
          <p:cNvSpPr/>
          <p:nvPr/>
        </p:nvSpPr>
        <p:spPr>
          <a:xfrm>
            <a:off x="12094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APR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056" name="Google Shape;2056;p57">
            <a:hlinkClick action="ppaction://hlinksldjump" r:id="rId12"/>
          </p:cNvPr>
          <p:cNvSpPr/>
          <p:nvPr/>
        </p:nvSpPr>
        <p:spPr>
          <a:xfrm>
            <a:off x="13077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MAY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057" name="Google Shape;2057;p57">
            <a:hlinkClick action="ppaction://hlinksldjump" r:id="rId13"/>
          </p:cNvPr>
          <p:cNvSpPr/>
          <p:nvPr/>
        </p:nvSpPr>
        <p:spPr>
          <a:xfrm>
            <a:off x="140610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JUNE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058" name="Google Shape;2058;p57">
            <a:hlinkClick action="ppaction://hlinksldjump" r:id="rId14"/>
          </p:cNvPr>
          <p:cNvSpPr/>
          <p:nvPr/>
        </p:nvSpPr>
        <p:spPr>
          <a:xfrm>
            <a:off x="3243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JULY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059" name="Google Shape;2059;p57">
            <a:hlinkClick action="ppaction://hlinksldjump" r:id="rId15"/>
          </p:cNvPr>
          <p:cNvSpPr/>
          <p:nvPr/>
        </p:nvSpPr>
        <p:spPr>
          <a:xfrm rot="5400000">
            <a:off x="15045900" y="6148500"/>
            <a:ext cx="9906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Com.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060" name="Google Shape;2060;p57">
            <a:hlinkClick action="ppaction://hlinksldjump" r:id="rId16"/>
          </p:cNvPr>
          <p:cNvSpPr/>
          <p:nvPr/>
        </p:nvSpPr>
        <p:spPr>
          <a:xfrm rot="5400000">
            <a:off x="15049500" y="2187434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2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061" name="Google Shape;2061;p57">
            <a:hlinkClick action="ppaction://hlinksldjump" r:id="rId17"/>
          </p:cNvPr>
          <p:cNvSpPr/>
          <p:nvPr/>
        </p:nvSpPr>
        <p:spPr>
          <a:xfrm rot="5400000">
            <a:off x="15049500" y="3170821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3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062" name="Google Shape;2062;p57">
            <a:hlinkClick action="ppaction://hlinksldjump" r:id="rId18"/>
          </p:cNvPr>
          <p:cNvSpPr/>
          <p:nvPr/>
        </p:nvSpPr>
        <p:spPr>
          <a:xfrm rot="5400000">
            <a:off x="15049500" y="4154222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4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063" name="Google Shape;2063;p57">
            <a:hlinkClick action="ppaction://hlinksldjump" r:id="rId19"/>
          </p:cNvPr>
          <p:cNvSpPr/>
          <p:nvPr/>
        </p:nvSpPr>
        <p:spPr>
          <a:xfrm rot="5400000">
            <a:off x="15049500" y="51376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5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064" name="Google Shape;2064;p57">
            <a:hlinkClick action="ppaction://hlinksldjump" r:id="rId20"/>
          </p:cNvPr>
          <p:cNvSpPr/>
          <p:nvPr/>
        </p:nvSpPr>
        <p:spPr>
          <a:xfrm rot="5400000">
            <a:off x="14906700" y="7278301"/>
            <a:ext cx="12690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Stu. Support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065" name="Google Shape;2065;p57">
            <a:hlinkClick action="ppaction://hlinksldjump" r:id="rId21"/>
          </p:cNvPr>
          <p:cNvSpPr/>
          <p:nvPr/>
        </p:nvSpPr>
        <p:spPr>
          <a:xfrm rot="5400000">
            <a:off x="14849850" y="8604300"/>
            <a:ext cx="138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Behavior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066" name="Google Shape;2066;p57">
            <a:hlinkClick action="ppaction://hlinksldjump" r:id="rId22"/>
          </p:cNvPr>
          <p:cNvSpPr/>
          <p:nvPr/>
        </p:nvSpPr>
        <p:spPr>
          <a:xfrm rot="5400000">
            <a:off x="14842950" y="9955700"/>
            <a:ext cx="13965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Expenses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067" name="Google Shape;2067;p57">
            <a:hlinkClick action="ppaction://hlinksldjump" r:id="rId23"/>
          </p:cNvPr>
          <p:cNvSpPr/>
          <p:nvPr/>
        </p:nvSpPr>
        <p:spPr>
          <a:xfrm rot="5400000">
            <a:off x="14909850" y="11285300"/>
            <a:ext cx="126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Wishlist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068" name="Google Shape;2068;p57">
            <a:hlinkClick action="ppaction://hlinksldjump" r:id="rId24"/>
          </p:cNvPr>
          <p:cNvSpPr/>
          <p:nvPr/>
        </p:nvSpPr>
        <p:spPr>
          <a:xfrm rot="5400000">
            <a:off x="15049500" y="1236917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Notes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069" name="Google Shape;2069;p57">
            <a:hlinkClick action="ppaction://hlinksldjump" r:id="rId25"/>
          </p:cNvPr>
          <p:cNvSpPr/>
          <p:nvPr/>
        </p:nvSpPr>
        <p:spPr>
          <a:xfrm rot="5400000">
            <a:off x="15049500" y="12040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Subj 1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070" name="Google Shape;2070;p57"/>
          <p:cNvSpPr txBox="1"/>
          <p:nvPr/>
        </p:nvSpPr>
        <p:spPr>
          <a:xfrm>
            <a:off x="4756500" y="1318325"/>
            <a:ext cx="87750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5"/>
                </a:solidFill>
                <a:latin typeface="Ribeye"/>
                <a:ea typeface="Ribeye"/>
                <a:cs typeface="Ribeye"/>
                <a:sym typeface="Ribeye"/>
              </a:rPr>
              <a:t>NOTES / RESOURCE LINKS</a:t>
            </a:r>
            <a:endParaRPr b="1" sz="3600">
              <a:solidFill>
                <a:schemeClr val="accent5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2071" name="Google Shape;2071;p57"/>
          <p:cNvSpPr txBox="1"/>
          <p:nvPr/>
        </p:nvSpPr>
        <p:spPr>
          <a:xfrm>
            <a:off x="4679675" y="2391250"/>
            <a:ext cx="10207800" cy="107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Amaranth"/>
              <a:buChar char="●"/>
            </a:pPr>
            <a:r>
              <a:t/>
            </a:r>
            <a:endParaRPr sz="30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072" name="Google Shape;2072;p57">
            <a:hlinkClick action="ppaction://hlinkshowjump?jump=firstslide"/>
          </p:cNvPr>
          <p:cNvSpPr/>
          <p:nvPr/>
        </p:nvSpPr>
        <p:spPr>
          <a:xfrm>
            <a:off x="797075" y="12239150"/>
            <a:ext cx="1362900" cy="15171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3" name="Google Shape;2073;p57"/>
          <p:cNvSpPr txBox="1"/>
          <p:nvPr/>
        </p:nvSpPr>
        <p:spPr>
          <a:xfrm>
            <a:off x="797075" y="12612050"/>
            <a:ext cx="13629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howjump?jump=firstslide"/>
              </a:rPr>
              <a:t>HOME</a:t>
            </a:r>
            <a:endParaRPr b="1" sz="25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2074" name="Google Shape;2074;p57"/>
          <p:cNvSpPr/>
          <p:nvPr/>
        </p:nvSpPr>
        <p:spPr>
          <a:xfrm>
            <a:off x="16353125" y="12470550"/>
            <a:ext cx="1645600" cy="1382700"/>
          </a:xfrm>
          <a:prstGeom prst="flowChartOffpageConnector">
            <a:avLst/>
          </a:prstGeom>
          <a:solidFill>
            <a:srgbClr val="F0E7CB">
              <a:alpha val="994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ldjump" r:id="rId26"/>
              </a:rPr>
              <a:t>TABLE OF CONTENTS</a:t>
            </a:r>
            <a:endParaRPr b="1" sz="24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2075" name="Google Shape;2075;p57"/>
          <p:cNvSpPr txBox="1"/>
          <p:nvPr/>
        </p:nvSpPr>
        <p:spPr>
          <a:xfrm>
            <a:off x="4756500" y="1905350"/>
            <a:ext cx="30717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howjump?jump=nextslide"/>
              </a:rPr>
              <a:t>Current Unit Map Here</a:t>
            </a:r>
            <a:endParaRPr b="1" sz="1800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076" name="Google Shape;2076;p57">
            <a:hlinkClick action="ppaction://hlinksldjump" r:id="rId27"/>
          </p:cNvPr>
          <p:cNvSpPr txBox="1"/>
          <p:nvPr/>
        </p:nvSpPr>
        <p:spPr>
          <a:xfrm>
            <a:off x="7725350" y="1905353"/>
            <a:ext cx="31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ldjump" r:id="rId28"/>
              </a:rPr>
              <a:t>This Week’s Lesson Plans Here</a:t>
            </a:r>
            <a:endParaRPr b="1" sz="1800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077" name="Google Shape;2077;p57">
            <a:hlinkClick action="ppaction://hlinksldjump" r:id="rId29"/>
          </p:cNvPr>
          <p:cNvSpPr txBox="1"/>
          <p:nvPr/>
        </p:nvSpPr>
        <p:spPr>
          <a:xfrm>
            <a:off x="11240025" y="1905353"/>
            <a:ext cx="31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Amaranth"/>
                <a:ea typeface="Amaranth"/>
                <a:cs typeface="Amaranth"/>
                <a:sym typeface="Amaranth"/>
                <a:hlinkClick action="ppaction://hlinksldjump" r:id="rId30"/>
              </a:rPr>
              <a:t>Learning Groups Here</a:t>
            </a:r>
            <a:endParaRPr b="1" sz="1800" u="sng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1" name="Shape 2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82" name="Google Shape;2082;p58"/>
          <p:cNvGraphicFramePr/>
          <p:nvPr/>
        </p:nvGraphicFramePr>
        <p:xfrm>
          <a:off x="4733550" y="2419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{E91AAB8C-BFEF-4A8F-8DA0-43E7A20BD40F}</a:tableStyleId>
              </a:tblPr>
              <a:tblGrid>
                <a:gridCol w="2234475"/>
                <a:gridCol w="2194275"/>
                <a:gridCol w="5763000"/>
              </a:tblGrid>
              <a:tr h="3570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Date:              Time:</a:t>
                      </a:r>
                      <a:b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</a:br>
                      <a:r>
                        <a:rPr b="1" lang="en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b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</a:br>
                      <a:r>
                        <a:rPr b="1" lang="en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Type of Contact: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238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500"/>
                        <a:buFont typeface="Amaranth"/>
                        <a:buChar char="❏"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phone call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238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500"/>
                        <a:buFont typeface="Amaranth"/>
                        <a:buChar char="❏"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E-mail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238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500"/>
                        <a:buFont typeface="Amaranth"/>
                        <a:buChar char="❏"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note home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238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500"/>
                        <a:buFont typeface="Amaranth"/>
                        <a:buChar char="❏"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conference</a:t>
                      </a:r>
                      <a:b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</a:b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Student: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Parent: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Reason for contact: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Notes for follow-up: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1"/>
                    </a:solidFill>
                  </a:tcPr>
                </a:tc>
              </a:tr>
              <a:tr h="3646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Date:              Time:</a:t>
                      </a:r>
                      <a:b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</a:br>
                      <a:r>
                        <a:rPr b="1" lang="en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b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</a:br>
                      <a:r>
                        <a:rPr b="1" lang="en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Type of Contact: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238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500"/>
                        <a:buFont typeface="Amaranth"/>
                        <a:buChar char="❏"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phone call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238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500"/>
                        <a:buFont typeface="Amaranth"/>
                        <a:buChar char="❏"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E-mail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238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500"/>
                        <a:buFont typeface="Amaranth"/>
                        <a:buChar char="❏"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note home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238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500"/>
                        <a:buFont typeface="Amaranth"/>
                        <a:buChar char="❏"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conference</a:t>
                      </a:r>
                      <a:b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</a:b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Student: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Parent: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Reason for contact: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Notes for follow-up: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646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Date:              Time:</a:t>
                      </a:r>
                      <a:b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</a:br>
                      <a:r>
                        <a:rPr b="1" lang="en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b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</a:br>
                      <a:r>
                        <a:rPr b="1" lang="en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Type of Contact: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238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500"/>
                        <a:buFont typeface="Amaranth"/>
                        <a:buChar char="❏"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phone call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238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500"/>
                        <a:buFont typeface="Amaranth"/>
                        <a:buChar char="❏"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E-mail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238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500"/>
                        <a:buFont typeface="Amaranth"/>
                        <a:buChar char="❏"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note home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238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500"/>
                        <a:buFont typeface="Amaranth"/>
                        <a:buChar char="❏"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conference</a:t>
                      </a:r>
                      <a:b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</a:b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Student: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Parent: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Reason for contact: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Notes for follow-up: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1"/>
                    </a:solidFill>
                  </a:tcPr>
                </a:tc>
              </a:tr>
            </a:tbl>
          </a:graphicData>
        </a:graphic>
      </p:graphicFrame>
      <p:sp>
        <p:nvSpPr>
          <p:cNvPr id="2083" name="Google Shape;2083;p58"/>
          <p:cNvSpPr txBox="1"/>
          <p:nvPr/>
        </p:nvSpPr>
        <p:spPr>
          <a:xfrm>
            <a:off x="457200" y="4572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084" name="Google Shape;2084;p58"/>
          <p:cNvSpPr txBox="1"/>
          <p:nvPr/>
        </p:nvSpPr>
        <p:spPr>
          <a:xfrm>
            <a:off x="4756500" y="1318325"/>
            <a:ext cx="87750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5"/>
                </a:solidFill>
                <a:latin typeface="Ribeye"/>
                <a:ea typeface="Ribeye"/>
                <a:cs typeface="Ribeye"/>
                <a:sym typeface="Ribeye"/>
              </a:rPr>
              <a:t>COMMUNICATION LOG</a:t>
            </a:r>
            <a:endParaRPr b="1" sz="3600">
              <a:solidFill>
                <a:schemeClr val="accent5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2085" name="Google Shape;2085;p58">
            <a:hlinkClick action="ppaction://hlinksldjump" r:id="rId3"/>
          </p:cNvPr>
          <p:cNvSpPr/>
          <p:nvPr/>
        </p:nvSpPr>
        <p:spPr>
          <a:xfrm>
            <a:off x="81605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DEC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086" name="Google Shape;2086;p58">
            <a:hlinkClick action="ppaction://hlinksldjump" r:id="rId4"/>
          </p:cNvPr>
          <p:cNvSpPr/>
          <p:nvPr/>
        </p:nvSpPr>
        <p:spPr>
          <a:xfrm>
            <a:off x="4226996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AUG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087" name="Google Shape;2087;p58">
            <a:hlinkClick action="ppaction://hlinksldjump" r:id="rId5"/>
          </p:cNvPr>
          <p:cNvSpPr/>
          <p:nvPr/>
        </p:nvSpPr>
        <p:spPr>
          <a:xfrm>
            <a:off x="52103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SEPT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088" name="Google Shape;2088;p58">
            <a:hlinkClick action="ppaction://hlinksldjump" r:id="rId6"/>
          </p:cNvPr>
          <p:cNvSpPr/>
          <p:nvPr/>
        </p:nvSpPr>
        <p:spPr>
          <a:xfrm>
            <a:off x="61937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OCT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089" name="Google Shape;2089;p58">
            <a:hlinkClick action="ppaction://hlinksldjump" r:id="rId7"/>
          </p:cNvPr>
          <p:cNvSpPr/>
          <p:nvPr/>
        </p:nvSpPr>
        <p:spPr>
          <a:xfrm>
            <a:off x="7177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NOV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090" name="Google Shape;2090;p58">
            <a:hlinkClick action="ppaction://hlinksldjump" r:id="rId8"/>
          </p:cNvPr>
          <p:cNvSpPr/>
          <p:nvPr/>
        </p:nvSpPr>
        <p:spPr>
          <a:xfrm>
            <a:off x="91439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JAN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091" name="Google Shape;2091;p58">
            <a:hlinkClick action="ppaction://hlinksldjump" r:id="rId9"/>
          </p:cNvPr>
          <p:cNvSpPr/>
          <p:nvPr/>
        </p:nvSpPr>
        <p:spPr>
          <a:xfrm>
            <a:off x="101274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FEB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092" name="Google Shape;2092;p58">
            <a:hlinkClick action="ppaction://hlinksldjump" r:id="rId10"/>
          </p:cNvPr>
          <p:cNvSpPr/>
          <p:nvPr/>
        </p:nvSpPr>
        <p:spPr>
          <a:xfrm>
            <a:off x="111108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093" name="Google Shape;2093;p58">
            <a:hlinkClick action="ppaction://hlinksldjump" r:id="rId11"/>
          </p:cNvPr>
          <p:cNvSpPr/>
          <p:nvPr/>
        </p:nvSpPr>
        <p:spPr>
          <a:xfrm>
            <a:off x="12094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APR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094" name="Google Shape;2094;p58">
            <a:hlinkClick action="ppaction://hlinksldjump" r:id="rId12"/>
          </p:cNvPr>
          <p:cNvSpPr/>
          <p:nvPr/>
        </p:nvSpPr>
        <p:spPr>
          <a:xfrm>
            <a:off x="13077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MAY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095" name="Google Shape;2095;p58">
            <a:hlinkClick action="ppaction://hlinksldjump" r:id="rId13"/>
          </p:cNvPr>
          <p:cNvSpPr/>
          <p:nvPr/>
        </p:nvSpPr>
        <p:spPr>
          <a:xfrm>
            <a:off x="140610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JUNE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096" name="Google Shape;2096;p58">
            <a:hlinkClick action="ppaction://hlinksldjump" r:id="rId14"/>
          </p:cNvPr>
          <p:cNvSpPr/>
          <p:nvPr/>
        </p:nvSpPr>
        <p:spPr>
          <a:xfrm>
            <a:off x="3243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JULY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097" name="Google Shape;2097;p58">
            <a:hlinkClick action="ppaction://hlinksldjump" r:id="rId15"/>
          </p:cNvPr>
          <p:cNvSpPr/>
          <p:nvPr/>
        </p:nvSpPr>
        <p:spPr>
          <a:xfrm rot="5400000">
            <a:off x="15045900" y="6148500"/>
            <a:ext cx="9906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Com.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098" name="Google Shape;2098;p58">
            <a:hlinkClick action="ppaction://hlinksldjump" r:id="rId16"/>
          </p:cNvPr>
          <p:cNvSpPr/>
          <p:nvPr/>
        </p:nvSpPr>
        <p:spPr>
          <a:xfrm rot="5400000">
            <a:off x="15049500" y="2187434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2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099" name="Google Shape;2099;p58">
            <a:hlinkClick action="ppaction://hlinksldjump" r:id="rId17"/>
          </p:cNvPr>
          <p:cNvSpPr/>
          <p:nvPr/>
        </p:nvSpPr>
        <p:spPr>
          <a:xfrm rot="5400000">
            <a:off x="15049500" y="3170821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3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100" name="Google Shape;2100;p58">
            <a:hlinkClick action="ppaction://hlinksldjump" r:id="rId18"/>
          </p:cNvPr>
          <p:cNvSpPr/>
          <p:nvPr/>
        </p:nvSpPr>
        <p:spPr>
          <a:xfrm rot="5400000">
            <a:off x="15049500" y="4154222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4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101" name="Google Shape;2101;p58">
            <a:hlinkClick action="ppaction://hlinksldjump" r:id="rId19"/>
          </p:cNvPr>
          <p:cNvSpPr/>
          <p:nvPr/>
        </p:nvSpPr>
        <p:spPr>
          <a:xfrm rot="5400000">
            <a:off x="15049500" y="51376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5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102" name="Google Shape;2102;p58">
            <a:hlinkClick action="ppaction://hlinksldjump" r:id="rId20"/>
          </p:cNvPr>
          <p:cNvSpPr/>
          <p:nvPr/>
        </p:nvSpPr>
        <p:spPr>
          <a:xfrm rot="5400000">
            <a:off x="14906700" y="7278301"/>
            <a:ext cx="12690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Stu. Support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103" name="Google Shape;2103;p58">
            <a:hlinkClick action="ppaction://hlinksldjump" r:id="rId21"/>
          </p:cNvPr>
          <p:cNvSpPr/>
          <p:nvPr/>
        </p:nvSpPr>
        <p:spPr>
          <a:xfrm rot="5400000">
            <a:off x="14849850" y="8604300"/>
            <a:ext cx="138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Behavior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104" name="Google Shape;2104;p58">
            <a:hlinkClick action="ppaction://hlinksldjump" r:id="rId22"/>
          </p:cNvPr>
          <p:cNvSpPr/>
          <p:nvPr/>
        </p:nvSpPr>
        <p:spPr>
          <a:xfrm rot="5400000">
            <a:off x="14842950" y="9955700"/>
            <a:ext cx="13965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Expenses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105" name="Google Shape;2105;p58">
            <a:hlinkClick action="ppaction://hlinksldjump" r:id="rId23"/>
          </p:cNvPr>
          <p:cNvSpPr/>
          <p:nvPr/>
        </p:nvSpPr>
        <p:spPr>
          <a:xfrm rot="5400000">
            <a:off x="14909850" y="11285300"/>
            <a:ext cx="126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Wishlist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106" name="Google Shape;2106;p58">
            <a:hlinkClick action="ppaction://hlinksldjump" r:id="rId24"/>
          </p:cNvPr>
          <p:cNvSpPr/>
          <p:nvPr/>
        </p:nvSpPr>
        <p:spPr>
          <a:xfrm rot="5400000">
            <a:off x="15049500" y="1236917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Notes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107" name="Google Shape;2107;p58">
            <a:hlinkClick action="ppaction://hlinksldjump" r:id="rId25"/>
          </p:cNvPr>
          <p:cNvSpPr/>
          <p:nvPr/>
        </p:nvSpPr>
        <p:spPr>
          <a:xfrm rot="5400000">
            <a:off x="15049500" y="12040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Subj 1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108" name="Google Shape;2108;p58">
            <a:hlinkClick action="ppaction://hlinkshowjump?jump=firstslide"/>
          </p:cNvPr>
          <p:cNvSpPr/>
          <p:nvPr/>
        </p:nvSpPr>
        <p:spPr>
          <a:xfrm>
            <a:off x="797075" y="12239150"/>
            <a:ext cx="1362900" cy="15171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9" name="Google Shape;2109;p58"/>
          <p:cNvSpPr txBox="1"/>
          <p:nvPr/>
        </p:nvSpPr>
        <p:spPr>
          <a:xfrm>
            <a:off x="797075" y="12612050"/>
            <a:ext cx="13629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howjump?jump=firstslide"/>
              </a:rPr>
              <a:t>HOME</a:t>
            </a:r>
            <a:endParaRPr b="1" sz="25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2110" name="Google Shape;2110;p58"/>
          <p:cNvSpPr/>
          <p:nvPr/>
        </p:nvSpPr>
        <p:spPr>
          <a:xfrm>
            <a:off x="16353125" y="12470550"/>
            <a:ext cx="1645600" cy="1382700"/>
          </a:xfrm>
          <a:prstGeom prst="flowChartOffpageConnector">
            <a:avLst/>
          </a:prstGeom>
          <a:solidFill>
            <a:srgbClr val="F0E7CB">
              <a:alpha val="994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ldjump" r:id="rId26"/>
              </a:rPr>
              <a:t>TABLE OF CONTENTS</a:t>
            </a:r>
            <a:endParaRPr b="1" sz="24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4" name="Shape 2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5" name="Google Shape;2115;p59"/>
          <p:cNvSpPr txBox="1"/>
          <p:nvPr/>
        </p:nvSpPr>
        <p:spPr>
          <a:xfrm>
            <a:off x="457200" y="4572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116" name="Google Shape;2116;p59"/>
          <p:cNvSpPr txBox="1"/>
          <p:nvPr/>
        </p:nvSpPr>
        <p:spPr>
          <a:xfrm>
            <a:off x="4756500" y="1318325"/>
            <a:ext cx="87750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5"/>
                </a:solidFill>
                <a:latin typeface="Ribeye"/>
                <a:ea typeface="Ribeye"/>
                <a:cs typeface="Ribeye"/>
                <a:sym typeface="Ribeye"/>
              </a:rPr>
              <a:t>COMMUNICATION LOG</a:t>
            </a:r>
            <a:endParaRPr b="1" sz="3600">
              <a:solidFill>
                <a:schemeClr val="accent5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2117" name="Google Shape;2117;p59">
            <a:hlinkClick action="ppaction://hlinksldjump" r:id="rId3"/>
          </p:cNvPr>
          <p:cNvSpPr/>
          <p:nvPr/>
        </p:nvSpPr>
        <p:spPr>
          <a:xfrm>
            <a:off x="81605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DEC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118" name="Google Shape;2118;p59">
            <a:hlinkClick action="ppaction://hlinksldjump" r:id="rId4"/>
          </p:cNvPr>
          <p:cNvSpPr/>
          <p:nvPr/>
        </p:nvSpPr>
        <p:spPr>
          <a:xfrm>
            <a:off x="4226996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AUG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119" name="Google Shape;2119;p59">
            <a:hlinkClick action="ppaction://hlinksldjump" r:id="rId5"/>
          </p:cNvPr>
          <p:cNvSpPr/>
          <p:nvPr/>
        </p:nvSpPr>
        <p:spPr>
          <a:xfrm>
            <a:off x="52103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SEPT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120" name="Google Shape;2120;p59">
            <a:hlinkClick action="ppaction://hlinksldjump" r:id="rId6"/>
          </p:cNvPr>
          <p:cNvSpPr/>
          <p:nvPr/>
        </p:nvSpPr>
        <p:spPr>
          <a:xfrm>
            <a:off x="61937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OCT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121" name="Google Shape;2121;p59">
            <a:hlinkClick action="ppaction://hlinksldjump" r:id="rId7"/>
          </p:cNvPr>
          <p:cNvSpPr/>
          <p:nvPr/>
        </p:nvSpPr>
        <p:spPr>
          <a:xfrm>
            <a:off x="7177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NOV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122" name="Google Shape;2122;p59">
            <a:hlinkClick action="ppaction://hlinksldjump" r:id="rId8"/>
          </p:cNvPr>
          <p:cNvSpPr/>
          <p:nvPr/>
        </p:nvSpPr>
        <p:spPr>
          <a:xfrm>
            <a:off x="91439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JAN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123" name="Google Shape;2123;p59">
            <a:hlinkClick action="ppaction://hlinksldjump" r:id="rId9"/>
          </p:cNvPr>
          <p:cNvSpPr/>
          <p:nvPr/>
        </p:nvSpPr>
        <p:spPr>
          <a:xfrm>
            <a:off x="101274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FEB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124" name="Google Shape;2124;p59">
            <a:hlinkClick action="ppaction://hlinksldjump" r:id="rId10"/>
          </p:cNvPr>
          <p:cNvSpPr/>
          <p:nvPr/>
        </p:nvSpPr>
        <p:spPr>
          <a:xfrm>
            <a:off x="111108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125" name="Google Shape;2125;p59">
            <a:hlinkClick action="ppaction://hlinksldjump" r:id="rId11"/>
          </p:cNvPr>
          <p:cNvSpPr/>
          <p:nvPr/>
        </p:nvSpPr>
        <p:spPr>
          <a:xfrm>
            <a:off x="12094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APR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126" name="Google Shape;2126;p59">
            <a:hlinkClick action="ppaction://hlinksldjump" r:id="rId12"/>
          </p:cNvPr>
          <p:cNvSpPr/>
          <p:nvPr/>
        </p:nvSpPr>
        <p:spPr>
          <a:xfrm>
            <a:off x="13077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MAY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127" name="Google Shape;2127;p59">
            <a:hlinkClick action="ppaction://hlinksldjump" r:id="rId13"/>
          </p:cNvPr>
          <p:cNvSpPr/>
          <p:nvPr/>
        </p:nvSpPr>
        <p:spPr>
          <a:xfrm>
            <a:off x="140610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JUNE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128" name="Google Shape;2128;p59">
            <a:hlinkClick action="ppaction://hlinksldjump" r:id="rId14"/>
          </p:cNvPr>
          <p:cNvSpPr/>
          <p:nvPr/>
        </p:nvSpPr>
        <p:spPr>
          <a:xfrm>
            <a:off x="3243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JULY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129" name="Google Shape;2129;p59">
            <a:hlinkClick action="ppaction://hlinksldjump" r:id="rId15"/>
          </p:cNvPr>
          <p:cNvSpPr/>
          <p:nvPr/>
        </p:nvSpPr>
        <p:spPr>
          <a:xfrm rot="5400000">
            <a:off x="15045900" y="6148500"/>
            <a:ext cx="9906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Com.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130" name="Google Shape;2130;p59">
            <a:hlinkClick action="ppaction://hlinksldjump" r:id="rId16"/>
          </p:cNvPr>
          <p:cNvSpPr/>
          <p:nvPr/>
        </p:nvSpPr>
        <p:spPr>
          <a:xfrm rot="5400000">
            <a:off x="15049500" y="2187434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2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131" name="Google Shape;2131;p59">
            <a:hlinkClick action="ppaction://hlinksldjump" r:id="rId17"/>
          </p:cNvPr>
          <p:cNvSpPr/>
          <p:nvPr/>
        </p:nvSpPr>
        <p:spPr>
          <a:xfrm rot="5400000">
            <a:off x="15049500" y="3170821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3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132" name="Google Shape;2132;p59">
            <a:hlinkClick action="ppaction://hlinksldjump" r:id="rId18"/>
          </p:cNvPr>
          <p:cNvSpPr/>
          <p:nvPr/>
        </p:nvSpPr>
        <p:spPr>
          <a:xfrm rot="5400000">
            <a:off x="15049500" y="4154222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4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133" name="Google Shape;2133;p59">
            <a:hlinkClick action="ppaction://hlinksldjump" r:id="rId19"/>
          </p:cNvPr>
          <p:cNvSpPr/>
          <p:nvPr/>
        </p:nvSpPr>
        <p:spPr>
          <a:xfrm rot="5400000">
            <a:off x="15049500" y="51376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5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134" name="Google Shape;2134;p59">
            <a:hlinkClick action="ppaction://hlinksldjump" r:id="rId20"/>
          </p:cNvPr>
          <p:cNvSpPr/>
          <p:nvPr/>
        </p:nvSpPr>
        <p:spPr>
          <a:xfrm rot="5400000">
            <a:off x="14906700" y="7278301"/>
            <a:ext cx="12690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Stu. Support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135" name="Google Shape;2135;p59">
            <a:hlinkClick action="ppaction://hlinksldjump" r:id="rId21"/>
          </p:cNvPr>
          <p:cNvSpPr/>
          <p:nvPr/>
        </p:nvSpPr>
        <p:spPr>
          <a:xfrm rot="5400000">
            <a:off x="14849850" y="8604300"/>
            <a:ext cx="138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Behavior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136" name="Google Shape;2136;p59">
            <a:hlinkClick action="ppaction://hlinksldjump" r:id="rId22"/>
          </p:cNvPr>
          <p:cNvSpPr/>
          <p:nvPr/>
        </p:nvSpPr>
        <p:spPr>
          <a:xfrm rot="5400000">
            <a:off x="14842950" y="9955700"/>
            <a:ext cx="13965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Expenses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137" name="Google Shape;2137;p59">
            <a:hlinkClick action="ppaction://hlinksldjump" r:id="rId23"/>
          </p:cNvPr>
          <p:cNvSpPr/>
          <p:nvPr/>
        </p:nvSpPr>
        <p:spPr>
          <a:xfrm rot="5400000">
            <a:off x="14909850" y="11285300"/>
            <a:ext cx="126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Wishlist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138" name="Google Shape;2138;p59">
            <a:hlinkClick action="ppaction://hlinksldjump" r:id="rId24"/>
          </p:cNvPr>
          <p:cNvSpPr/>
          <p:nvPr/>
        </p:nvSpPr>
        <p:spPr>
          <a:xfrm rot="5400000">
            <a:off x="15049500" y="1236917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Notes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139" name="Google Shape;2139;p59">
            <a:hlinkClick action="ppaction://hlinksldjump" r:id="rId25"/>
          </p:cNvPr>
          <p:cNvSpPr/>
          <p:nvPr/>
        </p:nvSpPr>
        <p:spPr>
          <a:xfrm rot="5400000">
            <a:off x="15049500" y="12040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Subj 1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graphicFrame>
        <p:nvGraphicFramePr>
          <p:cNvPr id="2140" name="Google Shape;2140;p59"/>
          <p:cNvGraphicFramePr/>
          <p:nvPr/>
        </p:nvGraphicFramePr>
        <p:xfrm>
          <a:off x="4733550" y="2419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{E91AAB8C-BFEF-4A8F-8DA0-43E7A20BD40F}</a:tableStyleId>
              </a:tblPr>
              <a:tblGrid>
                <a:gridCol w="2234475"/>
                <a:gridCol w="2194275"/>
                <a:gridCol w="5763000"/>
              </a:tblGrid>
              <a:tr h="3570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Date:              Time:</a:t>
                      </a:r>
                      <a:b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</a:br>
                      <a:r>
                        <a:rPr b="1" lang="en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b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</a:br>
                      <a:r>
                        <a:rPr b="1" lang="en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Type of Contact: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238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500"/>
                        <a:buFont typeface="Amaranth"/>
                        <a:buChar char="❏"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phone call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238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500"/>
                        <a:buFont typeface="Amaranth"/>
                        <a:buChar char="❏"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E-mail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238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500"/>
                        <a:buFont typeface="Amaranth"/>
                        <a:buChar char="❏"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note home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238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500"/>
                        <a:buFont typeface="Amaranth"/>
                        <a:buChar char="❏"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conference</a:t>
                      </a:r>
                      <a:b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</a:b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Student: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Parent: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Reason for contact: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Notes for follow-up: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1"/>
                    </a:solidFill>
                  </a:tcPr>
                </a:tc>
              </a:tr>
              <a:tr h="3646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Date:              Time:</a:t>
                      </a:r>
                      <a:b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</a:br>
                      <a:r>
                        <a:rPr b="1" lang="en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b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</a:br>
                      <a:r>
                        <a:rPr b="1" lang="en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Type of Contact: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238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500"/>
                        <a:buFont typeface="Amaranth"/>
                        <a:buChar char="❏"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phone call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238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500"/>
                        <a:buFont typeface="Amaranth"/>
                        <a:buChar char="❏"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E-mail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238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500"/>
                        <a:buFont typeface="Amaranth"/>
                        <a:buChar char="❏"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note home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238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500"/>
                        <a:buFont typeface="Amaranth"/>
                        <a:buChar char="❏"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conference</a:t>
                      </a:r>
                      <a:b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</a:b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Student: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Parent: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Reason for contact: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Notes for follow-up: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646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Date:              Time:</a:t>
                      </a:r>
                      <a:b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</a:br>
                      <a:r>
                        <a:rPr b="1" lang="en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b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</a:br>
                      <a:r>
                        <a:rPr b="1" lang="en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Type of Contact: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238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500"/>
                        <a:buFont typeface="Amaranth"/>
                        <a:buChar char="❏"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phone call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238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500"/>
                        <a:buFont typeface="Amaranth"/>
                        <a:buChar char="❏"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E-mail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238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500"/>
                        <a:buFont typeface="Amaranth"/>
                        <a:buChar char="❏"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note home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238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500"/>
                        <a:buFont typeface="Amaranth"/>
                        <a:buChar char="❏"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conference</a:t>
                      </a:r>
                      <a:b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</a:b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Student: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Parent: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Reason for contact: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Notes for follow-up: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1"/>
                    </a:solidFill>
                  </a:tcPr>
                </a:tc>
              </a:tr>
            </a:tbl>
          </a:graphicData>
        </a:graphic>
      </p:graphicFrame>
      <p:sp>
        <p:nvSpPr>
          <p:cNvPr id="2141" name="Google Shape;2141;p59">
            <a:hlinkClick action="ppaction://hlinkshowjump?jump=firstslide"/>
          </p:cNvPr>
          <p:cNvSpPr/>
          <p:nvPr/>
        </p:nvSpPr>
        <p:spPr>
          <a:xfrm>
            <a:off x="797075" y="12239150"/>
            <a:ext cx="1362900" cy="15171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2" name="Google Shape;2142;p59"/>
          <p:cNvSpPr txBox="1"/>
          <p:nvPr/>
        </p:nvSpPr>
        <p:spPr>
          <a:xfrm>
            <a:off x="797075" y="12612050"/>
            <a:ext cx="13629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howjump?jump=firstslide"/>
              </a:rPr>
              <a:t>HOME</a:t>
            </a:r>
            <a:endParaRPr b="1" sz="25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2143" name="Google Shape;2143;p59"/>
          <p:cNvSpPr/>
          <p:nvPr/>
        </p:nvSpPr>
        <p:spPr>
          <a:xfrm>
            <a:off x="16353125" y="12470550"/>
            <a:ext cx="1645600" cy="1382700"/>
          </a:xfrm>
          <a:prstGeom prst="flowChartOffpageConnector">
            <a:avLst/>
          </a:prstGeom>
          <a:solidFill>
            <a:srgbClr val="F0E7CB">
              <a:alpha val="994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ldjump" r:id="rId26"/>
              </a:rPr>
              <a:t>TABLE OF CONTENTS</a:t>
            </a:r>
            <a:endParaRPr b="1" sz="24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7" name="Shape 2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60"/>
          <p:cNvSpPr txBox="1"/>
          <p:nvPr/>
        </p:nvSpPr>
        <p:spPr>
          <a:xfrm>
            <a:off x="457200" y="4572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149" name="Google Shape;2149;p60"/>
          <p:cNvSpPr txBox="1"/>
          <p:nvPr/>
        </p:nvSpPr>
        <p:spPr>
          <a:xfrm>
            <a:off x="4756500" y="1318325"/>
            <a:ext cx="87750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5"/>
                </a:solidFill>
                <a:latin typeface="Ribeye"/>
                <a:ea typeface="Ribeye"/>
                <a:cs typeface="Ribeye"/>
                <a:sym typeface="Ribeye"/>
              </a:rPr>
              <a:t>COMMUNICATION LOG</a:t>
            </a:r>
            <a:endParaRPr b="1" sz="3600">
              <a:solidFill>
                <a:schemeClr val="accent5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2150" name="Google Shape;2150;p60">
            <a:hlinkClick action="ppaction://hlinksldjump" r:id="rId3"/>
          </p:cNvPr>
          <p:cNvSpPr/>
          <p:nvPr/>
        </p:nvSpPr>
        <p:spPr>
          <a:xfrm>
            <a:off x="81605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DEC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151" name="Google Shape;2151;p60">
            <a:hlinkClick action="ppaction://hlinksldjump" r:id="rId4"/>
          </p:cNvPr>
          <p:cNvSpPr/>
          <p:nvPr/>
        </p:nvSpPr>
        <p:spPr>
          <a:xfrm>
            <a:off x="4226996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AUG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152" name="Google Shape;2152;p60">
            <a:hlinkClick action="ppaction://hlinksldjump" r:id="rId5"/>
          </p:cNvPr>
          <p:cNvSpPr/>
          <p:nvPr/>
        </p:nvSpPr>
        <p:spPr>
          <a:xfrm>
            <a:off x="52103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SEPT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153" name="Google Shape;2153;p60">
            <a:hlinkClick action="ppaction://hlinksldjump" r:id="rId6"/>
          </p:cNvPr>
          <p:cNvSpPr/>
          <p:nvPr/>
        </p:nvSpPr>
        <p:spPr>
          <a:xfrm>
            <a:off x="61937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OCT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154" name="Google Shape;2154;p60">
            <a:hlinkClick action="ppaction://hlinksldjump" r:id="rId7"/>
          </p:cNvPr>
          <p:cNvSpPr/>
          <p:nvPr/>
        </p:nvSpPr>
        <p:spPr>
          <a:xfrm>
            <a:off x="7177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NOV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155" name="Google Shape;2155;p60">
            <a:hlinkClick action="ppaction://hlinksldjump" r:id="rId8"/>
          </p:cNvPr>
          <p:cNvSpPr/>
          <p:nvPr/>
        </p:nvSpPr>
        <p:spPr>
          <a:xfrm>
            <a:off x="91439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JAN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156" name="Google Shape;2156;p60">
            <a:hlinkClick action="ppaction://hlinksldjump" r:id="rId9"/>
          </p:cNvPr>
          <p:cNvSpPr/>
          <p:nvPr/>
        </p:nvSpPr>
        <p:spPr>
          <a:xfrm>
            <a:off x="101274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FEB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157" name="Google Shape;2157;p60">
            <a:hlinkClick action="ppaction://hlinksldjump" r:id="rId10"/>
          </p:cNvPr>
          <p:cNvSpPr/>
          <p:nvPr/>
        </p:nvSpPr>
        <p:spPr>
          <a:xfrm>
            <a:off x="111108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158" name="Google Shape;2158;p60">
            <a:hlinkClick action="ppaction://hlinksldjump" r:id="rId11"/>
          </p:cNvPr>
          <p:cNvSpPr/>
          <p:nvPr/>
        </p:nvSpPr>
        <p:spPr>
          <a:xfrm>
            <a:off x="12094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APR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159" name="Google Shape;2159;p60">
            <a:hlinkClick action="ppaction://hlinksldjump" r:id="rId12"/>
          </p:cNvPr>
          <p:cNvSpPr/>
          <p:nvPr/>
        </p:nvSpPr>
        <p:spPr>
          <a:xfrm>
            <a:off x="13077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MAY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160" name="Google Shape;2160;p60">
            <a:hlinkClick action="ppaction://hlinksldjump" r:id="rId13"/>
          </p:cNvPr>
          <p:cNvSpPr/>
          <p:nvPr/>
        </p:nvSpPr>
        <p:spPr>
          <a:xfrm>
            <a:off x="140610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JUNE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161" name="Google Shape;2161;p60">
            <a:hlinkClick action="ppaction://hlinksldjump" r:id="rId14"/>
          </p:cNvPr>
          <p:cNvSpPr/>
          <p:nvPr/>
        </p:nvSpPr>
        <p:spPr>
          <a:xfrm>
            <a:off x="3243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JULY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162" name="Google Shape;2162;p60">
            <a:hlinkClick action="ppaction://hlinksldjump" r:id="rId15"/>
          </p:cNvPr>
          <p:cNvSpPr/>
          <p:nvPr/>
        </p:nvSpPr>
        <p:spPr>
          <a:xfrm rot="5400000">
            <a:off x="15045900" y="6148500"/>
            <a:ext cx="9906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Com.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163" name="Google Shape;2163;p60">
            <a:hlinkClick action="ppaction://hlinksldjump" r:id="rId16"/>
          </p:cNvPr>
          <p:cNvSpPr/>
          <p:nvPr/>
        </p:nvSpPr>
        <p:spPr>
          <a:xfrm rot="5400000">
            <a:off x="15049500" y="2187434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2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164" name="Google Shape;2164;p60">
            <a:hlinkClick action="ppaction://hlinksldjump" r:id="rId17"/>
          </p:cNvPr>
          <p:cNvSpPr/>
          <p:nvPr/>
        </p:nvSpPr>
        <p:spPr>
          <a:xfrm rot="5400000">
            <a:off x="15049500" y="3170821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3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165" name="Google Shape;2165;p60">
            <a:hlinkClick action="ppaction://hlinksldjump" r:id="rId18"/>
          </p:cNvPr>
          <p:cNvSpPr/>
          <p:nvPr/>
        </p:nvSpPr>
        <p:spPr>
          <a:xfrm rot="5400000">
            <a:off x="15049500" y="4154222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4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166" name="Google Shape;2166;p60">
            <a:hlinkClick action="ppaction://hlinksldjump" r:id="rId19"/>
          </p:cNvPr>
          <p:cNvSpPr/>
          <p:nvPr/>
        </p:nvSpPr>
        <p:spPr>
          <a:xfrm rot="5400000">
            <a:off x="15049500" y="51376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5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167" name="Google Shape;2167;p60">
            <a:hlinkClick action="ppaction://hlinksldjump" r:id="rId20"/>
          </p:cNvPr>
          <p:cNvSpPr/>
          <p:nvPr/>
        </p:nvSpPr>
        <p:spPr>
          <a:xfrm rot="5400000">
            <a:off x="14906700" y="7278301"/>
            <a:ext cx="12690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Stu. Support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168" name="Google Shape;2168;p60">
            <a:hlinkClick action="ppaction://hlinksldjump" r:id="rId21"/>
          </p:cNvPr>
          <p:cNvSpPr/>
          <p:nvPr/>
        </p:nvSpPr>
        <p:spPr>
          <a:xfrm rot="5400000">
            <a:off x="14849850" y="8604300"/>
            <a:ext cx="138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Behavior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169" name="Google Shape;2169;p60">
            <a:hlinkClick action="ppaction://hlinksldjump" r:id="rId22"/>
          </p:cNvPr>
          <p:cNvSpPr/>
          <p:nvPr/>
        </p:nvSpPr>
        <p:spPr>
          <a:xfrm rot="5400000">
            <a:off x="14842950" y="9955700"/>
            <a:ext cx="13965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Expenses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170" name="Google Shape;2170;p60">
            <a:hlinkClick action="ppaction://hlinksldjump" r:id="rId23"/>
          </p:cNvPr>
          <p:cNvSpPr/>
          <p:nvPr/>
        </p:nvSpPr>
        <p:spPr>
          <a:xfrm rot="5400000">
            <a:off x="14909850" y="11285300"/>
            <a:ext cx="126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Wishlist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171" name="Google Shape;2171;p60">
            <a:hlinkClick action="ppaction://hlinksldjump" r:id="rId24"/>
          </p:cNvPr>
          <p:cNvSpPr/>
          <p:nvPr/>
        </p:nvSpPr>
        <p:spPr>
          <a:xfrm rot="5400000">
            <a:off x="15049500" y="1236917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Notes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172" name="Google Shape;2172;p60">
            <a:hlinkClick action="ppaction://hlinksldjump" r:id="rId25"/>
          </p:cNvPr>
          <p:cNvSpPr/>
          <p:nvPr/>
        </p:nvSpPr>
        <p:spPr>
          <a:xfrm rot="5400000">
            <a:off x="15049500" y="12040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Subj 1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graphicFrame>
        <p:nvGraphicFramePr>
          <p:cNvPr id="2173" name="Google Shape;2173;p60"/>
          <p:cNvGraphicFramePr/>
          <p:nvPr/>
        </p:nvGraphicFramePr>
        <p:xfrm>
          <a:off x="4733550" y="2419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{E91AAB8C-BFEF-4A8F-8DA0-43E7A20BD40F}</a:tableStyleId>
              </a:tblPr>
              <a:tblGrid>
                <a:gridCol w="2234475"/>
                <a:gridCol w="2194275"/>
                <a:gridCol w="5763000"/>
              </a:tblGrid>
              <a:tr h="3570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Date:              Time:</a:t>
                      </a:r>
                      <a:b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</a:br>
                      <a:r>
                        <a:rPr b="1" lang="en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b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</a:br>
                      <a:r>
                        <a:rPr b="1" lang="en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Type of Contact: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238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500"/>
                        <a:buFont typeface="Amaranth"/>
                        <a:buChar char="❏"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phone call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238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500"/>
                        <a:buFont typeface="Amaranth"/>
                        <a:buChar char="❏"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E-mail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238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500"/>
                        <a:buFont typeface="Amaranth"/>
                        <a:buChar char="❏"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note home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238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500"/>
                        <a:buFont typeface="Amaranth"/>
                        <a:buChar char="❏"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conference</a:t>
                      </a:r>
                      <a:b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</a:b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Student: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Parent: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Reason for contact: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Notes for follow-up: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1"/>
                    </a:solidFill>
                  </a:tcPr>
                </a:tc>
              </a:tr>
              <a:tr h="3646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Date:              Time:</a:t>
                      </a:r>
                      <a:b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</a:br>
                      <a:r>
                        <a:rPr b="1" lang="en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b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</a:br>
                      <a:r>
                        <a:rPr b="1" lang="en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Type of Contact: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238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500"/>
                        <a:buFont typeface="Amaranth"/>
                        <a:buChar char="❏"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phone call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238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500"/>
                        <a:buFont typeface="Amaranth"/>
                        <a:buChar char="❏"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E-mail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238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500"/>
                        <a:buFont typeface="Amaranth"/>
                        <a:buChar char="❏"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note home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238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500"/>
                        <a:buFont typeface="Amaranth"/>
                        <a:buChar char="❏"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conference</a:t>
                      </a:r>
                      <a:b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</a:b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Student: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Parent: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Reason for contact: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Notes for follow-up: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646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Date:              Time:</a:t>
                      </a:r>
                      <a:b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</a:br>
                      <a:r>
                        <a:rPr b="1" lang="en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b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</a:br>
                      <a:r>
                        <a:rPr b="1" lang="en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Type of Contact: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238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500"/>
                        <a:buFont typeface="Amaranth"/>
                        <a:buChar char="❏"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phone call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238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500"/>
                        <a:buFont typeface="Amaranth"/>
                        <a:buChar char="❏"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E-mail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238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500"/>
                        <a:buFont typeface="Amaranth"/>
                        <a:buChar char="❏"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note home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238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500"/>
                        <a:buFont typeface="Amaranth"/>
                        <a:buChar char="❏"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conference</a:t>
                      </a:r>
                      <a:b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</a:b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Student: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Parent: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Reason for contact: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Notes for follow-up: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1"/>
                    </a:solidFill>
                  </a:tcPr>
                </a:tc>
              </a:tr>
            </a:tbl>
          </a:graphicData>
        </a:graphic>
      </p:graphicFrame>
      <p:sp>
        <p:nvSpPr>
          <p:cNvPr id="2174" name="Google Shape;2174;p60">
            <a:hlinkClick action="ppaction://hlinkshowjump?jump=firstslide"/>
          </p:cNvPr>
          <p:cNvSpPr/>
          <p:nvPr/>
        </p:nvSpPr>
        <p:spPr>
          <a:xfrm>
            <a:off x="797075" y="12239150"/>
            <a:ext cx="1362900" cy="15171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5" name="Google Shape;2175;p60"/>
          <p:cNvSpPr txBox="1"/>
          <p:nvPr/>
        </p:nvSpPr>
        <p:spPr>
          <a:xfrm>
            <a:off x="797075" y="12612050"/>
            <a:ext cx="13629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howjump?jump=firstslide"/>
              </a:rPr>
              <a:t>HOME</a:t>
            </a:r>
            <a:endParaRPr b="1" sz="25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2176" name="Google Shape;2176;p60"/>
          <p:cNvSpPr/>
          <p:nvPr/>
        </p:nvSpPr>
        <p:spPr>
          <a:xfrm>
            <a:off x="16353125" y="12470550"/>
            <a:ext cx="1645600" cy="1382700"/>
          </a:xfrm>
          <a:prstGeom prst="flowChartOffpageConnector">
            <a:avLst/>
          </a:prstGeom>
          <a:solidFill>
            <a:srgbClr val="F0E7CB">
              <a:alpha val="994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ldjump" r:id="rId26"/>
              </a:rPr>
              <a:t>TABLE OF CONTENTS</a:t>
            </a:r>
            <a:endParaRPr b="1" sz="24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0" name="Shape 2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" name="Google Shape;2181;p61"/>
          <p:cNvSpPr txBox="1"/>
          <p:nvPr/>
        </p:nvSpPr>
        <p:spPr>
          <a:xfrm>
            <a:off x="457200" y="4572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182" name="Google Shape;2182;p61"/>
          <p:cNvSpPr txBox="1"/>
          <p:nvPr/>
        </p:nvSpPr>
        <p:spPr>
          <a:xfrm>
            <a:off x="4756500" y="1318325"/>
            <a:ext cx="87750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5"/>
                </a:solidFill>
                <a:latin typeface="Ribeye"/>
                <a:ea typeface="Ribeye"/>
                <a:cs typeface="Ribeye"/>
                <a:sym typeface="Ribeye"/>
              </a:rPr>
              <a:t>COMMUNICATION LOG</a:t>
            </a:r>
            <a:endParaRPr b="1" sz="3600">
              <a:solidFill>
                <a:schemeClr val="accent5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2183" name="Google Shape;2183;p61">
            <a:hlinkClick action="ppaction://hlinksldjump" r:id="rId3"/>
          </p:cNvPr>
          <p:cNvSpPr/>
          <p:nvPr/>
        </p:nvSpPr>
        <p:spPr>
          <a:xfrm>
            <a:off x="81605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DEC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184" name="Google Shape;2184;p61">
            <a:hlinkClick action="ppaction://hlinksldjump" r:id="rId4"/>
          </p:cNvPr>
          <p:cNvSpPr/>
          <p:nvPr/>
        </p:nvSpPr>
        <p:spPr>
          <a:xfrm>
            <a:off x="4226996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AUG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185" name="Google Shape;2185;p61">
            <a:hlinkClick action="ppaction://hlinksldjump" r:id="rId5"/>
          </p:cNvPr>
          <p:cNvSpPr/>
          <p:nvPr/>
        </p:nvSpPr>
        <p:spPr>
          <a:xfrm>
            <a:off x="52103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SEPT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186" name="Google Shape;2186;p61">
            <a:hlinkClick action="ppaction://hlinksldjump" r:id="rId6"/>
          </p:cNvPr>
          <p:cNvSpPr/>
          <p:nvPr/>
        </p:nvSpPr>
        <p:spPr>
          <a:xfrm>
            <a:off x="61937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OCT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187" name="Google Shape;2187;p61">
            <a:hlinkClick action="ppaction://hlinksldjump" r:id="rId7"/>
          </p:cNvPr>
          <p:cNvSpPr/>
          <p:nvPr/>
        </p:nvSpPr>
        <p:spPr>
          <a:xfrm>
            <a:off x="7177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NOV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188" name="Google Shape;2188;p61">
            <a:hlinkClick action="ppaction://hlinksldjump" r:id="rId8"/>
          </p:cNvPr>
          <p:cNvSpPr/>
          <p:nvPr/>
        </p:nvSpPr>
        <p:spPr>
          <a:xfrm>
            <a:off x="91439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JAN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189" name="Google Shape;2189;p61">
            <a:hlinkClick action="ppaction://hlinksldjump" r:id="rId9"/>
          </p:cNvPr>
          <p:cNvSpPr/>
          <p:nvPr/>
        </p:nvSpPr>
        <p:spPr>
          <a:xfrm>
            <a:off x="101274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FEB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190" name="Google Shape;2190;p61">
            <a:hlinkClick action="ppaction://hlinksldjump" r:id="rId10"/>
          </p:cNvPr>
          <p:cNvSpPr/>
          <p:nvPr/>
        </p:nvSpPr>
        <p:spPr>
          <a:xfrm>
            <a:off x="111108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191" name="Google Shape;2191;p61">
            <a:hlinkClick action="ppaction://hlinksldjump" r:id="rId11"/>
          </p:cNvPr>
          <p:cNvSpPr/>
          <p:nvPr/>
        </p:nvSpPr>
        <p:spPr>
          <a:xfrm>
            <a:off x="12094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APR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192" name="Google Shape;2192;p61">
            <a:hlinkClick action="ppaction://hlinksldjump" r:id="rId12"/>
          </p:cNvPr>
          <p:cNvSpPr/>
          <p:nvPr/>
        </p:nvSpPr>
        <p:spPr>
          <a:xfrm>
            <a:off x="13077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MAY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193" name="Google Shape;2193;p61">
            <a:hlinkClick action="ppaction://hlinksldjump" r:id="rId13"/>
          </p:cNvPr>
          <p:cNvSpPr/>
          <p:nvPr/>
        </p:nvSpPr>
        <p:spPr>
          <a:xfrm>
            <a:off x="140610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JUNE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194" name="Google Shape;2194;p61">
            <a:hlinkClick action="ppaction://hlinksldjump" r:id="rId14"/>
          </p:cNvPr>
          <p:cNvSpPr/>
          <p:nvPr/>
        </p:nvSpPr>
        <p:spPr>
          <a:xfrm>
            <a:off x="3243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JULY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195" name="Google Shape;2195;p61">
            <a:hlinkClick action="ppaction://hlinksldjump" r:id="rId15"/>
          </p:cNvPr>
          <p:cNvSpPr/>
          <p:nvPr/>
        </p:nvSpPr>
        <p:spPr>
          <a:xfrm rot="5400000">
            <a:off x="15045900" y="6148500"/>
            <a:ext cx="9906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Com.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196" name="Google Shape;2196;p61">
            <a:hlinkClick action="ppaction://hlinksldjump" r:id="rId16"/>
          </p:cNvPr>
          <p:cNvSpPr/>
          <p:nvPr/>
        </p:nvSpPr>
        <p:spPr>
          <a:xfrm rot="5400000">
            <a:off x="15049500" y="2187434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2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197" name="Google Shape;2197;p61">
            <a:hlinkClick action="ppaction://hlinksldjump" r:id="rId17"/>
          </p:cNvPr>
          <p:cNvSpPr/>
          <p:nvPr/>
        </p:nvSpPr>
        <p:spPr>
          <a:xfrm rot="5400000">
            <a:off x="15049500" y="3170821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3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198" name="Google Shape;2198;p61">
            <a:hlinkClick action="ppaction://hlinksldjump" r:id="rId18"/>
          </p:cNvPr>
          <p:cNvSpPr/>
          <p:nvPr/>
        </p:nvSpPr>
        <p:spPr>
          <a:xfrm rot="5400000">
            <a:off x="15049500" y="4154222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4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199" name="Google Shape;2199;p61">
            <a:hlinkClick action="ppaction://hlinksldjump" r:id="rId19"/>
          </p:cNvPr>
          <p:cNvSpPr/>
          <p:nvPr/>
        </p:nvSpPr>
        <p:spPr>
          <a:xfrm rot="5400000">
            <a:off x="15049500" y="51376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5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200" name="Google Shape;2200;p61">
            <a:hlinkClick action="ppaction://hlinksldjump" r:id="rId20"/>
          </p:cNvPr>
          <p:cNvSpPr/>
          <p:nvPr/>
        </p:nvSpPr>
        <p:spPr>
          <a:xfrm rot="5400000">
            <a:off x="14906700" y="7278301"/>
            <a:ext cx="12690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Stu. Support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201" name="Google Shape;2201;p61">
            <a:hlinkClick action="ppaction://hlinksldjump" r:id="rId21"/>
          </p:cNvPr>
          <p:cNvSpPr/>
          <p:nvPr/>
        </p:nvSpPr>
        <p:spPr>
          <a:xfrm rot="5400000">
            <a:off x="14849850" y="8604300"/>
            <a:ext cx="138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Behavior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202" name="Google Shape;2202;p61">
            <a:hlinkClick action="ppaction://hlinksldjump" r:id="rId22"/>
          </p:cNvPr>
          <p:cNvSpPr/>
          <p:nvPr/>
        </p:nvSpPr>
        <p:spPr>
          <a:xfrm rot="5400000">
            <a:off x="14842950" y="9955700"/>
            <a:ext cx="13965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Expenses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203" name="Google Shape;2203;p61">
            <a:hlinkClick action="ppaction://hlinksldjump" r:id="rId23"/>
          </p:cNvPr>
          <p:cNvSpPr/>
          <p:nvPr/>
        </p:nvSpPr>
        <p:spPr>
          <a:xfrm rot="5400000">
            <a:off x="14909850" y="11285300"/>
            <a:ext cx="126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Wishlist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204" name="Google Shape;2204;p61">
            <a:hlinkClick action="ppaction://hlinksldjump" r:id="rId24"/>
          </p:cNvPr>
          <p:cNvSpPr/>
          <p:nvPr/>
        </p:nvSpPr>
        <p:spPr>
          <a:xfrm rot="5400000">
            <a:off x="15049500" y="1236917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Notes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205" name="Google Shape;2205;p61">
            <a:hlinkClick action="ppaction://hlinksldjump" r:id="rId25"/>
          </p:cNvPr>
          <p:cNvSpPr/>
          <p:nvPr/>
        </p:nvSpPr>
        <p:spPr>
          <a:xfrm rot="5400000">
            <a:off x="15049500" y="12040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Subj 1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graphicFrame>
        <p:nvGraphicFramePr>
          <p:cNvPr id="2206" name="Google Shape;2206;p61"/>
          <p:cNvGraphicFramePr/>
          <p:nvPr/>
        </p:nvGraphicFramePr>
        <p:xfrm>
          <a:off x="4733550" y="2419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{E91AAB8C-BFEF-4A8F-8DA0-43E7A20BD40F}</a:tableStyleId>
              </a:tblPr>
              <a:tblGrid>
                <a:gridCol w="2234475"/>
                <a:gridCol w="2194275"/>
                <a:gridCol w="5763000"/>
              </a:tblGrid>
              <a:tr h="3570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Date:              Time:</a:t>
                      </a:r>
                      <a:b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</a:br>
                      <a:r>
                        <a:rPr b="1" lang="en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b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</a:br>
                      <a:r>
                        <a:rPr b="1" lang="en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Type of Contact: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238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500"/>
                        <a:buFont typeface="Amaranth"/>
                        <a:buChar char="❏"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phone call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238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500"/>
                        <a:buFont typeface="Amaranth"/>
                        <a:buChar char="❏"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E-mail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238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500"/>
                        <a:buFont typeface="Amaranth"/>
                        <a:buChar char="❏"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note home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238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500"/>
                        <a:buFont typeface="Amaranth"/>
                        <a:buChar char="❏"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conference</a:t>
                      </a:r>
                      <a:b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</a:b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Student: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Parent: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Reason for contact: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Notes for follow-up: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1"/>
                    </a:solidFill>
                  </a:tcPr>
                </a:tc>
              </a:tr>
              <a:tr h="3646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Date:              Time:</a:t>
                      </a:r>
                      <a:b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</a:br>
                      <a:r>
                        <a:rPr b="1" lang="en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b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</a:br>
                      <a:r>
                        <a:rPr b="1" lang="en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Type of Contact: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238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500"/>
                        <a:buFont typeface="Amaranth"/>
                        <a:buChar char="❏"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phone call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238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500"/>
                        <a:buFont typeface="Amaranth"/>
                        <a:buChar char="❏"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E-mail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238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500"/>
                        <a:buFont typeface="Amaranth"/>
                        <a:buChar char="❏"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note home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238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500"/>
                        <a:buFont typeface="Amaranth"/>
                        <a:buChar char="❏"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conference</a:t>
                      </a:r>
                      <a:b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</a:b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Student: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Parent: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Reason for contact: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Notes for follow-up: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646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Date:              Time:</a:t>
                      </a:r>
                      <a:b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</a:br>
                      <a:r>
                        <a:rPr b="1" lang="en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b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</a:br>
                      <a:r>
                        <a:rPr b="1" lang="en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Type of Contact: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238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500"/>
                        <a:buFont typeface="Amaranth"/>
                        <a:buChar char="❏"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phone call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238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500"/>
                        <a:buFont typeface="Amaranth"/>
                        <a:buChar char="❏"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E-mail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238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500"/>
                        <a:buFont typeface="Amaranth"/>
                        <a:buChar char="❏"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note home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-3238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500"/>
                        <a:buFont typeface="Amaranth"/>
                        <a:buChar char="❏"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conference</a:t>
                      </a:r>
                      <a:b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</a:b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Student: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Parent: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Reason for contact: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Notes for follow-up:</a:t>
                      </a:r>
                      <a:endParaRPr b="1" sz="15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1"/>
                    </a:solidFill>
                  </a:tcPr>
                </a:tc>
              </a:tr>
            </a:tbl>
          </a:graphicData>
        </a:graphic>
      </p:graphicFrame>
      <p:sp>
        <p:nvSpPr>
          <p:cNvPr id="2207" name="Google Shape;2207;p61">
            <a:hlinkClick action="ppaction://hlinkshowjump?jump=firstslide"/>
          </p:cNvPr>
          <p:cNvSpPr/>
          <p:nvPr/>
        </p:nvSpPr>
        <p:spPr>
          <a:xfrm>
            <a:off x="797075" y="12239150"/>
            <a:ext cx="1362900" cy="15171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8" name="Google Shape;2208;p61"/>
          <p:cNvSpPr txBox="1"/>
          <p:nvPr/>
        </p:nvSpPr>
        <p:spPr>
          <a:xfrm>
            <a:off x="797075" y="12612050"/>
            <a:ext cx="13629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howjump?jump=firstslide"/>
              </a:rPr>
              <a:t>HOME</a:t>
            </a:r>
            <a:endParaRPr b="1" sz="25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2209" name="Google Shape;2209;p61"/>
          <p:cNvSpPr/>
          <p:nvPr/>
        </p:nvSpPr>
        <p:spPr>
          <a:xfrm>
            <a:off x="16353125" y="12470550"/>
            <a:ext cx="1645600" cy="1382700"/>
          </a:xfrm>
          <a:prstGeom prst="flowChartOffpageConnector">
            <a:avLst/>
          </a:prstGeom>
          <a:solidFill>
            <a:srgbClr val="F0E7CB">
              <a:alpha val="994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ldjump" r:id="rId26"/>
              </a:rPr>
              <a:t>TABLE OF CONTENTS</a:t>
            </a:r>
            <a:endParaRPr b="1" sz="24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3" name="Shape 2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" name="Google Shape;2214;p62"/>
          <p:cNvSpPr txBox="1"/>
          <p:nvPr/>
        </p:nvSpPr>
        <p:spPr>
          <a:xfrm>
            <a:off x="457200" y="4572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215" name="Google Shape;2215;p62"/>
          <p:cNvSpPr txBox="1"/>
          <p:nvPr/>
        </p:nvSpPr>
        <p:spPr>
          <a:xfrm>
            <a:off x="4756500" y="1318325"/>
            <a:ext cx="101025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5"/>
                </a:solidFill>
                <a:latin typeface="Ribeye"/>
                <a:ea typeface="Ribeye"/>
                <a:cs typeface="Ribeye"/>
                <a:sym typeface="Ribeye"/>
              </a:rPr>
              <a:t>STUDENT SUPPORT INFORMATION</a:t>
            </a:r>
            <a:endParaRPr b="1" sz="3600">
              <a:solidFill>
                <a:schemeClr val="accent5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graphicFrame>
        <p:nvGraphicFramePr>
          <p:cNvPr id="2216" name="Google Shape;2216;p62"/>
          <p:cNvGraphicFramePr/>
          <p:nvPr/>
        </p:nvGraphicFramePr>
        <p:xfrm>
          <a:off x="4756500" y="2209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{E91AAB8C-BFEF-4A8F-8DA0-43E7A20BD40F}</a:tableStyleId>
              </a:tblPr>
              <a:tblGrid>
                <a:gridCol w="851700"/>
                <a:gridCol w="1792375"/>
                <a:gridCol w="1703375"/>
                <a:gridCol w="2326275"/>
                <a:gridCol w="2135600"/>
                <a:gridCol w="1372900"/>
              </a:tblGrid>
              <a:tr h="12675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 </a:t>
                      </a:r>
                      <a:endParaRPr sz="1000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 </a:t>
                      </a:r>
                      <a:endParaRPr sz="1000"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student name</a:t>
                      </a:r>
                      <a:endParaRPr b="1" sz="22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health needs</a:t>
                      </a:r>
                      <a:endParaRPr b="1" sz="22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physical accommodations</a:t>
                      </a:r>
                      <a:endParaRPr b="1" sz="22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learning accommodations</a:t>
                      </a:r>
                      <a:endParaRPr b="1" sz="22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other</a:t>
                      </a:r>
                      <a:endParaRPr b="1" sz="22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</a:tr>
              <a:tr h="5781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</a:t>
                      </a:r>
                      <a:endParaRPr sz="1000"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781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</a:t>
                      </a:r>
                      <a:endParaRPr sz="1000"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781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3</a:t>
                      </a:r>
                      <a:endParaRPr sz="1000"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781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4</a:t>
                      </a:r>
                      <a:endParaRPr sz="1000"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781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5</a:t>
                      </a:r>
                      <a:endParaRPr sz="1000"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781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6</a:t>
                      </a:r>
                      <a:endParaRPr sz="1000"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781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7</a:t>
                      </a:r>
                      <a:endParaRPr sz="1000"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781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8</a:t>
                      </a:r>
                      <a:endParaRPr sz="1000"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781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9</a:t>
                      </a:r>
                      <a:endParaRPr sz="1000"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781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10</a:t>
                      </a:r>
                      <a:endParaRPr sz="1000"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781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11</a:t>
                      </a:r>
                      <a:endParaRPr sz="1000"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781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12</a:t>
                      </a:r>
                      <a:endParaRPr sz="1000"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781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13</a:t>
                      </a:r>
                      <a:endParaRPr sz="1000"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781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14</a:t>
                      </a:r>
                      <a:endParaRPr sz="1000"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781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15.</a:t>
                      </a:r>
                      <a:endParaRPr sz="1000"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781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16.</a:t>
                      </a:r>
                      <a:endParaRPr sz="1000"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781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17.</a:t>
                      </a:r>
                      <a:endParaRPr sz="1000"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217" name="Google Shape;2217;p62">
            <a:hlinkClick action="ppaction://hlinksldjump" r:id="rId3"/>
          </p:cNvPr>
          <p:cNvSpPr/>
          <p:nvPr/>
        </p:nvSpPr>
        <p:spPr>
          <a:xfrm>
            <a:off x="81605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DEC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218" name="Google Shape;2218;p62">
            <a:hlinkClick action="ppaction://hlinksldjump" r:id="rId4"/>
          </p:cNvPr>
          <p:cNvSpPr/>
          <p:nvPr/>
        </p:nvSpPr>
        <p:spPr>
          <a:xfrm>
            <a:off x="4226996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AUG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219" name="Google Shape;2219;p62">
            <a:hlinkClick action="ppaction://hlinksldjump" r:id="rId5"/>
          </p:cNvPr>
          <p:cNvSpPr/>
          <p:nvPr/>
        </p:nvSpPr>
        <p:spPr>
          <a:xfrm>
            <a:off x="52103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SEPT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220" name="Google Shape;2220;p62">
            <a:hlinkClick action="ppaction://hlinksldjump" r:id="rId6"/>
          </p:cNvPr>
          <p:cNvSpPr/>
          <p:nvPr/>
        </p:nvSpPr>
        <p:spPr>
          <a:xfrm>
            <a:off x="61937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OCT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221" name="Google Shape;2221;p62">
            <a:hlinkClick action="ppaction://hlinksldjump" r:id="rId7"/>
          </p:cNvPr>
          <p:cNvSpPr/>
          <p:nvPr/>
        </p:nvSpPr>
        <p:spPr>
          <a:xfrm>
            <a:off x="7177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NOV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222" name="Google Shape;2222;p62">
            <a:hlinkClick action="ppaction://hlinksldjump" r:id="rId8"/>
          </p:cNvPr>
          <p:cNvSpPr/>
          <p:nvPr/>
        </p:nvSpPr>
        <p:spPr>
          <a:xfrm>
            <a:off x="91439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JAN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223" name="Google Shape;2223;p62">
            <a:hlinkClick action="ppaction://hlinksldjump" r:id="rId9"/>
          </p:cNvPr>
          <p:cNvSpPr/>
          <p:nvPr/>
        </p:nvSpPr>
        <p:spPr>
          <a:xfrm>
            <a:off x="101274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FEB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224" name="Google Shape;2224;p62">
            <a:hlinkClick action="ppaction://hlinksldjump" r:id="rId10"/>
          </p:cNvPr>
          <p:cNvSpPr/>
          <p:nvPr/>
        </p:nvSpPr>
        <p:spPr>
          <a:xfrm>
            <a:off x="111108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225" name="Google Shape;2225;p62">
            <a:hlinkClick action="ppaction://hlinksldjump" r:id="rId11"/>
          </p:cNvPr>
          <p:cNvSpPr/>
          <p:nvPr/>
        </p:nvSpPr>
        <p:spPr>
          <a:xfrm>
            <a:off x="12094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APR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226" name="Google Shape;2226;p62">
            <a:hlinkClick action="ppaction://hlinksldjump" r:id="rId12"/>
          </p:cNvPr>
          <p:cNvSpPr/>
          <p:nvPr/>
        </p:nvSpPr>
        <p:spPr>
          <a:xfrm>
            <a:off x="13077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MAY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227" name="Google Shape;2227;p62">
            <a:hlinkClick action="ppaction://hlinksldjump" r:id="rId13"/>
          </p:cNvPr>
          <p:cNvSpPr/>
          <p:nvPr/>
        </p:nvSpPr>
        <p:spPr>
          <a:xfrm>
            <a:off x="140610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JUNE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228" name="Google Shape;2228;p62">
            <a:hlinkClick action="ppaction://hlinksldjump" r:id="rId14"/>
          </p:cNvPr>
          <p:cNvSpPr/>
          <p:nvPr/>
        </p:nvSpPr>
        <p:spPr>
          <a:xfrm>
            <a:off x="3243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JULY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229" name="Google Shape;2229;p62">
            <a:hlinkClick action="ppaction://hlinksldjump" r:id="rId15"/>
          </p:cNvPr>
          <p:cNvSpPr/>
          <p:nvPr/>
        </p:nvSpPr>
        <p:spPr>
          <a:xfrm rot="5400000">
            <a:off x="15045900" y="6148500"/>
            <a:ext cx="9906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Com.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230" name="Google Shape;2230;p62">
            <a:hlinkClick action="ppaction://hlinksldjump" r:id="rId16"/>
          </p:cNvPr>
          <p:cNvSpPr/>
          <p:nvPr/>
        </p:nvSpPr>
        <p:spPr>
          <a:xfrm rot="5400000">
            <a:off x="15049500" y="2187434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2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231" name="Google Shape;2231;p62">
            <a:hlinkClick action="ppaction://hlinksldjump" r:id="rId17"/>
          </p:cNvPr>
          <p:cNvSpPr/>
          <p:nvPr/>
        </p:nvSpPr>
        <p:spPr>
          <a:xfrm rot="5400000">
            <a:off x="15049500" y="3170821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3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232" name="Google Shape;2232;p62">
            <a:hlinkClick action="ppaction://hlinksldjump" r:id="rId18"/>
          </p:cNvPr>
          <p:cNvSpPr/>
          <p:nvPr/>
        </p:nvSpPr>
        <p:spPr>
          <a:xfrm rot="5400000">
            <a:off x="15049500" y="4154222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4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233" name="Google Shape;2233;p62">
            <a:hlinkClick action="ppaction://hlinksldjump" r:id="rId19"/>
          </p:cNvPr>
          <p:cNvSpPr/>
          <p:nvPr/>
        </p:nvSpPr>
        <p:spPr>
          <a:xfrm rot="5400000">
            <a:off x="15049500" y="51376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5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234" name="Google Shape;2234;p62">
            <a:hlinkClick action="ppaction://hlinksldjump" r:id="rId20"/>
          </p:cNvPr>
          <p:cNvSpPr/>
          <p:nvPr/>
        </p:nvSpPr>
        <p:spPr>
          <a:xfrm rot="5400000">
            <a:off x="14906700" y="7278301"/>
            <a:ext cx="12690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Stu. Support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235" name="Google Shape;2235;p62">
            <a:hlinkClick action="ppaction://hlinksldjump" r:id="rId21"/>
          </p:cNvPr>
          <p:cNvSpPr/>
          <p:nvPr/>
        </p:nvSpPr>
        <p:spPr>
          <a:xfrm rot="5400000">
            <a:off x="14849850" y="8604300"/>
            <a:ext cx="138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Behavior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236" name="Google Shape;2236;p62">
            <a:hlinkClick action="ppaction://hlinksldjump" r:id="rId22"/>
          </p:cNvPr>
          <p:cNvSpPr/>
          <p:nvPr/>
        </p:nvSpPr>
        <p:spPr>
          <a:xfrm rot="5400000">
            <a:off x="14842950" y="9955700"/>
            <a:ext cx="13965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Expenses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237" name="Google Shape;2237;p62">
            <a:hlinkClick action="ppaction://hlinksldjump" r:id="rId23"/>
          </p:cNvPr>
          <p:cNvSpPr/>
          <p:nvPr/>
        </p:nvSpPr>
        <p:spPr>
          <a:xfrm rot="5400000">
            <a:off x="14909850" y="11285300"/>
            <a:ext cx="126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Wishlist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238" name="Google Shape;2238;p62">
            <a:hlinkClick action="ppaction://hlinksldjump" r:id="rId24"/>
          </p:cNvPr>
          <p:cNvSpPr/>
          <p:nvPr/>
        </p:nvSpPr>
        <p:spPr>
          <a:xfrm rot="5400000">
            <a:off x="15049500" y="1236917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Notes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239" name="Google Shape;2239;p62">
            <a:hlinkClick action="ppaction://hlinksldjump" r:id="rId25"/>
          </p:cNvPr>
          <p:cNvSpPr/>
          <p:nvPr/>
        </p:nvSpPr>
        <p:spPr>
          <a:xfrm rot="5400000">
            <a:off x="15049500" y="12040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Subj 1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240" name="Google Shape;2240;p62">
            <a:hlinkClick action="ppaction://hlinkshowjump?jump=firstslide"/>
          </p:cNvPr>
          <p:cNvSpPr/>
          <p:nvPr/>
        </p:nvSpPr>
        <p:spPr>
          <a:xfrm>
            <a:off x="797075" y="12239150"/>
            <a:ext cx="1362900" cy="15171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1" name="Google Shape;2241;p62"/>
          <p:cNvSpPr txBox="1"/>
          <p:nvPr/>
        </p:nvSpPr>
        <p:spPr>
          <a:xfrm>
            <a:off x="797075" y="12612050"/>
            <a:ext cx="13629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howjump?jump=firstslide"/>
              </a:rPr>
              <a:t>HOME</a:t>
            </a:r>
            <a:endParaRPr b="1" sz="25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2242" name="Google Shape;2242;p62"/>
          <p:cNvSpPr/>
          <p:nvPr/>
        </p:nvSpPr>
        <p:spPr>
          <a:xfrm>
            <a:off x="16353125" y="12470550"/>
            <a:ext cx="1645600" cy="1382700"/>
          </a:xfrm>
          <a:prstGeom prst="flowChartOffpageConnector">
            <a:avLst/>
          </a:prstGeom>
          <a:solidFill>
            <a:srgbClr val="F0E7CB">
              <a:alpha val="994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ldjump" r:id="rId26"/>
              </a:rPr>
              <a:t>TABLE OF CONTENTS</a:t>
            </a:r>
            <a:endParaRPr b="1" sz="24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3600" y="1105434"/>
            <a:ext cx="11967474" cy="12314191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8"/>
          <p:cNvSpPr txBox="1"/>
          <p:nvPr/>
        </p:nvSpPr>
        <p:spPr>
          <a:xfrm>
            <a:off x="4107775" y="2419650"/>
            <a:ext cx="5711400" cy="36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</a:t>
            </a:r>
            <a:endParaRPr/>
          </a:p>
        </p:txBody>
      </p:sp>
      <p:sp>
        <p:nvSpPr>
          <p:cNvPr id="296" name="Google Shape;296;p18"/>
          <p:cNvSpPr txBox="1"/>
          <p:nvPr/>
        </p:nvSpPr>
        <p:spPr>
          <a:xfrm>
            <a:off x="5908425" y="1913200"/>
            <a:ext cx="2190600" cy="375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SEPT 2020</a:t>
            </a:r>
            <a:endParaRPr b="1" sz="3100">
              <a:solidFill>
                <a:srgbClr val="FFFF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297" name="Google Shape;297;p18"/>
          <p:cNvSpPr txBox="1"/>
          <p:nvPr/>
        </p:nvSpPr>
        <p:spPr>
          <a:xfrm>
            <a:off x="11302350" y="1913200"/>
            <a:ext cx="2190600" cy="375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TO DO...</a:t>
            </a:r>
            <a:endParaRPr b="1" sz="3100">
              <a:solidFill>
                <a:srgbClr val="FFFF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298" name="Google Shape;298;p18"/>
          <p:cNvSpPr txBox="1"/>
          <p:nvPr/>
        </p:nvSpPr>
        <p:spPr>
          <a:xfrm>
            <a:off x="4107775" y="6297625"/>
            <a:ext cx="1632000" cy="506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HOME</a:t>
            </a:r>
            <a:endParaRPr b="1" sz="3100">
              <a:solidFill>
                <a:srgbClr val="FFFF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299" name="Google Shape;299;p18"/>
          <p:cNvSpPr txBox="1"/>
          <p:nvPr/>
        </p:nvSpPr>
        <p:spPr>
          <a:xfrm>
            <a:off x="6187725" y="6297625"/>
            <a:ext cx="1632000" cy="506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WORK</a:t>
            </a:r>
            <a:endParaRPr b="1" sz="3100">
              <a:solidFill>
                <a:srgbClr val="FFFF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300" name="Google Shape;300;p18"/>
          <p:cNvSpPr txBox="1"/>
          <p:nvPr/>
        </p:nvSpPr>
        <p:spPr>
          <a:xfrm>
            <a:off x="8267675" y="6297625"/>
            <a:ext cx="1632000" cy="506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OTHER</a:t>
            </a:r>
            <a:endParaRPr b="1" sz="3100">
              <a:solidFill>
                <a:srgbClr val="FFFF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301" name="Google Shape;301;p18"/>
          <p:cNvSpPr txBox="1"/>
          <p:nvPr/>
        </p:nvSpPr>
        <p:spPr>
          <a:xfrm>
            <a:off x="3938950" y="6836900"/>
            <a:ext cx="18009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8"/>
          <p:cNvSpPr txBox="1"/>
          <p:nvPr/>
        </p:nvSpPr>
        <p:spPr>
          <a:xfrm>
            <a:off x="6103313" y="6836900"/>
            <a:ext cx="18009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8"/>
          <p:cNvSpPr txBox="1"/>
          <p:nvPr/>
        </p:nvSpPr>
        <p:spPr>
          <a:xfrm>
            <a:off x="8183225" y="6836900"/>
            <a:ext cx="18009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8"/>
          <p:cNvSpPr txBox="1"/>
          <p:nvPr/>
        </p:nvSpPr>
        <p:spPr>
          <a:xfrm>
            <a:off x="8183225" y="8864775"/>
            <a:ext cx="2190600" cy="375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NOTES</a:t>
            </a:r>
            <a:endParaRPr b="1" sz="3100">
              <a:solidFill>
                <a:srgbClr val="FFFF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305" name="Google Shape;305;p18"/>
          <p:cNvSpPr txBox="1"/>
          <p:nvPr/>
        </p:nvSpPr>
        <p:spPr>
          <a:xfrm>
            <a:off x="4023350" y="9240075"/>
            <a:ext cx="103539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Dancing Script"/>
                <a:ea typeface="Dancing Script"/>
                <a:cs typeface="Dancing Script"/>
                <a:sym typeface="Dancing Script"/>
              </a:rPr>
              <a:t>Birthdays:</a:t>
            </a:r>
            <a:endParaRPr b="1" sz="3200">
              <a:latin typeface="Dancing Script"/>
              <a:ea typeface="Dancing Script"/>
              <a:cs typeface="Dancing Script"/>
              <a:sym typeface="Dancing Scrip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306" name="Google Shape;306;p18">
            <a:hlinkClick action="ppaction://hlinksldjump" r:id="rId4"/>
          </p:cNvPr>
          <p:cNvSpPr/>
          <p:nvPr/>
        </p:nvSpPr>
        <p:spPr>
          <a:xfrm>
            <a:off x="8216897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DEC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307" name="Google Shape;307;p18">
            <a:hlinkClick action="ppaction://hlinksldjump" r:id="rId5"/>
          </p:cNvPr>
          <p:cNvSpPr/>
          <p:nvPr/>
        </p:nvSpPr>
        <p:spPr>
          <a:xfrm>
            <a:off x="4283296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AUG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308" name="Google Shape;308;p18">
            <a:hlinkClick action="ppaction://hlinksldjump" r:id="rId6"/>
          </p:cNvPr>
          <p:cNvSpPr/>
          <p:nvPr/>
        </p:nvSpPr>
        <p:spPr>
          <a:xfrm>
            <a:off x="5266695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SEPT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309" name="Google Shape;309;p18">
            <a:hlinkClick action="ppaction://hlinksldjump" r:id="rId7"/>
          </p:cNvPr>
          <p:cNvSpPr/>
          <p:nvPr/>
        </p:nvSpPr>
        <p:spPr>
          <a:xfrm>
            <a:off x="6250097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OCT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310" name="Google Shape;310;p18">
            <a:hlinkClick action="ppaction://hlinksldjump" r:id="rId8"/>
          </p:cNvPr>
          <p:cNvSpPr/>
          <p:nvPr/>
        </p:nvSpPr>
        <p:spPr>
          <a:xfrm>
            <a:off x="72335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NOV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311" name="Google Shape;311;p18">
            <a:hlinkClick action="ppaction://hlinksldjump" r:id="rId9"/>
          </p:cNvPr>
          <p:cNvSpPr/>
          <p:nvPr/>
        </p:nvSpPr>
        <p:spPr>
          <a:xfrm>
            <a:off x="9200295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JAN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312" name="Google Shape;312;p18">
            <a:hlinkClick action="ppaction://hlinksldjump" r:id="rId10"/>
          </p:cNvPr>
          <p:cNvSpPr/>
          <p:nvPr/>
        </p:nvSpPr>
        <p:spPr>
          <a:xfrm>
            <a:off x="101837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FEB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313" name="Google Shape;313;p18">
            <a:hlinkClick action="ppaction://hlinksldjump" r:id="rId11"/>
          </p:cNvPr>
          <p:cNvSpPr/>
          <p:nvPr/>
        </p:nvSpPr>
        <p:spPr>
          <a:xfrm>
            <a:off x="111671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314" name="Google Shape;314;p18">
            <a:hlinkClick action="ppaction://hlinksldjump" r:id="rId12"/>
          </p:cNvPr>
          <p:cNvSpPr/>
          <p:nvPr/>
        </p:nvSpPr>
        <p:spPr>
          <a:xfrm>
            <a:off x="121505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APR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315" name="Google Shape;315;p18">
            <a:hlinkClick action="ppaction://hlinksldjump" r:id="rId13"/>
          </p:cNvPr>
          <p:cNvSpPr/>
          <p:nvPr/>
        </p:nvSpPr>
        <p:spPr>
          <a:xfrm>
            <a:off x="131339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MAY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316" name="Google Shape;316;p18">
            <a:hlinkClick action="ppaction://hlinksldjump" r:id="rId14"/>
          </p:cNvPr>
          <p:cNvSpPr/>
          <p:nvPr/>
        </p:nvSpPr>
        <p:spPr>
          <a:xfrm>
            <a:off x="141173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JUNE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317" name="Google Shape;317;p18">
            <a:hlinkClick action="ppaction://hlinksldjump" r:id="rId15"/>
          </p:cNvPr>
          <p:cNvSpPr/>
          <p:nvPr/>
        </p:nvSpPr>
        <p:spPr>
          <a:xfrm>
            <a:off x="32999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JULY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318" name="Google Shape;318;p18">
            <a:hlinkClick action="ppaction://hlinksldjump" r:id="rId16"/>
          </p:cNvPr>
          <p:cNvSpPr/>
          <p:nvPr/>
        </p:nvSpPr>
        <p:spPr>
          <a:xfrm rot="5400000">
            <a:off x="15045900" y="6148500"/>
            <a:ext cx="9906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Com.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319" name="Google Shape;319;p18">
            <a:hlinkClick action="ppaction://hlinksldjump" r:id="rId17"/>
          </p:cNvPr>
          <p:cNvSpPr/>
          <p:nvPr/>
        </p:nvSpPr>
        <p:spPr>
          <a:xfrm rot="5400000">
            <a:off x="15049500" y="2187434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2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320" name="Google Shape;320;p18">
            <a:hlinkClick action="ppaction://hlinksldjump" r:id="rId18"/>
          </p:cNvPr>
          <p:cNvSpPr/>
          <p:nvPr/>
        </p:nvSpPr>
        <p:spPr>
          <a:xfrm rot="5400000">
            <a:off x="15049500" y="3170821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3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321" name="Google Shape;321;p18">
            <a:hlinkClick action="ppaction://hlinksldjump" r:id="rId19"/>
          </p:cNvPr>
          <p:cNvSpPr/>
          <p:nvPr/>
        </p:nvSpPr>
        <p:spPr>
          <a:xfrm rot="5400000">
            <a:off x="15049500" y="4154222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4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322" name="Google Shape;322;p18">
            <a:hlinkClick action="ppaction://hlinksldjump" r:id="rId20"/>
          </p:cNvPr>
          <p:cNvSpPr/>
          <p:nvPr/>
        </p:nvSpPr>
        <p:spPr>
          <a:xfrm rot="5400000">
            <a:off x="15049500" y="51376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5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323" name="Google Shape;323;p18">
            <a:hlinkClick action="ppaction://hlinksldjump" r:id="rId21"/>
          </p:cNvPr>
          <p:cNvSpPr/>
          <p:nvPr/>
        </p:nvSpPr>
        <p:spPr>
          <a:xfrm rot="5400000">
            <a:off x="14906700" y="7278301"/>
            <a:ext cx="12690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Stu. Support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324" name="Google Shape;324;p18">
            <a:hlinkClick action="ppaction://hlinksldjump" r:id="rId22"/>
          </p:cNvPr>
          <p:cNvSpPr/>
          <p:nvPr/>
        </p:nvSpPr>
        <p:spPr>
          <a:xfrm rot="5400000">
            <a:off x="14849850" y="8604300"/>
            <a:ext cx="138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Behavior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325" name="Google Shape;325;p18">
            <a:hlinkClick action="ppaction://hlinksldjump" r:id="rId23"/>
          </p:cNvPr>
          <p:cNvSpPr/>
          <p:nvPr/>
        </p:nvSpPr>
        <p:spPr>
          <a:xfrm rot="5400000">
            <a:off x="14842950" y="9955700"/>
            <a:ext cx="13965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Expenses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326" name="Google Shape;326;p18">
            <a:hlinkClick action="ppaction://hlinksldjump" r:id="rId24"/>
          </p:cNvPr>
          <p:cNvSpPr/>
          <p:nvPr/>
        </p:nvSpPr>
        <p:spPr>
          <a:xfrm rot="5400000">
            <a:off x="14909850" y="11285300"/>
            <a:ext cx="126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Wishlist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327" name="Google Shape;327;p18">
            <a:hlinkClick action="ppaction://hlinksldjump" r:id="rId25"/>
          </p:cNvPr>
          <p:cNvSpPr/>
          <p:nvPr/>
        </p:nvSpPr>
        <p:spPr>
          <a:xfrm rot="5400000">
            <a:off x="15049500" y="1236917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Notes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328" name="Google Shape;328;p18">
            <a:hlinkClick action="ppaction://hlinksldjump" r:id="rId26"/>
          </p:cNvPr>
          <p:cNvSpPr/>
          <p:nvPr/>
        </p:nvSpPr>
        <p:spPr>
          <a:xfrm rot="5400000">
            <a:off x="15049500" y="12040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Subj 1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329" name="Google Shape;329;p18"/>
          <p:cNvSpPr txBox="1"/>
          <p:nvPr/>
        </p:nvSpPr>
        <p:spPr>
          <a:xfrm>
            <a:off x="10639375" y="2545525"/>
            <a:ext cx="3758100" cy="5620800"/>
          </a:xfrm>
          <a:prstGeom prst="rect">
            <a:avLst/>
          </a:prstGeom>
          <a:solidFill>
            <a:srgbClr val="FAFBF1">
              <a:alpha val="9608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maranth"/>
              <a:buAutoNum type="arabicPeriod"/>
            </a:pPr>
            <a:r>
              <a:rPr lang="en" sz="1800">
                <a:latin typeface="Amaranth"/>
                <a:ea typeface="Amaranth"/>
                <a:cs typeface="Amaranth"/>
                <a:sym typeface="Amaranth"/>
              </a:rPr>
              <a:t>Items on list can be checked off with a symbol</a:t>
            </a:r>
            <a:endParaRPr sz="18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330" name="Google Shape;330;p18"/>
          <p:cNvSpPr txBox="1"/>
          <p:nvPr/>
        </p:nvSpPr>
        <p:spPr>
          <a:xfrm>
            <a:off x="5723325" y="2747288"/>
            <a:ext cx="7713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latin typeface="Amaranth"/>
                <a:ea typeface="Amaranth"/>
                <a:cs typeface="Amaranth"/>
                <a:sym typeface="Amaranth"/>
              </a:rPr>
              <a:t>1</a:t>
            </a:r>
            <a:endParaRPr b="1" sz="35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331" name="Google Shape;331;p18"/>
          <p:cNvSpPr txBox="1"/>
          <p:nvPr/>
        </p:nvSpPr>
        <p:spPr>
          <a:xfrm>
            <a:off x="5739850" y="3281638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8</a:t>
            </a:r>
            <a:endParaRPr/>
          </a:p>
        </p:txBody>
      </p:sp>
      <p:sp>
        <p:nvSpPr>
          <p:cNvPr id="332" name="Google Shape;332;p18"/>
          <p:cNvSpPr txBox="1"/>
          <p:nvPr/>
        </p:nvSpPr>
        <p:spPr>
          <a:xfrm>
            <a:off x="5780150" y="3893050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15</a:t>
            </a:r>
            <a:endParaRPr/>
          </a:p>
        </p:txBody>
      </p:sp>
      <p:sp>
        <p:nvSpPr>
          <p:cNvPr id="333" name="Google Shape;333;p18"/>
          <p:cNvSpPr txBox="1"/>
          <p:nvPr/>
        </p:nvSpPr>
        <p:spPr>
          <a:xfrm>
            <a:off x="5739850" y="457762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22</a:t>
            </a:r>
            <a:endParaRPr/>
          </a:p>
        </p:txBody>
      </p:sp>
      <p:sp>
        <p:nvSpPr>
          <p:cNvPr id="334" name="Google Shape;334;p18"/>
          <p:cNvSpPr txBox="1"/>
          <p:nvPr/>
        </p:nvSpPr>
        <p:spPr>
          <a:xfrm>
            <a:off x="5759363" y="5262200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29</a:t>
            </a:r>
            <a:endParaRPr/>
          </a:p>
        </p:txBody>
      </p:sp>
      <p:sp>
        <p:nvSpPr>
          <p:cNvPr id="335" name="Google Shape;335;p18"/>
          <p:cNvSpPr txBox="1"/>
          <p:nvPr/>
        </p:nvSpPr>
        <p:spPr>
          <a:xfrm>
            <a:off x="6493838" y="2669638"/>
            <a:ext cx="7713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</a:t>
            </a:r>
            <a:endParaRPr/>
          </a:p>
        </p:txBody>
      </p:sp>
      <p:sp>
        <p:nvSpPr>
          <p:cNvPr id="336" name="Google Shape;336;p18"/>
          <p:cNvSpPr txBox="1"/>
          <p:nvPr/>
        </p:nvSpPr>
        <p:spPr>
          <a:xfrm>
            <a:off x="7375913" y="2669638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3</a:t>
            </a:r>
            <a:endParaRPr/>
          </a:p>
        </p:txBody>
      </p:sp>
      <p:sp>
        <p:nvSpPr>
          <p:cNvPr id="337" name="Google Shape;337;p18"/>
          <p:cNvSpPr txBox="1"/>
          <p:nvPr/>
        </p:nvSpPr>
        <p:spPr>
          <a:xfrm>
            <a:off x="8129888" y="2669638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4</a:t>
            </a:r>
            <a:endParaRPr/>
          </a:p>
        </p:txBody>
      </p:sp>
      <p:sp>
        <p:nvSpPr>
          <p:cNvPr id="338" name="Google Shape;338;p18"/>
          <p:cNvSpPr txBox="1"/>
          <p:nvPr/>
        </p:nvSpPr>
        <p:spPr>
          <a:xfrm>
            <a:off x="6442388" y="3346163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9</a:t>
            </a:r>
            <a:endParaRPr/>
          </a:p>
        </p:txBody>
      </p:sp>
      <p:sp>
        <p:nvSpPr>
          <p:cNvPr id="339" name="Google Shape;339;p18"/>
          <p:cNvSpPr txBox="1"/>
          <p:nvPr/>
        </p:nvSpPr>
        <p:spPr>
          <a:xfrm>
            <a:off x="7291613" y="3346163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10</a:t>
            </a:r>
            <a:endParaRPr/>
          </a:p>
        </p:txBody>
      </p:sp>
      <p:sp>
        <p:nvSpPr>
          <p:cNvPr id="340" name="Google Shape;340;p18"/>
          <p:cNvSpPr txBox="1"/>
          <p:nvPr/>
        </p:nvSpPr>
        <p:spPr>
          <a:xfrm>
            <a:off x="8133813" y="3346163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11</a:t>
            </a:r>
            <a:endParaRPr/>
          </a:p>
        </p:txBody>
      </p:sp>
      <p:sp>
        <p:nvSpPr>
          <p:cNvPr id="341" name="Google Shape;341;p18"/>
          <p:cNvSpPr txBox="1"/>
          <p:nvPr/>
        </p:nvSpPr>
        <p:spPr>
          <a:xfrm>
            <a:off x="6442388" y="3957588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16</a:t>
            </a:r>
            <a:endParaRPr/>
          </a:p>
        </p:txBody>
      </p:sp>
      <p:sp>
        <p:nvSpPr>
          <p:cNvPr id="342" name="Google Shape;342;p18"/>
          <p:cNvSpPr txBox="1"/>
          <p:nvPr/>
        </p:nvSpPr>
        <p:spPr>
          <a:xfrm>
            <a:off x="7291613" y="3957563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17</a:t>
            </a:r>
            <a:endParaRPr/>
          </a:p>
        </p:txBody>
      </p:sp>
      <p:sp>
        <p:nvSpPr>
          <p:cNvPr id="343" name="Google Shape;343;p18"/>
          <p:cNvSpPr txBox="1"/>
          <p:nvPr/>
        </p:nvSpPr>
        <p:spPr>
          <a:xfrm>
            <a:off x="8214417" y="3932513"/>
            <a:ext cx="7713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18</a:t>
            </a:r>
            <a:endParaRPr/>
          </a:p>
        </p:txBody>
      </p:sp>
      <p:sp>
        <p:nvSpPr>
          <p:cNvPr id="344" name="Google Shape;344;p18"/>
          <p:cNvSpPr txBox="1"/>
          <p:nvPr/>
        </p:nvSpPr>
        <p:spPr>
          <a:xfrm>
            <a:off x="6529288" y="465707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23</a:t>
            </a:r>
            <a:endParaRPr/>
          </a:p>
        </p:txBody>
      </p:sp>
      <p:sp>
        <p:nvSpPr>
          <p:cNvPr id="345" name="Google Shape;345;p18"/>
          <p:cNvSpPr txBox="1"/>
          <p:nvPr/>
        </p:nvSpPr>
        <p:spPr>
          <a:xfrm>
            <a:off x="7291613" y="465707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24</a:t>
            </a:r>
            <a:endParaRPr/>
          </a:p>
        </p:txBody>
      </p:sp>
      <p:sp>
        <p:nvSpPr>
          <p:cNvPr id="346" name="Google Shape;346;p18"/>
          <p:cNvSpPr txBox="1"/>
          <p:nvPr/>
        </p:nvSpPr>
        <p:spPr>
          <a:xfrm>
            <a:off x="8133813" y="465707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25</a:t>
            </a:r>
            <a:endParaRPr/>
          </a:p>
        </p:txBody>
      </p:sp>
      <p:sp>
        <p:nvSpPr>
          <p:cNvPr id="347" name="Google Shape;347;p18"/>
          <p:cNvSpPr txBox="1"/>
          <p:nvPr/>
        </p:nvSpPr>
        <p:spPr>
          <a:xfrm>
            <a:off x="6488975" y="5268488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30</a:t>
            </a:r>
            <a:endParaRPr/>
          </a:p>
        </p:txBody>
      </p:sp>
      <p:sp>
        <p:nvSpPr>
          <p:cNvPr id="348" name="Google Shape;348;p18"/>
          <p:cNvSpPr txBox="1"/>
          <p:nvPr/>
        </p:nvSpPr>
        <p:spPr>
          <a:xfrm>
            <a:off x="7291613" y="5245488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31</a:t>
            </a:r>
            <a:endParaRPr/>
          </a:p>
        </p:txBody>
      </p:sp>
      <p:sp>
        <p:nvSpPr>
          <p:cNvPr id="349" name="Google Shape;349;p18"/>
          <p:cNvSpPr txBox="1"/>
          <p:nvPr/>
        </p:nvSpPr>
        <p:spPr>
          <a:xfrm>
            <a:off x="9007650" y="271307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5</a:t>
            </a:r>
            <a:endParaRPr/>
          </a:p>
        </p:txBody>
      </p:sp>
      <p:sp>
        <p:nvSpPr>
          <p:cNvPr id="350" name="Google Shape;350;p18"/>
          <p:cNvSpPr txBox="1"/>
          <p:nvPr/>
        </p:nvSpPr>
        <p:spPr>
          <a:xfrm>
            <a:off x="9007650" y="336107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12</a:t>
            </a:r>
            <a:endParaRPr/>
          </a:p>
        </p:txBody>
      </p:sp>
      <p:sp>
        <p:nvSpPr>
          <p:cNvPr id="351" name="Google Shape;351;p18"/>
          <p:cNvSpPr txBox="1"/>
          <p:nvPr/>
        </p:nvSpPr>
        <p:spPr>
          <a:xfrm>
            <a:off x="9007650" y="400907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19</a:t>
            </a:r>
            <a:endParaRPr/>
          </a:p>
        </p:txBody>
      </p:sp>
      <p:sp>
        <p:nvSpPr>
          <p:cNvPr id="352" name="Google Shape;352;p18"/>
          <p:cNvSpPr txBox="1"/>
          <p:nvPr/>
        </p:nvSpPr>
        <p:spPr>
          <a:xfrm>
            <a:off x="9007650" y="465707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26</a:t>
            </a:r>
            <a:endParaRPr/>
          </a:p>
        </p:txBody>
      </p:sp>
      <p:sp>
        <p:nvSpPr>
          <p:cNvPr id="353" name="Google Shape;353;p18"/>
          <p:cNvSpPr txBox="1"/>
          <p:nvPr/>
        </p:nvSpPr>
        <p:spPr>
          <a:xfrm>
            <a:off x="4020175" y="335202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6</a:t>
            </a:r>
            <a:endParaRPr/>
          </a:p>
        </p:txBody>
      </p:sp>
      <p:sp>
        <p:nvSpPr>
          <p:cNvPr id="354" name="Google Shape;354;p18"/>
          <p:cNvSpPr txBox="1"/>
          <p:nvPr/>
        </p:nvSpPr>
        <p:spPr>
          <a:xfrm>
            <a:off x="4020175" y="400002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13</a:t>
            </a:r>
            <a:endParaRPr/>
          </a:p>
        </p:txBody>
      </p:sp>
      <p:sp>
        <p:nvSpPr>
          <p:cNvPr id="355" name="Google Shape;355;p18"/>
          <p:cNvSpPr txBox="1"/>
          <p:nvPr/>
        </p:nvSpPr>
        <p:spPr>
          <a:xfrm>
            <a:off x="4020175" y="464802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20</a:t>
            </a:r>
            <a:endParaRPr/>
          </a:p>
        </p:txBody>
      </p:sp>
      <p:sp>
        <p:nvSpPr>
          <p:cNvPr id="356" name="Google Shape;356;p18"/>
          <p:cNvSpPr txBox="1"/>
          <p:nvPr/>
        </p:nvSpPr>
        <p:spPr>
          <a:xfrm>
            <a:off x="4020175" y="5296013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27</a:t>
            </a:r>
            <a:endParaRPr/>
          </a:p>
        </p:txBody>
      </p:sp>
      <p:sp>
        <p:nvSpPr>
          <p:cNvPr id="357" name="Google Shape;357;p18"/>
          <p:cNvSpPr txBox="1"/>
          <p:nvPr/>
        </p:nvSpPr>
        <p:spPr>
          <a:xfrm>
            <a:off x="4844125" y="334617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7</a:t>
            </a:r>
            <a:endParaRPr/>
          </a:p>
        </p:txBody>
      </p:sp>
      <p:sp>
        <p:nvSpPr>
          <p:cNvPr id="358" name="Google Shape;358;p18"/>
          <p:cNvSpPr txBox="1"/>
          <p:nvPr/>
        </p:nvSpPr>
        <p:spPr>
          <a:xfrm>
            <a:off x="4844125" y="395757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14</a:t>
            </a:r>
            <a:endParaRPr/>
          </a:p>
        </p:txBody>
      </p:sp>
      <p:sp>
        <p:nvSpPr>
          <p:cNvPr id="359" name="Google Shape;359;p18"/>
          <p:cNvSpPr txBox="1"/>
          <p:nvPr/>
        </p:nvSpPr>
        <p:spPr>
          <a:xfrm>
            <a:off x="4844125" y="464217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21</a:t>
            </a:r>
            <a:endParaRPr/>
          </a:p>
        </p:txBody>
      </p:sp>
      <p:sp>
        <p:nvSpPr>
          <p:cNvPr id="360" name="Google Shape;360;p18"/>
          <p:cNvSpPr txBox="1"/>
          <p:nvPr/>
        </p:nvSpPr>
        <p:spPr>
          <a:xfrm>
            <a:off x="4828488" y="5319902"/>
            <a:ext cx="8742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28</a:t>
            </a:r>
            <a:endParaRPr/>
          </a:p>
        </p:txBody>
      </p:sp>
      <p:sp>
        <p:nvSpPr>
          <p:cNvPr id="361" name="Google Shape;361;p18">
            <a:hlinkClick action="ppaction://hlinkshowjump?jump=firstslide"/>
          </p:cNvPr>
          <p:cNvSpPr/>
          <p:nvPr/>
        </p:nvSpPr>
        <p:spPr>
          <a:xfrm>
            <a:off x="797075" y="12239150"/>
            <a:ext cx="1362900" cy="15171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18"/>
          <p:cNvSpPr txBox="1"/>
          <p:nvPr/>
        </p:nvSpPr>
        <p:spPr>
          <a:xfrm>
            <a:off x="797075" y="12612050"/>
            <a:ext cx="13629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howjump?jump=firstslide"/>
              </a:rPr>
              <a:t>HOME</a:t>
            </a:r>
            <a:endParaRPr b="1" sz="25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363" name="Google Shape;363;p18"/>
          <p:cNvSpPr/>
          <p:nvPr/>
        </p:nvSpPr>
        <p:spPr>
          <a:xfrm>
            <a:off x="16353125" y="12470550"/>
            <a:ext cx="1645600" cy="1382700"/>
          </a:xfrm>
          <a:prstGeom prst="flowChartOffpageConnector">
            <a:avLst/>
          </a:prstGeom>
          <a:solidFill>
            <a:srgbClr val="F0E7CB">
              <a:alpha val="994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ldjump" r:id="rId27"/>
              </a:rPr>
              <a:t>TABLE OF CONTENTS</a:t>
            </a:r>
            <a:endParaRPr b="1" sz="24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6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7" name="Google Shape;2247;p63"/>
          <p:cNvSpPr txBox="1"/>
          <p:nvPr/>
        </p:nvSpPr>
        <p:spPr>
          <a:xfrm>
            <a:off x="457200" y="4572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248" name="Google Shape;2248;p63"/>
          <p:cNvSpPr txBox="1"/>
          <p:nvPr/>
        </p:nvSpPr>
        <p:spPr>
          <a:xfrm>
            <a:off x="4756500" y="1318325"/>
            <a:ext cx="101025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5"/>
                </a:solidFill>
                <a:latin typeface="Ribeye"/>
                <a:ea typeface="Ribeye"/>
                <a:cs typeface="Ribeye"/>
                <a:sym typeface="Ribeye"/>
              </a:rPr>
              <a:t>STUDENT SUPPORT INFORMATION</a:t>
            </a:r>
            <a:endParaRPr b="1" sz="3600">
              <a:solidFill>
                <a:schemeClr val="accent5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graphicFrame>
        <p:nvGraphicFramePr>
          <p:cNvPr id="2249" name="Google Shape;2249;p63"/>
          <p:cNvGraphicFramePr/>
          <p:nvPr/>
        </p:nvGraphicFramePr>
        <p:xfrm>
          <a:off x="4756500" y="2209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{E91AAB8C-BFEF-4A8F-8DA0-43E7A20BD40F}</a:tableStyleId>
              </a:tblPr>
              <a:tblGrid>
                <a:gridCol w="851700"/>
                <a:gridCol w="1792375"/>
                <a:gridCol w="1703375"/>
                <a:gridCol w="2326275"/>
                <a:gridCol w="2135600"/>
                <a:gridCol w="1372900"/>
              </a:tblGrid>
              <a:tr h="12675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 </a:t>
                      </a:r>
                      <a:endParaRPr sz="1000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 </a:t>
                      </a:r>
                      <a:endParaRPr sz="1000"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student name</a:t>
                      </a:r>
                      <a:endParaRPr b="1" sz="22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health needs</a:t>
                      </a:r>
                      <a:endParaRPr b="1" sz="22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physical accommodations</a:t>
                      </a:r>
                      <a:endParaRPr b="1" sz="22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learning accommodations</a:t>
                      </a:r>
                      <a:endParaRPr b="1" sz="22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other</a:t>
                      </a:r>
                      <a:endParaRPr b="1" sz="22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</a:tr>
              <a:tr h="5781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</a:t>
                      </a:r>
                      <a:endParaRPr sz="1000"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781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</a:t>
                      </a:r>
                      <a:endParaRPr sz="1000"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781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3</a:t>
                      </a:r>
                      <a:endParaRPr sz="1000"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781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4</a:t>
                      </a:r>
                      <a:endParaRPr sz="1000"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781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5</a:t>
                      </a:r>
                      <a:endParaRPr sz="1000"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781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6</a:t>
                      </a:r>
                      <a:endParaRPr sz="1000"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781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7</a:t>
                      </a:r>
                      <a:endParaRPr sz="1000"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781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8</a:t>
                      </a:r>
                      <a:endParaRPr sz="1000"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781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9</a:t>
                      </a:r>
                      <a:endParaRPr sz="1000"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781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10</a:t>
                      </a:r>
                      <a:endParaRPr sz="1000"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781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11</a:t>
                      </a:r>
                      <a:endParaRPr sz="1000"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781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12</a:t>
                      </a:r>
                      <a:endParaRPr sz="1000"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781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13</a:t>
                      </a:r>
                      <a:endParaRPr sz="1000"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781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14</a:t>
                      </a:r>
                      <a:endParaRPr sz="1000"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781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15.</a:t>
                      </a:r>
                      <a:endParaRPr sz="1000"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781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16.</a:t>
                      </a:r>
                      <a:endParaRPr sz="1000"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781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17.</a:t>
                      </a:r>
                      <a:endParaRPr sz="1000"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250" name="Google Shape;2250;p63">
            <a:hlinkClick action="ppaction://hlinksldjump" r:id="rId3"/>
          </p:cNvPr>
          <p:cNvSpPr/>
          <p:nvPr/>
        </p:nvSpPr>
        <p:spPr>
          <a:xfrm>
            <a:off x="81605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DEC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251" name="Google Shape;2251;p63">
            <a:hlinkClick action="ppaction://hlinksldjump" r:id="rId4"/>
          </p:cNvPr>
          <p:cNvSpPr/>
          <p:nvPr/>
        </p:nvSpPr>
        <p:spPr>
          <a:xfrm>
            <a:off x="4226996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AUG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252" name="Google Shape;2252;p63">
            <a:hlinkClick action="ppaction://hlinksldjump" r:id="rId5"/>
          </p:cNvPr>
          <p:cNvSpPr/>
          <p:nvPr/>
        </p:nvSpPr>
        <p:spPr>
          <a:xfrm>
            <a:off x="52103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SEPT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253" name="Google Shape;2253;p63">
            <a:hlinkClick action="ppaction://hlinksldjump" r:id="rId6"/>
          </p:cNvPr>
          <p:cNvSpPr/>
          <p:nvPr/>
        </p:nvSpPr>
        <p:spPr>
          <a:xfrm>
            <a:off x="61937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OCT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254" name="Google Shape;2254;p63">
            <a:hlinkClick action="ppaction://hlinksldjump" r:id="rId7"/>
          </p:cNvPr>
          <p:cNvSpPr/>
          <p:nvPr/>
        </p:nvSpPr>
        <p:spPr>
          <a:xfrm>
            <a:off x="7177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NOV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255" name="Google Shape;2255;p63">
            <a:hlinkClick action="ppaction://hlinksldjump" r:id="rId8"/>
          </p:cNvPr>
          <p:cNvSpPr/>
          <p:nvPr/>
        </p:nvSpPr>
        <p:spPr>
          <a:xfrm>
            <a:off x="91439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JAN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256" name="Google Shape;2256;p63">
            <a:hlinkClick action="ppaction://hlinksldjump" r:id="rId9"/>
          </p:cNvPr>
          <p:cNvSpPr/>
          <p:nvPr/>
        </p:nvSpPr>
        <p:spPr>
          <a:xfrm>
            <a:off x="101274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FEB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257" name="Google Shape;2257;p63">
            <a:hlinkClick action="ppaction://hlinksldjump" r:id="rId10"/>
          </p:cNvPr>
          <p:cNvSpPr/>
          <p:nvPr/>
        </p:nvSpPr>
        <p:spPr>
          <a:xfrm>
            <a:off x="111108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258" name="Google Shape;2258;p63">
            <a:hlinkClick action="ppaction://hlinksldjump" r:id="rId11"/>
          </p:cNvPr>
          <p:cNvSpPr/>
          <p:nvPr/>
        </p:nvSpPr>
        <p:spPr>
          <a:xfrm>
            <a:off x="12094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APR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259" name="Google Shape;2259;p63">
            <a:hlinkClick action="ppaction://hlinksldjump" r:id="rId12"/>
          </p:cNvPr>
          <p:cNvSpPr/>
          <p:nvPr/>
        </p:nvSpPr>
        <p:spPr>
          <a:xfrm>
            <a:off x="13077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MAY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260" name="Google Shape;2260;p63">
            <a:hlinkClick action="ppaction://hlinksldjump" r:id="rId13"/>
          </p:cNvPr>
          <p:cNvSpPr/>
          <p:nvPr/>
        </p:nvSpPr>
        <p:spPr>
          <a:xfrm>
            <a:off x="140610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JUNE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261" name="Google Shape;2261;p63">
            <a:hlinkClick action="ppaction://hlinksldjump" r:id="rId14"/>
          </p:cNvPr>
          <p:cNvSpPr/>
          <p:nvPr/>
        </p:nvSpPr>
        <p:spPr>
          <a:xfrm>
            <a:off x="3243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JULY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262" name="Google Shape;2262;p63">
            <a:hlinkClick action="ppaction://hlinksldjump" r:id="rId15"/>
          </p:cNvPr>
          <p:cNvSpPr/>
          <p:nvPr/>
        </p:nvSpPr>
        <p:spPr>
          <a:xfrm rot="5400000">
            <a:off x="15045900" y="6148500"/>
            <a:ext cx="9906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Com.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263" name="Google Shape;2263;p63">
            <a:hlinkClick action="ppaction://hlinksldjump" r:id="rId16"/>
          </p:cNvPr>
          <p:cNvSpPr/>
          <p:nvPr/>
        </p:nvSpPr>
        <p:spPr>
          <a:xfrm rot="5400000">
            <a:off x="15049500" y="2187434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2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264" name="Google Shape;2264;p63">
            <a:hlinkClick action="ppaction://hlinksldjump" r:id="rId17"/>
          </p:cNvPr>
          <p:cNvSpPr/>
          <p:nvPr/>
        </p:nvSpPr>
        <p:spPr>
          <a:xfrm rot="5400000">
            <a:off x="15049500" y="3170821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3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265" name="Google Shape;2265;p63">
            <a:hlinkClick action="ppaction://hlinksldjump" r:id="rId18"/>
          </p:cNvPr>
          <p:cNvSpPr/>
          <p:nvPr/>
        </p:nvSpPr>
        <p:spPr>
          <a:xfrm rot="5400000">
            <a:off x="15049500" y="4154222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4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266" name="Google Shape;2266;p63">
            <a:hlinkClick action="ppaction://hlinksldjump" r:id="rId19"/>
          </p:cNvPr>
          <p:cNvSpPr/>
          <p:nvPr/>
        </p:nvSpPr>
        <p:spPr>
          <a:xfrm rot="5400000">
            <a:off x="15049500" y="51376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5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267" name="Google Shape;2267;p63">
            <a:hlinkClick action="ppaction://hlinksldjump" r:id="rId20"/>
          </p:cNvPr>
          <p:cNvSpPr/>
          <p:nvPr/>
        </p:nvSpPr>
        <p:spPr>
          <a:xfrm rot="5400000">
            <a:off x="14906700" y="7278301"/>
            <a:ext cx="12690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Stu. Support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268" name="Google Shape;2268;p63">
            <a:hlinkClick action="ppaction://hlinksldjump" r:id="rId21"/>
          </p:cNvPr>
          <p:cNvSpPr/>
          <p:nvPr/>
        </p:nvSpPr>
        <p:spPr>
          <a:xfrm rot="5400000">
            <a:off x="14849850" y="8604300"/>
            <a:ext cx="138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Behavior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269" name="Google Shape;2269;p63">
            <a:hlinkClick action="ppaction://hlinksldjump" r:id="rId22"/>
          </p:cNvPr>
          <p:cNvSpPr/>
          <p:nvPr/>
        </p:nvSpPr>
        <p:spPr>
          <a:xfrm rot="5400000">
            <a:off x="14842950" y="9955700"/>
            <a:ext cx="13965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Expenses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270" name="Google Shape;2270;p63">
            <a:hlinkClick action="ppaction://hlinksldjump" r:id="rId23"/>
          </p:cNvPr>
          <p:cNvSpPr/>
          <p:nvPr/>
        </p:nvSpPr>
        <p:spPr>
          <a:xfrm rot="5400000">
            <a:off x="14909850" y="11285300"/>
            <a:ext cx="126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Wishlist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271" name="Google Shape;2271;p63">
            <a:hlinkClick action="ppaction://hlinksldjump" r:id="rId24"/>
          </p:cNvPr>
          <p:cNvSpPr/>
          <p:nvPr/>
        </p:nvSpPr>
        <p:spPr>
          <a:xfrm rot="5400000">
            <a:off x="15049500" y="1236917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Notes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272" name="Google Shape;2272;p63">
            <a:hlinkClick action="ppaction://hlinksldjump" r:id="rId25"/>
          </p:cNvPr>
          <p:cNvSpPr/>
          <p:nvPr/>
        </p:nvSpPr>
        <p:spPr>
          <a:xfrm rot="5400000">
            <a:off x="15049500" y="12040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Subj 1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273" name="Google Shape;2273;p63">
            <a:hlinkClick action="ppaction://hlinkshowjump?jump=firstslide"/>
          </p:cNvPr>
          <p:cNvSpPr/>
          <p:nvPr/>
        </p:nvSpPr>
        <p:spPr>
          <a:xfrm>
            <a:off x="797075" y="12239150"/>
            <a:ext cx="1362900" cy="15171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4" name="Google Shape;2274;p63"/>
          <p:cNvSpPr txBox="1"/>
          <p:nvPr/>
        </p:nvSpPr>
        <p:spPr>
          <a:xfrm>
            <a:off x="797075" y="12612050"/>
            <a:ext cx="13629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howjump?jump=firstslide"/>
              </a:rPr>
              <a:t>HOME</a:t>
            </a:r>
            <a:endParaRPr b="1" sz="25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2275" name="Google Shape;2275;p63"/>
          <p:cNvSpPr/>
          <p:nvPr/>
        </p:nvSpPr>
        <p:spPr>
          <a:xfrm>
            <a:off x="16353125" y="12470550"/>
            <a:ext cx="1645600" cy="1382700"/>
          </a:xfrm>
          <a:prstGeom prst="flowChartOffpageConnector">
            <a:avLst/>
          </a:prstGeom>
          <a:solidFill>
            <a:srgbClr val="F0E7CB">
              <a:alpha val="994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ldjump" r:id="rId26"/>
              </a:rPr>
              <a:t>TABLE OF CONTENTS</a:t>
            </a:r>
            <a:endParaRPr b="1" sz="24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9" name="Shape 2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0" name="Google Shape;2280;p64"/>
          <p:cNvSpPr txBox="1"/>
          <p:nvPr/>
        </p:nvSpPr>
        <p:spPr>
          <a:xfrm>
            <a:off x="4756500" y="1318325"/>
            <a:ext cx="87750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5"/>
                </a:solidFill>
                <a:latin typeface="Ribeye"/>
                <a:ea typeface="Ribeye"/>
                <a:cs typeface="Ribeye"/>
                <a:sym typeface="Ribeye"/>
              </a:rPr>
              <a:t>BEHAVIOR DOCUMENTATION</a:t>
            </a:r>
            <a:r>
              <a:rPr b="1" lang="en" sz="3600">
                <a:solidFill>
                  <a:schemeClr val="accent5"/>
                </a:solidFill>
                <a:latin typeface="Ribeye"/>
                <a:ea typeface="Ribeye"/>
                <a:cs typeface="Ribeye"/>
                <a:sym typeface="Ribeye"/>
              </a:rPr>
              <a:t> LOG</a:t>
            </a:r>
            <a:endParaRPr b="1" sz="3600">
              <a:solidFill>
                <a:schemeClr val="accent5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2281" name="Google Shape;2281;p64">
            <a:hlinkClick action="ppaction://hlinksldjump" r:id="rId3"/>
          </p:cNvPr>
          <p:cNvSpPr/>
          <p:nvPr/>
        </p:nvSpPr>
        <p:spPr>
          <a:xfrm>
            <a:off x="81605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DEC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282" name="Google Shape;2282;p64">
            <a:hlinkClick action="ppaction://hlinksldjump" r:id="rId4"/>
          </p:cNvPr>
          <p:cNvSpPr/>
          <p:nvPr/>
        </p:nvSpPr>
        <p:spPr>
          <a:xfrm>
            <a:off x="4226996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AUG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283" name="Google Shape;2283;p64">
            <a:hlinkClick action="ppaction://hlinksldjump" r:id="rId5"/>
          </p:cNvPr>
          <p:cNvSpPr/>
          <p:nvPr/>
        </p:nvSpPr>
        <p:spPr>
          <a:xfrm>
            <a:off x="52103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SEPT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284" name="Google Shape;2284;p64">
            <a:hlinkClick action="ppaction://hlinksldjump" r:id="rId6"/>
          </p:cNvPr>
          <p:cNvSpPr/>
          <p:nvPr/>
        </p:nvSpPr>
        <p:spPr>
          <a:xfrm>
            <a:off x="61937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OCT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285" name="Google Shape;2285;p64">
            <a:hlinkClick action="ppaction://hlinksldjump" r:id="rId7"/>
          </p:cNvPr>
          <p:cNvSpPr/>
          <p:nvPr/>
        </p:nvSpPr>
        <p:spPr>
          <a:xfrm>
            <a:off x="7177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NOV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286" name="Google Shape;2286;p64">
            <a:hlinkClick action="ppaction://hlinksldjump" r:id="rId8"/>
          </p:cNvPr>
          <p:cNvSpPr/>
          <p:nvPr/>
        </p:nvSpPr>
        <p:spPr>
          <a:xfrm>
            <a:off x="91439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JAN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287" name="Google Shape;2287;p64">
            <a:hlinkClick action="ppaction://hlinksldjump" r:id="rId9"/>
          </p:cNvPr>
          <p:cNvSpPr/>
          <p:nvPr/>
        </p:nvSpPr>
        <p:spPr>
          <a:xfrm>
            <a:off x="101274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FEB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288" name="Google Shape;2288;p64">
            <a:hlinkClick action="ppaction://hlinksldjump" r:id="rId10"/>
          </p:cNvPr>
          <p:cNvSpPr/>
          <p:nvPr/>
        </p:nvSpPr>
        <p:spPr>
          <a:xfrm>
            <a:off x="111108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289" name="Google Shape;2289;p64">
            <a:hlinkClick action="ppaction://hlinksldjump" r:id="rId11"/>
          </p:cNvPr>
          <p:cNvSpPr/>
          <p:nvPr/>
        </p:nvSpPr>
        <p:spPr>
          <a:xfrm>
            <a:off x="12094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APR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290" name="Google Shape;2290;p64">
            <a:hlinkClick action="ppaction://hlinksldjump" r:id="rId12"/>
          </p:cNvPr>
          <p:cNvSpPr/>
          <p:nvPr/>
        </p:nvSpPr>
        <p:spPr>
          <a:xfrm>
            <a:off x="13077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MAY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291" name="Google Shape;2291;p64">
            <a:hlinkClick action="ppaction://hlinksldjump" r:id="rId13"/>
          </p:cNvPr>
          <p:cNvSpPr/>
          <p:nvPr/>
        </p:nvSpPr>
        <p:spPr>
          <a:xfrm>
            <a:off x="140610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JUNE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292" name="Google Shape;2292;p64">
            <a:hlinkClick action="ppaction://hlinksldjump" r:id="rId14"/>
          </p:cNvPr>
          <p:cNvSpPr/>
          <p:nvPr/>
        </p:nvSpPr>
        <p:spPr>
          <a:xfrm>
            <a:off x="3243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JULY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293" name="Google Shape;2293;p64">
            <a:hlinkClick action="ppaction://hlinksldjump" r:id="rId15"/>
          </p:cNvPr>
          <p:cNvSpPr/>
          <p:nvPr/>
        </p:nvSpPr>
        <p:spPr>
          <a:xfrm rot="5400000">
            <a:off x="15045900" y="6148500"/>
            <a:ext cx="9906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Com.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294" name="Google Shape;2294;p64">
            <a:hlinkClick action="ppaction://hlinksldjump" r:id="rId16"/>
          </p:cNvPr>
          <p:cNvSpPr/>
          <p:nvPr/>
        </p:nvSpPr>
        <p:spPr>
          <a:xfrm rot="5400000">
            <a:off x="15049500" y="2187434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2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295" name="Google Shape;2295;p64">
            <a:hlinkClick action="ppaction://hlinksldjump" r:id="rId17"/>
          </p:cNvPr>
          <p:cNvSpPr/>
          <p:nvPr/>
        </p:nvSpPr>
        <p:spPr>
          <a:xfrm rot="5400000">
            <a:off x="15049500" y="3170821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3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296" name="Google Shape;2296;p64">
            <a:hlinkClick action="ppaction://hlinksldjump" r:id="rId18"/>
          </p:cNvPr>
          <p:cNvSpPr/>
          <p:nvPr/>
        </p:nvSpPr>
        <p:spPr>
          <a:xfrm rot="5400000">
            <a:off x="15049500" y="4154222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4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297" name="Google Shape;2297;p64">
            <a:hlinkClick action="ppaction://hlinksldjump" r:id="rId19"/>
          </p:cNvPr>
          <p:cNvSpPr/>
          <p:nvPr/>
        </p:nvSpPr>
        <p:spPr>
          <a:xfrm rot="5400000">
            <a:off x="15049500" y="51376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5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298" name="Google Shape;2298;p64">
            <a:hlinkClick action="ppaction://hlinksldjump" r:id="rId20"/>
          </p:cNvPr>
          <p:cNvSpPr/>
          <p:nvPr/>
        </p:nvSpPr>
        <p:spPr>
          <a:xfrm rot="5400000">
            <a:off x="14906700" y="7278301"/>
            <a:ext cx="12690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Stu. Support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299" name="Google Shape;2299;p64">
            <a:hlinkClick action="ppaction://hlinksldjump" r:id="rId21"/>
          </p:cNvPr>
          <p:cNvSpPr/>
          <p:nvPr/>
        </p:nvSpPr>
        <p:spPr>
          <a:xfrm rot="5400000">
            <a:off x="14849850" y="8604300"/>
            <a:ext cx="138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Behavior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300" name="Google Shape;2300;p64">
            <a:hlinkClick action="ppaction://hlinksldjump" r:id="rId22"/>
          </p:cNvPr>
          <p:cNvSpPr/>
          <p:nvPr/>
        </p:nvSpPr>
        <p:spPr>
          <a:xfrm rot="5400000">
            <a:off x="14842950" y="9955700"/>
            <a:ext cx="13965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Expenses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301" name="Google Shape;2301;p64">
            <a:hlinkClick action="ppaction://hlinksldjump" r:id="rId23"/>
          </p:cNvPr>
          <p:cNvSpPr/>
          <p:nvPr/>
        </p:nvSpPr>
        <p:spPr>
          <a:xfrm rot="5400000">
            <a:off x="14909850" y="11285300"/>
            <a:ext cx="126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Wishlist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302" name="Google Shape;2302;p64">
            <a:hlinkClick action="ppaction://hlinksldjump" r:id="rId24"/>
          </p:cNvPr>
          <p:cNvSpPr/>
          <p:nvPr/>
        </p:nvSpPr>
        <p:spPr>
          <a:xfrm rot="5400000">
            <a:off x="15049500" y="1236917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Notes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303" name="Google Shape;2303;p64">
            <a:hlinkClick action="ppaction://hlinksldjump" r:id="rId25"/>
          </p:cNvPr>
          <p:cNvSpPr/>
          <p:nvPr/>
        </p:nvSpPr>
        <p:spPr>
          <a:xfrm rot="5400000">
            <a:off x="15049500" y="12040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Subj 1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graphicFrame>
        <p:nvGraphicFramePr>
          <p:cNvPr id="2304" name="Google Shape;2304;p64"/>
          <p:cNvGraphicFramePr/>
          <p:nvPr/>
        </p:nvGraphicFramePr>
        <p:xfrm>
          <a:off x="4756500" y="2400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{E91AAB8C-BFEF-4A8F-8DA0-43E7A20BD40F}</a:tableStyleId>
              </a:tblPr>
              <a:tblGrid>
                <a:gridCol w="1889675"/>
                <a:gridCol w="942950"/>
                <a:gridCol w="2242300"/>
                <a:gridCol w="2060675"/>
                <a:gridCol w="1961900"/>
                <a:gridCol w="1065650"/>
              </a:tblGrid>
              <a:tr h="10128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b="1" lang="en" sz="22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name</a:t>
                      </a:r>
                      <a:endParaRPr b="1" sz="22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date</a:t>
                      </a:r>
                      <a:endParaRPr b="1" sz="22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behavior</a:t>
                      </a:r>
                      <a:endParaRPr b="1" sz="22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action taken</a:t>
                      </a:r>
                      <a:endParaRPr b="1" sz="22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parent communication</a:t>
                      </a:r>
                      <a:endParaRPr b="1" sz="22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follow-up</a:t>
                      </a:r>
                      <a:endParaRPr b="1" sz="22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</a:tr>
              <a:tr h="705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</a:tr>
              <a:tr h="705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705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</a:tr>
              <a:tr h="705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705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</a:tr>
              <a:tr h="705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705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</a:tr>
              <a:tr h="705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705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</a:tr>
              <a:tr h="705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705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</a:tr>
              <a:tr h="705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705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</a:tr>
              <a:tr h="705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305" name="Google Shape;2305;p64">
            <a:hlinkClick action="ppaction://hlinkshowjump?jump=firstslide"/>
          </p:cNvPr>
          <p:cNvSpPr/>
          <p:nvPr/>
        </p:nvSpPr>
        <p:spPr>
          <a:xfrm>
            <a:off x="797075" y="12239150"/>
            <a:ext cx="1362900" cy="15171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6" name="Google Shape;2306;p64"/>
          <p:cNvSpPr txBox="1"/>
          <p:nvPr/>
        </p:nvSpPr>
        <p:spPr>
          <a:xfrm>
            <a:off x="797075" y="12612050"/>
            <a:ext cx="13629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howjump?jump=firstslide"/>
              </a:rPr>
              <a:t>HOME</a:t>
            </a:r>
            <a:endParaRPr b="1" sz="25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2307" name="Google Shape;2307;p64"/>
          <p:cNvSpPr/>
          <p:nvPr/>
        </p:nvSpPr>
        <p:spPr>
          <a:xfrm>
            <a:off x="16353125" y="12470550"/>
            <a:ext cx="1645600" cy="1382700"/>
          </a:xfrm>
          <a:prstGeom prst="flowChartOffpageConnector">
            <a:avLst/>
          </a:prstGeom>
          <a:solidFill>
            <a:srgbClr val="F0E7CB">
              <a:alpha val="994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ldjump" r:id="rId26"/>
              </a:rPr>
              <a:t>TABLE OF CONTENTS</a:t>
            </a:r>
            <a:endParaRPr b="1" sz="24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1" name="Shape 2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2" name="Google Shape;2312;p65"/>
          <p:cNvSpPr txBox="1"/>
          <p:nvPr/>
        </p:nvSpPr>
        <p:spPr>
          <a:xfrm>
            <a:off x="4756500" y="1318325"/>
            <a:ext cx="87750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5"/>
                </a:solidFill>
                <a:latin typeface="Ribeye"/>
                <a:ea typeface="Ribeye"/>
                <a:cs typeface="Ribeye"/>
                <a:sym typeface="Ribeye"/>
              </a:rPr>
              <a:t>BEHAVIOR DOCUMENTATION LOG</a:t>
            </a:r>
            <a:endParaRPr b="1" sz="3600">
              <a:solidFill>
                <a:schemeClr val="accent5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graphicFrame>
        <p:nvGraphicFramePr>
          <p:cNvPr id="2313" name="Google Shape;2313;p65"/>
          <p:cNvGraphicFramePr/>
          <p:nvPr/>
        </p:nvGraphicFramePr>
        <p:xfrm>
          <a:off x="4756500" y="2400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{E91AAB8C-BFEF-4A8F-8DA0-43E7A20BD40F}</a:tableStyleId>
              </a:tblPr>
              <a:tblGrid>
                <a:gridCol w="1889675"/>
                <a:gridCol w="942950"/>
                <a:gridCol w="2242300"/>
                <a:gridCol w="2060675"/>
                <a:gridCol w="1961900"/>
                <a:gridCol w="1065650"/>
              </a:tblGrid>
              <a:tr h="10128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b="1" lang="en" sz="22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name</a:t>
                      </a:r>
                      <a:endParaRPr b="1" sz="22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date</a:t>
                      </a:r>
                      <a:endParaRPr b="1" sz="22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behavior</a:t>
                      </a:r>
                      <a:endParaRPr b="1" sz="22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action taken</a:t>
                      </a:r>
                      <a:endParaRPr b="1" sz="22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parent communication</a:t>
                      </a:r>
                      <a:endParaRPr b="1" sz="22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follow-up</a:t>
                      </a:r>
                      <a:endParaRPr b="1" sz="22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</a:tr>
              <a:tr h="705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</a:tr>
              <a:tr h="705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705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</a:tr>
              <a:tr h="705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705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</a:tr>
              <a:tr h="705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705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</a:tr>
              <a:tr h="705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705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</a:tr>
              <a:tr h="705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705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</a:tr>
              <a:tr h="705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705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</a:tr>
              <a:tr h="705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314" name="Google Shape;2314;p65">
            <a:hlinkClick action="ppaction://hlinksldjump" r:id="rId3"/>
          </p:cNvPr>
          <p:cNvSpPr/>
          <p:nvPr/>
        </p:nvSpPr>
        <p:spPr>
          <a:xfrm>
            <a:off x="81605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DEC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315" name="Google Shape;2315;p65">
            <a:hlinkClick action="ppaction://hlinksldjump" r:id="rId4"/>
          </p:cNvPr>
          <p:cNvSpPr/>
          <p:nvPr/>
        </p:nvSpPr>
        <p:spPr>
          <a:xfrm>
            <a:off x="4226996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AUG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316" name="Google Shape;2316;p65">
            <a:hlinkClick action="ppaction://hlinksldjump" r:id="rId5"/>
          </p:cNvPr>
          <p:cNvSpPr/>
          <p:nvPr/>
        </p:nvSpPr>
        <p:spPr>
          <a:xfrm>
            <a:off x="52103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SEPT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317" name="Google Shape;2317;p65">
            <a:hlinkClick action="ppaction://hlinksldjump" r:id="rId6"/>
          </p:cNvPr>
          <p:cNvSpPr/>
          <p:nvPr/>
        </p:nvSpPr>
        <p:spPr>
          <a:xfrm>
            <a:off x="61937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OCT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318" name="Google Shape;2318;p65">
            <a:hlinkClick action="ppaction://hlinksldjump" r:id="rId7"/>
          </p:cNvPr>
          <p:cNvSpPr/>
          <p:nvPr/>
        </p:nvSpPr>
        <p:spPr>
          <a:xfrm>
            <a:off x="7177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NOV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319" name="Google Shape;2319;p65">
            <a:hlinkClick action="ppaction://hlinksldjump" r:id="rId8"/>
          </p:cNvPr>
          <p:cNvSpPr/>
          <p:nvPr/>
        </p:nvSpPr>
        <p:spPr>
          <a:xfrm>
            <a:off x="91439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JAN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320" name="Google Shape;2320;p65">
            <a:hlinkClick action="ppaction://hlinksldjump" r:id="rId9"/>
          </p:cNvPr>
          <p:cNvSpPr/>
          <p:nvPr/>
        </p:nvSpPr>
        <p:spPr>
          <a:xfrm>
            <a:off x="101274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FEB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321" name="Google Shape;2321;p65">
            <a:hlinkClick action="ppaction://hlinksldjump" r:id="rId10"/>
          </p:cNvPr>
          <p:cNvSpPr/>
          <p:nvPr/>
        </p:nvSpPr>
        <p:spPr>
          <a:xfrm>
            <a:off x="111108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322" name="Google Shape;2322;p65">
            <a:hlinkClick action="ppaction://hlinksldjump" r:id="rId11"/>
          </p:cNvPr>
          <p:cNvSpPr/>
          <p:nvPr/>
        </p:nvSpPr>
        <p:spPr>
          <a:xfrm>
            <a:off x="12094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APR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323" name="Google Shape;2323;p65">
            <a:hlinkClick action="ppaction://hlinksldjump" r:id="rId12"/>
          </p:cNvPr>
          <p:cNvSpPr/>
          <p:nvPr/>
        </p:nvSpPr>
        <p:spPr>
          <a:xfrm>
            <a:off x="13077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MAY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324" name="Google Shape;2324;p65">
            <a:hlinkClick action="ppaction://hlinksldjump" r:id="rId13"/>
          </p:cNvPr>
          <p:cNvSpPr/>
          <p:nvPr/>
        </p:nvSpPr>
        <p:spPr>
          <a:xfrm>
            <a:off x="140610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JUNE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325" name="Google Shape;2325;p65">
            <a:hlinkClick action="ppaction://hlinksldjump" r:id="rId14"/>
          </p:cNvPr>
          <p:cNvSpPr/>
          <p:nvPr/>
        </p:nvSpPr>
        <p:spPr>
          <a:xfrm>
            <a:off x="3243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JULY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326" name="Google Shape;2326;p65">
            <a:hlinkClick action="ppaction://hlinksldjump" r:id="rId15"/>
          </p:cNvPr>
          <p:cNvSpPr/>
          <p:nvPr/>
        </p:nvSpPr>
        <p:spPr>
          <a:xfrm rot="5400000">
            <a:off x="15045900" y="6148500"/>
            <a:ext cx="9906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Com.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327" name="Google Shape;2327;p65">
            <a:hlinkClick action="ppaction://hlinksldjump" r:id="rId16"/>
          </p:cNvPr>
          <p:cNvSpPr/>
          <p:nvPr/>
        </p:nvSpPr>
        <p:spPr>
          <a:xfrm rot="5400000">
            <a:off x="15049500" y="2187434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2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328" name="Google Shape;2328;p65">
            <a:hlinkClick action="ppaction://hlinksldjump" r:id="rId17"/>
          </p:cNvPr>
          <p:cNvSpPr/>
          <p:nvPr/>
        </p:nvSpPr>
        <p:spPr>
          <a:xfrm rot="5400000">
            <a:off x="15049500" y="3170821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3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329" name="Google Shape;2329;p65">
            <a:hlinkClick action="ppaction://hlinksldjump" r:id="rId18"/>
          </p:cNvPr>
          <p:cNvSpPr/>
          <p:nvPr/>
        </p:nvSpPr>
        <p:spPr>
          <a:xfrm rot="5400000">
            <a:off x="15049500" y="4154222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4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330" name="Google Shape;2330;p65">
            <a:hlinkClick action="ppaction://hlinksldjump" r:id="rId19"/>
          </p:cNvPr>
          <p:cNvSpPr/>
          <p:nvPr/>
        </p:nvSpPr>
        <p:spPr>
          <a:xfrm rot="5400000">
            <a:off x="15049500" y="51376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5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331" name="Google Shape;2331;p65">
            <a:hlinkClick action="ppaction://hlinksldjump" r:id="rId20"/>
          </p:cNvPr>
          <p:cNvSpPr/>
          <p:nvPr/>
        </p:nvSpPr>
        <p:spPr>
          <a:xfrm rot="5400000">
            <a:off x="14906700" y="7278301"/>
            <a:ext cx="12690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Stu. Support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332" name="Google Shape;2332;p65">
            <a:hlinkClick action="ppaction://hlinksldjump" r:id="rId21"/>
          </p:cNvPr>
          <p:cNvSpPr/>
          <p:nvPr/>
        </p:nvSpPr>
        <p:spPr>
          <a:xfrm rot="5400000">
            <a:off x="14849850" y="8604300"/>
            <a:ext cx="138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Behavior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333" name="Google Shape;2333;p65">
            <a:hlinkClick action="ppaction://hlinksldjump" r:id="rId22"/>
          </p:cNvPr>
          <p:cNvSpPr/>
          <p:nvPr/>
        </p:nvSpPr>
        <p:spPr>
          <a:xfrm rot="5400000">
            <a:off x="14842950" y="9955700"/>
            <a:ext cx="13965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Expenses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334" name="Google Shape;2334;p65">
            <a:hlinkClick action="ppaction://hlinksldjump" r:id="rId23"/>
          </p:cNvPr>
          <p:cNvSpPr/>
          <p:nvPr/>
        </p:nvSpPr>
        <p:spPr>
          <a:xfrm rot="5400000">
            <a:off x="14909850" y="11285300"/>
            <a:ext cx="126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Wishlist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335" name="Google Shape;2335;p65">
            <a:hlinkClick action="ppaction://hlinksldjump" r:id="rId24"/>
          </p:cNvPr>
          <p:cNvSpPr/>
          <p:nvPr/>
        </p:nvSpPr>
        <p:spPr>
          <a:xfrm rot="5400000">
            <a:off x="15049500" y="1236917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Notes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336" name="Google Shape;2336;p65">
            <a:hlinkClick action="ppaction://hlinksldjump" r:id="rId25"/>
          </p:cNvPr>
          <p:cNvSpPr/>
          <p:nvPr/>
        </p:nvSpPr>
        <p:spPr>
          <a:xfrm rot="5400000">
            <a:off x="15049500" y="12040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Subj 1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337" name="Google Shape;2337;p65">
            <a:hlinkClick action="ppaction://hlinkshowjump?jump=firstslide"/>
          </p:cNvPr>
          <p:cNvSpPr/>
          <p:nvPr/>
        </p:nvSpPr>
        <p:spPr>
          <a:xfrm>
            <a:off x="797075" y="12239150"/>
            <a:ext cx="1362900" cy="15171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8" name="Google Shape;2338;p65"/>
          <p:cNvSpPr txBox="1"/>
          <p:nvPr/>
        </p:nvSpPr>
        <p:spPr>
          <a:xfrm>
            <a:off x="797075" y="12612050"/>
            <a:ext cx="13629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howjump?jump=firstslide"/>
              </a:rPr>
              <a:t>HOME</a:t>
            </a:r>
            <a:endParaRPr b="1" sz="25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2339" name="Google Shape;2339;p65"/>
          <p:cNvSpPr/>
          <p:nvPr/>
        </p:nvSpPr>
        <p:spPr>
          <a:xfrm>
            <a:off x="16353125" y="12470550"/>
            <a:ext cx="1645600" cy="1382700"/>
          </a:xfrm>
          <a:prstGeom prst="flowChartOffpageConnector">
            <a:avLst/>
          </a:prstGeom>
          <a:solidFill>
            <a:srgbClr val="F0E7CB">
              <a:alpha val="994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ldjump" r:id="rId26"/>
              </a:rPr>
              <a:t>TABLE OF CONTENTS</a:t>
            </a:r>
            <a:endParaRPr b="1" sz="24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3" name="Shape 2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" name="Google Shape;2344;p66"/>
          <p:cNvSpPr txBox="1"/>
          <p:nvPr/>
        </p:nvSpPr>
        <p:spPr>
          <a:xfrm>
            <a:off x="4756500" y="1318325"/>
            <a:ext cx="87750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5"/>
                </a:solidFill>
                <a:latin typeface="Ribeye"/>
                <a:ea typeface="Ribeye"/>
                <a:cs typeface="Ribeye"/>
                <a:sym typeface="Ribeye"/>
              </a:rPr>
              <a:t>EXPENSE TRACKER </a:t>
            </a:r>
            <a:endParaRPr b="1" sz="3600">
              <a:solidFill>
                <a:schemeClr val="accent5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2345" name="Google Shape;2345;p66">
            <a:hlinkClick action="ppaction://hlinksldjump" r:id="rId3"/>
          </p:cNvPr>
          <p:cNvSpPr/>
          <p:nvPr/>
        </p:nvSpPr>
        <p:spPr>
          <a:xfrm>
            <a:off x="81605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DEC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346" name="Google Shape;2346;p66">
            <a:hlinkClick action="ppaction://hlinksldjump" r:id="rId4"/>
          </p:cNvPr>
          <p:cNvSpPr/>
          <p:nvPr/>
        </p:nvSpPr>
        <p:spPr>
          <a:xfrm>
            <a:off x="4226996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AUG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347" name="Google Shape;2347;p66">
            <a:hlinkClick action="ppaction://hlinksldjump" r:id="rId5"/>
          </p:cNvPr>
          <p:cNvSpPr/>
          <p:nvPr/>
        </p:nvSpPr>
        <p:spPr>
          <a:xfrm>
            <a:off x="52103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SEPT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348" name="Google Shape;2348;p66">
            <a:hlinkClick action="ppaction://hlinksldjump" r:id="rId6"/>
          </p:cNvPr>
          <p:cNvSpPr/>
          <p:nvPr/>
        </p:nvSpPr>
        <p:spPr>
          <a:xfrm>
            <a:off x="61937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OCT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349" name="Google Shape;2349;p66">
            <a:hlinkClick action="ppaction://hlinksldjump" r:id="rId7"/>
          </p:cNvPr>
          <p:cNvSpPr/>
          <p:nvPr/>
        </p:nvSpPr>
        <p:spPr>
          <a:xfrm>
            <a:off x="7177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NOV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350" name="Google Shape;2350;p66">
            <a:hlinkClick action="ppaction://hlinksldjump" r:id="rId8"/>
          </p:cNvPr>
          <p:cNvSpPr/>
          <p:nvPr/>
        </p:nvSpPr>
        <p:spPr>
          <a:xfrm>
            <a:off x="91439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JAN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351" name="Google Shape;2351;p66">
            <a:hlinkClick action="ppaction://hlinksldjump" r:id="rId9"/>
          </p:cNvPr>
          <p:cNvSpPr/>
          <p:nvPr/>
        </p:nvSpPr>
        <p:spPr>
          <a:xfrm>
            <a:off x="101274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FEB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352" name="Google Shape;2352;p66">
            <a:hlinkClick action="ppaction://hlinksldjump" r:id="rId10"/>
          </p:cNvPr>
          <p:cNvSpPr/>
          <p:nvPr/>
        </p:nvSpPr>
        <p:spPr>
          <a:xfrm>
            <a:off x="111108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353" name="Google Shape;2353;p66">
            <a:hlinkClick action="ppaction://hlinksldjump" r:id="rId11"/>
          </p:cNvPr>
          <p:cNvSpPr/>
          <p:nvPr/>
        </p:nvSpPr>
        <p:spPr>
          <a:xfrm>
            <a:off x="12094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APR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354" name="Google Shape;2354;p66">
            <a:hlinkClick action="ppaction://hlinksldjump" r:id="rId12"/>
          </p:cNvPr>
          <p:cNvSpPr/>
          <p:nvPr/>
        </p:nvSpPr>
        <p:spPr>
          <a:xfrm>
            <a:off x="13077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MAY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355" name="Google Shape;2355;p66">
            <a:hlinkClick action="ppaction://hlinksldjump" r:id="rId13"/>
          </p:cNvPr>
          <p:cNvSpPr/>
          <p:nvPr/>
        </p:nvSpPr>
        <p:spPr>
          <a:xfrm>
            <a:off x="140610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JUNE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356" name="Google Shape;2356;p66">
            <a:hlinkClick action="ppaction://hlinksldjump" r:id="rId14"/>
          </p:cNvPr>
          <p:cNvSpPr/>
          <p:nvPr/>
        </p:nvSpPr>
        <p:spPr>
          <a:xfrm>
            <a:off x="3243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JULY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graphicFrame>
        <p:nvGraphicFramePr>
          <p:cNvPr id="2357" name="Google Shape;2357;p66"/>
          <p:cNvGraphicFramePr/>
          <p:nvPr/>
        </p:nvGraphicFramePr>
        <p:xfrm>
          <a:off x="4756500" y="2318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{E91AAB8C-BFEF-4A8F-8DA0-43E7A20BD40F}</a:tableStyleId>
              </a:tblPr>
              <a:tblGrid>
                <a:gridCol w="864300"/>
                <a:gridCol w="1296450"/>
                <a:gridCol w="2042875"/>
                <a:gridCol w="1335725"/>
                <a:gridCol w="1165500"/>
                <a:gridCol w="1545250"/>
                <a:gridCol w="1951225"/>
              </a:tblGrid>
              <a:tr h="276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date</a:t>
                      </a:r>
                      <a:endParaRPr b="1" sz="17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purchase</a:t>
                      </a:r>
                      <a:endParaRPr b="1" sz="17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reason purchased</a:t>
                      </a:r>
                      <a:endParaRPr b="1" sz="17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store</a:t>
                      </a:r>
                      <a:endParaRPr b="1" sz="17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amount</a:t>
                      </a:r>
                      <a:endParaRPr b="1" sz="17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reimbursed</a:t>
                      </a:r>
                      <a:endParaRPr b="1" sz="17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receipt turned in</a:t>
                      </a:r>
                      <a:endParaRPr b="1" sz="17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 anchor="ctr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Yes</a:t>
                      </a:r>
                      <a:br>
                        <a:rPr lang="en"/>
                      </a:br>
                      <a:br>
                        <a:rPr lang="en"/>
                      </a:br>
                      <a:r>
                        <a:rPr lang="en"/>
                        <a:t>  No</a:t>
                      </a:r>
                      <a:br>
                        <a:rPr lang="en"/>
                      </a:b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Yes</a:t>
                      </a:r>
                      <a:br>
                        <a:rPr lang="en"/>
                      </a:br>
                      <a:br>
                        <a:rPr lang="en"/>
                      </a:br>
                      <a:r>
                        <a:rPr lang="en"/>
                        <a:t>  No</a:t>
                      </a:r>
                      <a:br>
                        <a:rPr lang="en"/>
                      </a:b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Yes</a:t>
                      </a:r>
                      <a:br>
                        <a:rPr lang="en"/>
                      </a:br>
                      <a:br>
                        <a:rPr lang="en"/>
                      </a:br>
                      <a:r>
                        <a:rPr lang="en"/>
                        <a:t>  No</a:t>
                      </a:r>
                      <a:br>
                        <a:rPr lang="en"/>
                      </a:b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Yes</a:t>
                      </a:r>
                      <a:br>
                        <a:rPr lang="en"/>
                      </a:br>
                      <a:br>
                        <a:rPr lang="en"/>
                      </a:br>
                      <a:r>
                        <a:rPr lang="en"/>
                        <a:t>  No</a:t>
                      </a:r>
                      <a:br>
                        <a:rPr lang="en"/>
                      </a:b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Yes</a:t>
                      </a:r>
                      <a:br>
                        <a:rPr lang="en"/>
                      </a:br>
                      <a:br>
                        <a:rPr lang="en"/>
                      </a:br>
                      <a:r>
                        <a:rPr lang="en"/>
                        <a:t>  No</a:t>
                      </a:r>
                      <a:br>
                        <a:rPr lang="en"/>
                      </a:b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Yes</a:t>
                      </a:r>
                      <a:br>
                        <a:rPr lang="en"/>
                      </a:br>
                      <a:br>
                        <a:rPr lang="en"/>
                      </a:br>
                      <a:r>
                        <a:rPr lang="en"/>
                        <a:t>  No</a:t>
                      </a:r>
                      <a:br>
                        <a:rPr lang="en"/>
                      </a:b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Yes</a:t>
                      </a:r>
                      <a:br>
                        <a:rPr lang="en"/>
                      </a:br>
                      <a:br>
                        <a:rPr lang="en"/>
                      </a:br>
                      <a:r>
                        <a:rPr lang="en"/>
                        <a:t>  No</a:t>
                      </a:r>
                      <a:br>
                        <a:rPr lang="en"/>
                      </a:b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Yes</a:t>
                      </a:r>
                      <a:br>
                        <a:rPr lang="en"/>
                      </a:br>
                      <a:br>
                        <a:rPr lang="en"/>
                      </a:br>
                      <a:r>
                        <a:rPr lang="en"/>
                        <a:t>  No</a:t>
                      </a:r>
                      <a:br>
                        <a:rPr lang="en"/>
                      </a:b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Yes</a:t>
                      </a:r>
                      <a:br>
                        <a:rPr lang="en"/>
                      </a:br>
                      <a:br>
                        <a:rPr lang="en"/>
                      </a:br>
                      <a:r>
                        <a:rPr lang="en"/>
                        <a:t>  No</a:t>
                      </a:r>
                      <a:br>
                        <a:rPr lang="en"/>
                      </a:b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Yes</a:t>
                      </a:r>
                      <a:br>
                        <a:rPr lang="en"/>
                      </a:br>
                      <a:br>
                        <a:rPr lang="en"/>
                      </a:br>
                      <a:r>
                        <a:rPr lang="en"/>
                        <a:t>  No</a:t>
                      </a:r>
                      <a:br>
                        <a:rPr lang="en"/>
                      </a:b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Yes</a:t>
                      </a:r>
                      <a:br>
                        <a:rPr lang="en"/>
                      </a:br>
                      <a:br>
                        <a:rPr lang="en"/>
                      </a:br>
                      <a:r>
                        <a:rPr lang="en"/>
                        <a:t>  No</a:t>
                      </a:r>
                      <a:br>
                        <a:rPr lang="en"/>
                      </a:b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Yes</a:t>
                      </a:r>
                      <a:br>
                        <a:rPr lang="en"/>
                      </a:br>
                      <a:br>
                        <a:rPr lang="en"/>
                      </a:br>
                      <a:r>
                        <a:rPr lang="en"/>
                        <a:t>  No</a:t>
                      </a:r>
                      <a:br>
                        <a:rPr lang="en"/>
                      </a:b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Yes</a:t>
                      </a:r>
                      <a:br>
                        <a:rPr lang="en"/>
                      </a:br>
                      <a:br>
                        <a:rPr lang="en"/>
                      </a:br>
                      <a:r>
                        <a:rPr lang="en"/>
                        <a:t>  No</a:t>
                      </a:r>
                      <a:br>
                        <a:rPr lang="en"/>
                      </a:b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Yes</a:t>
                      </a:r>
                      <a:br>
                        <a:rPr lang="en"/>
                      </a:br>
                      <a:br>
                        <a:rPr lang="en"/>
                      </a:br>
                      <a:r>
                        <a:rPr lang="en"/>
                        <a:t>  No</a:t>
                      </a:r>
                      <a:br>
                        <a:rPr lang="en"/>
                      </a:b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Yes</a:t>
                      </a:r>
                      <a:br>
                        <a:rPr lang="en"/>
                      </a:br>
                      <a:br>
                        <a:rPr lang="en"/>
                      </a:br>
                      <a:r>
                        <a:rPr lang="en"/>
                        <a:t>  No</a:t>
                      </a:r>
                      <a:br>
                        <a:rPr lang="en"/>
                      </a:b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Yes</a:t>
                      </a:r>
                      <a:br>
                        <a:rPr lang="en"/>
                      </a:br>
                      <a:br>
                        <a:rPr lang="en"/>
                      </a:br>
                      <a:r>
                        <a:rPr lang="en"/>
                        <a:t>  No</a:t>
                      </a:r>
                      <a:br>
                        <a:rPr lang="en"/>
                      </a:b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Yes</a:t>
                      </a:r>
                      <a:br>
                        <a:rPr lang="en"/>
                      </a:br>
                      <a:br>
                        <a:rPr lang="en"/>
                      </a:br>
                      <a:r>
                        <a:rPr lang="en"/>
                        <a:t>  No</a:t>
                      </a:r>
                      <a:br>
                        <a:rPr lang="en"/>
                      </a:b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Yes</a:t>
                      </a:r>
                      <a:br>
                        <a:rPr lang="en"/>
                      </a:br>
                      <a:br>
                        <a:rPr lang="en"/>
                      </a:br>
                      <a:r>
                        <a:rPr lang="en"/>
                        <a:t>  No</a:t>
                      </a:r>
                      <a:br>
                        <a:rPr lang="en"/>
                      </a:b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Yes</a:t>
                      </a:r>
                      <a:br>
                        <a:rPr lang="en"/>
                      </a:br>
                      <a:br>
                        <a:rPr lang="en"/>
                      </a:br>
                      <a:r>
                        <a:rPr lang="en"/>
                        <a:t>  No</a:t>
                      </a:r>
                      <a:br>
                        <a:rPr lang="en"/>
                      </a:b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Yes</a:t>
                      </a:r>
                      <a:br>
                        <a:rPr lang="en"/>
                      </a:br>
                      <a:br>
                        <a:rPr lang="en"/>
                      </a:br>
                      <a:r>
                        <a:rPr lang="en"/>
                        <a:t>  No</a:t>
                      </a:r>
                      <a:br>
                        <a:rPr lang="en"/>
                      </a:b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358" name="Google Shape;2358;p66">
            <a:hlinkClick action="ppaction://hlinksldjump" r:id="rId15"/>
          </p:cNvPr>
          <p:cNvSpPr/>
          <p:nvPr/>
        </p:nvSpPr>
        <p:spPr>
          <a:xfrm rot="5400000">
            <a:off x="15045900" y="6148500"/>
            <a:ext cx="9906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Com.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359" name="Google Shape;2359;p66">
            <a:hlinkClick action="ppaction://hlinksldjump" r:id="rId16"/>
          </p:cNvPr>
          <p:cNvSpPr/>
          <p:nvPr/>
        </p:nvSpPr>
        <p:spPr>
          <a:xfrm rot="5400000">
            <a:off x="15049500" y="2187434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2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360" name="Google Shape;2360;p66">
            <a:hlinkClick action="ppaction://hlinksldjump" r:id="rId17"/>
          </p:cNvPr>
          <p:cNvSpPr/>
          <p:nvPr/>
        </p:nvSpPr>
        <p:spPr>
          <a:xfrm rot="5400000">
            <a:off x="15049500" y="3170821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3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361" name="Google Shape;2361;p66">
            <a:hlinkClick action="ppaction://hlinksldjump" r:id="rId18"/>
          </p:cNvPr>
          <p:cNvSpPr/>
          <p:nvPr/>
        </p:nvSpPr>
        <p:spPr>
          <a:xfrm rot="5400000">
            <a:off x="15049500" y="4154222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4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362" name="Google Shape;2362;p66">
            <a:hlinkClick action="ppaction://hlinksldjump" r:id="rId19"/>
          </p:cNvPr>
          <p:cNvSpPr/>
          <p:nvPr/>
        </p:nvSpPr>
        <p:spPr>
          <a:xfrm rot="5400000">
            <a:off x="15049500" y="51376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5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363" name="Google Shape;2363;p66">
            <a:hlinkClick action="ppaction://hlinksldjump" r:id="rId20"/>
          </p:cNvPr>
          <p:cNvSpPr/>
          <p:nvPr/>
        </p:nvSpPr>
        <p:spPr>
          <a:xfrm rot="5400000">
            <a:off x="14906700" y="7278301"/>
            <a:ext cx="12690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Stu. Support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364" name="Google Shape;2364;p66">
            <a:hlinkClick action="ppaction://hlinksldjump" r:id="rId21"/>
          </p:cNvPr>
          <p:cNvSpPr/>
          <p:nvPr/>
        </p:nvSpPr>
        <p:spPr>
          <a:xfrm rot="5400000">
            <a:off x="14849850" y="8604300"/>
            <a:ext cx="138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Behavior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365" name="Google Shape;2365;p66">
            <a:hlinkClick action="ppaction://hlinksldjump" r:id="rId22"/>
          </p:cNvPr>
          <p:cNvSpPr/>
          <p:nvPr/>
        </p:nvSpPr>
        <p:spPr>
          <a:xfrm rot="5400000">
            <a:off x="14842950" y="9955700"/>
            <a:ext cx="13965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Expenses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366" name="Google Shape;2366;p66">
            <a:hlinkClick action="ppaction://hlinksldjump" r:id="rId23"/>
          </p:cNvPr>
          <p:cNvSpPr/>
          <p:nvPr/>
        </p:nvSpPr>
        <p:spPr>
          <a:xfrm rot="5400000">
            <a:off x="14909850" y="11285300"/>
            <a:ext cx="126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Wishlist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367" name="Google Shape;2367;p66">
            <a:hlinkClick action="ppaction://hlinksldjump" r:id="rId24"/>
          </p:cNvPr>
          <p:cNvSpPr/>
          <p:nvPr/>
        </p:nvSpPr>
        <p:spPr>
          <a:xfrm rot="5400000">
            <a:off x="15049500" y="1236917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Notes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368" name="Google Shape;2368;p66">
            <a:hlinkClick action="ppaction://hlinksldjump" r:id="rId25"/>
          </p:cNvPr>
          <p:cNvSpPr/>
          <p:nvPr/>
        </p:nvSpPr>
        <p:spPr>
          <a:xfrm rot="5400000">
            <a:off x="15049500" y="12040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Subj 1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369" name="Google Shape;2369;p66">
            <a:hlinkClick action="ppaction://hlinkshowjump?jump=firstslide"/>
          </p:cNvPr>
          <p:cNvSpPr/>
          <p:nvPr/>
        </p:nvSpPr>
        <p:spPr>
          <a:xfrm>
            <a:off x="797075" y="12239150"/>
            <a:ext cx="1362900" cy="15171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0" name="Google Shape;2370;p66"/>
          <p:cNvSpPr txBox="1"/>
          <p:nvPr/>
        </p:nvSpPr>
        <p:spPr>
          <a:xfrm>
            <a:off x="797075" y="12612050"/>
            <a:ext cx="13629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howjump?jump=firstslide"/>
              </a:rPr>
              <a:t>HOME</a:t>
            </a:r>
            <a:endParaRPr b="1" sz="25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2371" name="Google Shape;2371;p66"/>
          <p:cNvSpPr/>
          <p:nvPr/>
        </p:nvSpPr>
        <p:spPr>
          <a:xfrm>
            <a:off x="16353125" y="12470550"/>
            <a:ext cx="1645600" cy="1382700"/>
          </a:xfrm>
          <a:prstGeom prst="flowChartOffpageConnector">
            <a:avLst/>
          </a:prstGeom>
          <a:solidFill>
            <a:srgbClr val="F0E7CB">
              <a:alpha val="994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ldjump" r:id="rId26"/>
              </a:rPr>
              <a:t>TABLE OF CONTENTS</a:t>
            </a:r>
            <a:endParaRPr b="1" sz="24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5" name="Shape 2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6" name="Google Shape;2376;p67"/>
          <p:cNvSpPr txBox="1"/>
          <p:nvPr/>
        </p:nvSpPr>
        <p:spPr>
          <a:xfrm>
            <a:off x="4756500" y="1318325"/>
            <a:ext cx="87750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5"/>
                </a:solidFill>
                <a:latin typeface="Ribeye"/>
                <a:ea typeface="Ribeye"/>
                <a:cs typeface="Ribeye"/>
                <a:sym typeface="Ribeye"/>
              </a:rPr>
              <a:t>CLASSROOM WISHLIST</a:t>
            </a:r>
            <a:r>
              <a:rPr b="1" lang="en" sz="3600">
                <a:solidFill>
                  <a:schemeClr val="accent5"/>
                </a:solidFill>
                <a:latin typeface="Ribeye"/>
                <a:ea typeface="Ribeye"/>
                <a:cs typeface="Ribeye"/>
                <a:sym typeface="Ribeye"/>
              </a:rPr>
              <a:t> </a:t>
            </a:r>
            <a:endParaRPr b="1" sz="3600">
              <a:solidFill>
                <a:schemeClr val="accent5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2377" name="Google Shape;2377;p67">
            <a:hlinkClick action="ppaction://hlinksldjump" r:id="rId3"/>
          </p:cNvPr>
          <p:cNvSpPr/>
          <p:nvPr/>
        </p:nvSpPr>
        <p:spPr>
          <a:xfrm>
            <a:off x="81605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DEC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378" name="Google Shape;2378;p67">
            <a:hlinkClick action="ppaction://hlinksldjump" r:id="rId4"/>
          </p:cNvPr>
          <p:cNvSpPr/>
          <p:nvPr/>
        </p:nvSpPr>
        <p:spPr>
          <a:xfrm>
            <a:off x="4226996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AUG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379" name="Google Shape;2379;p67">
            <a:hlinkClick action="ppaction://hlinksldjump" r:id="rId5"/>
          </p:cNvPr>
          <p:cNvSpPr/>
          <p:nvPr/>
        </p:nvSpPr>
        <p:spPr>
          <a:xfrm>
            <a:off x="52103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SEPT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380" name="Google Shape;2380;p67">
            <a:hlinkClick action="ppaction://hlinksldjump" r:id="rId6"/>
          </p:cNvPr>
          <p:cNvSpPr/>
          <p:nvPr/>
        </p:nvSpPr>
        <p:spPr>
          <a:xfrm>
            <a:off x="61937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OCT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381" name="Google Shape;2381;p67">
            <a:hlinkClick action="ppaction://hlinksldjump" r:id="rId7"/>
          </p:cNvPr>
          <p:cNvSpPr/>
          <p:nvPr/>
        </p:nvSpPr>
        <p:spPr>
          <a:xfrm>
            <a:off x="7177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NOV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382" name="Google Shape;2382;p67">
            <a:hlinkClick action="ppaction://hlinksldjump" r:id="rId8"/>
          </p:cNvPr>
          <p:cNvSpPr/>
          <p:nvPr/>
        </p:nvSpPr>
        <p:spPr>
          <a:xfrm>
            <a:off x="91439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JAN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383" name="Google Shape;2383;p67">
            <a:hlinkClick action="ppaction://hlinksldjump" r:id="rId9"/>
          </p:cNvPr>
          <p:cNvSpPr/>
          <p:nvPr/>
        </p:nvSpPr>
        <p:spPr>
          <a:xfrm>
            <a:off x="101274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FEB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384" name="Google Shape;2384;p67">
            <a:hlinkClick action="ppaction://hlinksldjump" r:id="rId10"/>
          </p:cNvPr>
          <p:cNvSpPr/>
          <p:nvPr/>
        </p:nvSpPr>
        <p:spPr>
          <a:xfrm>
            <a:off x="111108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385" name="Google Shape;2385;p67">
            <a:hlinkClick action="ppaction://hlinksldjump" r:id="rId11"/>
          </p:cNvPr>
          <p:cNvSpPr/>
          <p:nvPr/>
        </p:nvSpPr>
        <p:spPr>
          <a:xfrm>
            <a:off x="12094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APR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386" name="Google Shape;2386;p67">
            <a:hlinkClick action="ppaction://hlinksldjump" r:id="rId12"/>
          </p:cNvPr>
          <p:cNvSpPr/>
          <p:nvPr/>
        </p:nvSpPr>
        <p:spPr>
          <a:xfrm>
            <a:off x="13077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MAY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387" name="Google Shape;2387;p67">
            <a:hlinkClick action="ppaction://hlinksldjump" r:id="rId13"/>
          </p:cNvPr>
          <p:cNvSpPr/>
          <p:nvPr/>
        </p:nvSpPr>
        <p:spPr>
          <a:xfrm>
            <a:off x="140610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JUNE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388" name="Google Shape;2388;p67">
            <a:hlinkClick action="ppaction://hlinksldjump" r:id="rId14"/>
          </p:cNvPr>
          <p:cNvSpPr/>
          <p:nvPr/>
        </p:nvSpPr>
        <p:spPr>
          <a:xfrm>
            <a:off x="3243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JULY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graphicFrame>
        <p:nvGraphicFramePr>
          <p:cNvPr id="2389" name="Google Shape;2389;p67"/>
          <p:cNvGraphicFramePr/>
          <p:nvPr/>
        </p:nvGraphicFramePr>
        <p:xfrm>
          <a:off x="4756500" y="2381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{E91AAB8C-BFEF-4A8F-8DA0-43E7A20BD40F}</a:tableStyleId>
              </a:tblPr>
              <a:tblGrid>
                <a:gridCol w="1281650"/>
                <a:gridCol w="4553950"/>
                <a:gridCol w="4308525"/>
              </a:tblGrid>
              <a:tr h="342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Rec’d</a:t>
                      </a:r>
                      <a:endParaRPr b="1" sz="22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Item</a:t>
                      </a:r>
                      <a:endParaRPr b="1" sz="22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solidFill>
                            <a:schemeClr val="accent5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Information</a:t>
                      </a:r>
                      <a:endParaRPr b="1" sz="2200">
                        <a:solidFill>
                          <a:schemeClr val="accent5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EE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 Yes</a:t>
                      </a:r>
                      <a:br>
                        <a:rPr lang="en" sz="1800"/>
                      </a:br>
                      <a:endParaRPr sz="1800"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Store/Source</a:t>
                      </a: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 </a:t>
                      </a:r>
                      <a:endParaRPr sz="1800"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Quantity:                                             Price: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 </a:t>
                      </a:r>
                      <a:endParaRPr sz="1800"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Address: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8088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 Yes</a:t>
                      </a:r>
                      <a:br>
                        <a:rPr lang="en" sz="1800"/>
                      </a:br>
                      <a:endParaRPr sz="1800"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Store/Source</a:t>
                      </a: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Quantity:                                             Price: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Address: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 Yes</a:t>
                      </a:r>
                      <a:br>
                        <a:rPr lang="en" sz="1800"/>
                      </a:br>
                      <a:endParaRPr sz="1800"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Store/Source</a:t>
                      </a: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Quantity:                                             Price: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Address: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 Yes</a:t>
                      </a:r>
                      <a:br>
                        <a:rPr lang="en" sz="1800"/>
                      </a:br>
                      <a:endParaRPr sz="1800"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Store/Source</a:t>
                      </a: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Quantity:                                             Price: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Address: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 Yes</a:t>
                      </a:r>
                      <a:br>
                        <a:rPr lang="en" sz="1800"/>
                      </a:br>
                      <a:endParaRPr sz="1800"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Store/Source</a:t>
                      </a: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Quantity:                                             Price: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Address: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 Yes</a:t>
                      </a:r>
                      <a:br>
                        <a:rPr lang="en" sz="1800"/>
                      </a:br>
                      <a:endParaRPr sz="1800"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Store/Source</a:t>
                      </a: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Quantity:                                             Price: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Address: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 Yes</a:t>
                      </a:r>
                      <a:br>
                        <a:rPr lang="en" sz="1800"/>
                      </a:br>
                      <a:endParaRPr sz="1800"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Store/Source</a:t>
                      </a: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Quantity:                                             Price: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Address: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 Yes</a:t>
                      </a:r>
                      <a:br>
                        <a:rPr lang="en" sz="1800"/>
                      </a:br>
                      <a:endParaRPr sz="1800"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Store/Source</a:t>
                      </a: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Quantity:                                             Price: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Address: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CB">
                        <a:alpha val="9944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390" name="Google Shape;2390;p67">
            <a:hlinkClick action="ppaction://hlinksldjump" r:id="rId15"/>
          </p:cNvPr>
          <p:cNvSpPr/>
          <p:nvPr/>
        </p:nvSpPr>
        <p:spPr>
          <a:xfrm rot="5400000">
            <a:off x="15045900" y="6148500"/>
            <a:ext cx="9906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Com.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391" name="Google Shape;2391;p67">
            <a:hlinkClick action="ppaction://hlinksldjump" r:id="rId16"/>
          </p:cNvPr>
          <p:cNvSpPr/>
          <p:nvPr/>
        </p:nvSpPr>
        <p:spPr>
          <a:xfrm rot="5400000">
            <a:off x="15049500" y="2187434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2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392" name="Google Shape;2392;p67">
            <a:hlinkClick action="ppaction://hlinksldjump" r:id="rId17"/>
          </p:cNvPr>
          <p:cNvSpPr/>
          <p:nvPr/>
        </p:nvSpPr>
        <p:spPr>
          <a:xfrm rot="5400000">
            <a:off x="15049500" y="3170821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3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393" name="Google Shape;2393;p67">
            <a:hlinkClick action="ppaction://hlinksldjump" r:id="rId18"/>
          </p:cNvPr>
          <p:cNvSpPr/>
          <p:nvPr/>
        </p:nvSpPr>
        <p:spPr>
          <a:xfrm rot="5400000">
            <a:off x="15049500" y="4154222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4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394" name="Google Shape;2394;p67">
            <a:hlinkClick action="ppaction://hlinksldjump" r:id="rId19"/>
          </p:cNvPr>
          <p:cNvSpPr/>
          <p:nvPr/>
        </p:nvSpPr>
        <p:spPr>
          <a:xfrm rot="5400000">
            <a:off x="15049500" y="51376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5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395" name="Google Shape;2395;p67">
            <a:hlinkClick action="ppaction://hlinksldjump" r:id="rId20"/>
          </p:cNvPr>
          <p:cNvSpPr/>
          <p:nvPr/>
        </p:nvSpPr>
        <p:spPr>
          <a:xfrm rot="5400000">
            <a:off x="14906700" y="7278301"/>
            <a:ext cx="12690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Stu. Support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396" name="Google Shape;2396;p67">
            <a:hlinkClick action="ppaction://hlinksldjump" r:id="rId21"/>
          </p:cNvPr>
          <p:cNvSpPr/>
          <p:nvPr/>
        </p:nvSpPr>
        <p:spPr>
          <a:xfrm rot="5400000">
            <a:off x="14849850" y="8604300"/>
            <a:ext cx="138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Behavior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397" name="Google Shape;2397;p67">
            <a:hlinkClick action="ppaction://hlinksldjump" r:id="rId22"/>
          </p:cNvPr>
          <p:cNvSpPr/>
          <p:nvPr/>
        </p:nvSpPr>
        <p:spPr>
          <a:xfrm rot="5400000">
            <a:off x="14842950" y="9955700"/>
            <a:ext cx="13965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Expenses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398" name="Google Shape;2398;p67">
            <a:hlinkClick action="ppaction://hlinksldjump" r:id="rId23"/>
          </p:cNvPr>
          <p:cNvSpPr/>
          <p:nvPr/>
        </p:nvSpPr>
        <p:spPr>
          <a:xfrm rot="5400000">
            <a:off x="14909850" y="11285300"/>
            <a:ext cx="126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Wishlist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399" name="Google Shape;2399;p67">
            <a:hlinkClick action="ppaction://hlinksldjump" r:id="rId24"/>
          </p:cNvPr>
          <p:cNvSpPr/>
          <p:nvPr/>
        </p:nvSpPr>
        <p:spPr>
          <a:xfrm rot="5400000">
            <a:off x="15049500" y="1236917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Notes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400" name="Google Shape;2400;p67">
            <a:hlinkClick action="ppaction://hlinksldjump" r:id="rId25"/>
          </p:cNvPr>
          <p:cNvSpPr/>
          <p:nvPr/>
        </p:nvSpPr>
        <p:spPr>
          <a:xfrm rot="5400000">
            <a:off x="15049500" y="12040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Subj 1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401" name="Google Shape;2401;p67">
            <a:hlinkClick action="ppaction://hlinkshowjump?jump=firstslide"/>
          </p:cNvPr>
          <p:cNvSpPr/>
          <p:nvPr/>
        </p:nvSpPr>
        <p:spPr>
          <a:xfrm>
            <a:off x="797075" y="12239150"/>
            <a:ext cx="1362900" cy="15171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2" name="Google Shape;2402;p67"/>
          <p:cNvSpPr txBox="1"/>
          <p:nvPr/>
        </p:nvSpPr>
        <p:spPr>
          <a:xfrm>
            <a:off x="797075" y="12612050"/>
            <a:ext cx="13629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howjump?jump=firstslide"/>
              </a:rPr>
              <a:t>HOME</a:t>
            </a:r>
            <a:endParaRPr b="1" sz="25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2403" name="Google Shape;2403;p67"/>
          <p:cNvSpPr/>
          <p:nvPr/>
        </p:nvSpPr>
        <p:spPr>
          <a:xfrm>
            <a:off x="16353125" y="12470550"/>
            <a:ext cx="1645600" cy="1382700"/>
          </a:xfrm>
          <a:prstGeom prst="flowChartOffpageConnector">
            <a:avLst/>
          </a:prstGeom>
          <a:solidFill>
            <a:srgbClr val="F0E7CB">
              <a:alpha val="994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ldjump" r:id="rId26"/>
              </a:rPr>
              <a:t>TABLE OF CONTENTS</a:t>
            </a:r>
            <a:endParaRPr b="1" sz="24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7" name="Shape 2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8" name="Google Shape;2408;p68"/>
          <p:cNvSpPr txBox="1"/>
          <p:nvPr/>
        </p:nvSpPr>
        <p:spPr>
          <a:xfrm>
            <a:off x="4756500" y="1318325"/>
            <a:ext cx="87750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5"/>
                </a:solidFill>
                <a:latin typeface="Ribeye"/>
                <a:ea typeface="Ribeye"/>
                <a:cs typeface="Ribeye"/>
                <a:sym typeface="Ribeye"/>
              </a:rPr>
              <a:t>NOTES/ADDITIONAL RESOURCES</a:t>
            </a:r>
            <a:endParaRPr b="1" sz="3600">
              <a:solidFill>
                <a:schemeClr val="accent5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2409" name="Google Shape;2409;p68">
            <a:hlinkClick action="ppaction://hlinksldjump" r:id="rId3"/>
          </p:cNvPr>
          <p:cNvSpPr/>
          <p:nvPr/>
        </p:nvSpPr>
        <p:spPr>
          <a:xfrm>
            <a:off x="81605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DEC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410" name="Google Shape;2410;p68">
            <a:hlinkClick action="ppaction://hlinksldjump" r:id="rId4"/>
          </p:cNvPr>
          <p:cNvSpPr/>
          <p:nvPr/>
        </p:nvSpPr>
        <p:spPr>
          <a:xfrm>
            <a:off x="4226996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AUG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411" name="Google Shape;2411;p68">
            <a:hlinkClick action="ppaction://hlinksldjump" r:id="rId5"/>
          </p:cNvPr>
          <p:cNvSpPr/>
          <p:nvPr/>
        </p:nvSpPr>
        <p:spPr>
          <a:xfrm>
            <a:off x="52103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SEPT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412" name="Google Shape;2412;p68">
            <a:hlinkClick action="ppaction://hlinksldjump" r:id="rId6"/>
          </p:cNvPr>
          <p:cNvSpPr/>
          <p:nvPr/>
        </p:nvSpPr>
        <p:spPr>
          <a:xfrm>
            <a:off x="61937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OCT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413" name="Google Shape;2413;p68">
            <a:hlinkClick action="ppaction://hlinksldjump" r:id="rId7"/>
          </p:cNvPr>
          <p:cNvSpPr/>
          <p:nvPr/>
        </p:nvSpPr>
        <p:spPr>
          <a:xfrm>
            <a:off x="7177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NOV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414" name="Google Shape;2414;p68">
            <a:hlinkClick action="ppaction://hlinksldjump" r:id="rId8"/>
          </p:cNvPr>
          <p:cNvSpPr/>
          <p:nvPr/>
        </p:nvSpPr>
        <p:spPr>
          <a:xfrm>
            <a:off x="91439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JAN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415" name="Google Shape;2415;p68">
            <a:hlinkClick action="ppaction://hlinksldjump" r:id="rId9"/>
          </p:cNvPr>
          <p:cNvSpPr/>
          <p:nvPr/>
        </p:nvSpPr>
        <p:spPr>
          <a:xfrm>
            <a:off x="101274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FEB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416" name="Google Shape;2416;p68">
            <a:hlinkClick action="ppaction://hlinksldjump" r:id="rId10"/>
          </p:cNvPr>
          <p:cNvSpPr/>
          <p:nvPr/>
        </p:nvSpPr>
        <p:spPr>
          <a:xfrm>
            <a:off x="111108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417" name="Google Shape;2417;p68">
            <a:hlinkClick action="ppaction://hlinksldjump" r:id="rId11"/>
          </p:cNvPr>
          <p:cNvSpPr/>
          <p:nvPr/>
        </p:nvSpPr>
        <p:spPr>
          <a:xfrm>
            <a:off x="12094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APR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418" name="Google Shape;2418;p68">
            <a:hlinkClick action="ppaction://hlinksldjump" r:id="rId12"/>
          </p:cNvPr>
          <p:cNvSpPr/>
          <p:nvPr/>
        </p:nvSpPr>
        <p:spPr>
          <a:xfrm>
            <a:off x="13077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MAY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419" name="Google Shape;2419;p68">
            <a:hlinkClick action="ppaction://hlinksldjump" r:id="rId13"/>
          </p:cNvPr>
          <p:cNvSpPr/>
          <p:nvPr/>
        </p:nvSpPr>
        <p:spPr>
          <a:xfrm>
            <a:off x="140610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JUNE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420" name="Google Shape;2420;p68">
            <a:hlinkClick action="ppaction://hlinksldjump" r:id="rId14"/>
          </p:cNvPr>
          <p:cNvSpPr/>
          <p:nvPr/>
        </p:nvSpPr>
        <p:spPr>
          <a:xfrm>
            <a:off x="3243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JULY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421" name="Google Shape;2421;p68"/>
          <p:cNvSpPr txBox="1"/>
          <p:nvPr/>
        </p:nvSpPr>
        <p:spPr>
          <a:xfrm>
            <a:off x="4756500" y="2324100"/>
            <a:ext cx="10197600" cy="109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maranth"/>
              <a:buChar char="★"/>
            </a:pPr>
            <a:r>
              <a:rPr lang="en" sz="2800" u="sng">
                <a:solidFill>
                  <a:schemeClr val="accent5"/>
                </a:solidFill>
                <a:latin typeface="Amaranth"/>
                <a:ea typeface="Amaranth"/>
                <a:cs typeface="Amaranth"/>
                <a:sym typeface="Amaranth"/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SlidesMania</a:t>
            </a:r>
            <a:r>
              <a:rPr lang="en" sz="2800" u="sng">
                <a:solidFill>
                  <a:schemeClr val="accent5"/>
                </a:solidFill>
                <a:latin typeface="Amaranth"/>
                <a:ea typeface="Amaranth"/>
                <a:cs typeface="Amaranth"/>
                <a:sym typeface="Amaranth"/>
              </a:rPr>
              <a:t> </a:t>
            </a:r>
            <a:endParaRPr sz="2800" u="sng">
              <a:solidFill>
                <a:schemeClr val="accent5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maranth"/>
              <a:buChar char="★"/>
            </a:pPr>
            <a:r>
              <a:rPr lang="en" sz="2800" u="sng">
                <a:solidFill>
                  <a:schemeClr val="accent5"/>
                </a:solidFill>
                <a:latin typeface="Amaranth"/>
                <a:ea typeface="Amaranth"/>
                <a:cs typeface="Amaranth"/>
                <a:sym typeface="Amaranth"/>
              </a:rPr>
              <a:t> </a:t>
            </a:r>
            <a:r>
              <a:rPr lang="en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422" name="Google Shape;2422;p68">
            <a:hlinkClick action="ppaction://hlinksldjump" r:id="rId16"/>
          </p:cNvPr>
          <p:cNvSpPr/>
          <p:nvPr/>
        </p:nvSpPr>
        <p:spPr>
          <a:xfrm rot="5400000">
            <a:off x="15045900" y="6148500"/>
            <a:ext cx="9906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Com.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423" name="Google Shape;2423;p68">
            <a:hlinkClick action="ppaction://hlinksldjump" r:id="rId17"/>
          </p:cNvPr>
          <p:cNvSpPr/>
          <p:nvPr/>
        </p:nvSpPr>
        <p:spPr>
          <a:xfrm rot="5400000">
            <a:off x="15049500" y="2187434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2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424" name="Google Shape;2424;p68">
            <a:hlinkClick action="ppaction://hlinksldjump" r:id="rId18"/>
          </p:cNvPr>
          <p:cNvSpPr/>
          <p:nvPr/>
        </p:nvSpPr>
        <p:spPr>
          <a:xfrm rot="5400000">
            <a:off x="15049500" y="3170821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3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425" name="Google Shape;2425;p68">
            <a:hlinkClick action="ppaction://hlinksldjump" r:id="rId19"/>
          </p:cNvPr>
          <p:cNvSpPr/>
          <p:nvPr/>
        </p:nvSpPr>
        <p:spPr>
          <a:xfrm rot="5400000">
            <a:off x="15049500" y="4154222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4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426" name="Google Shape;2426;p68">
            <a:hlinkClick action="ppaction://hlinksldjump" r:id="rId20"/>
          </p:cNvPr>
          <p:cNvSpPr/>
          <p:nvPr/>
        </p:nvSpPr>
        <p:spPr>
          <a:xfrm rot="5400000">
            <a:off x="15049500" y="51376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5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427" name="Google Shape;2427;p68">
            <a:hlinkClick action="ppaction://hlinksldjump" r:id="rId21"/>
          </p:cNvPr>
          <p:cNvSpPr/>
          <p:nvPr/>
        </p:nvSpPr>
        <p:spPr>
          <a:xfrm rot="5400000">
            <a:off x="14906700" y="7278301"/>
            <a:ext cx="12690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Stu. Support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428" name="Google Shape;2428;p68">
            <a:hlinkClick action="ppaction://hlinksldjump" r:id="rId22"/>
          </p:cNvPr>
          <p:cNvSpPr/>
          <p:nvPr/>
        </p:nvSpPr>
        <p:spPr>
          <a:xfrm rot="5400000">
            <a:off x="14849850" y="8604300"/>
            <a:ext cx="138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Behavior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429" name="Google Shape;2429;p68">
            <a:hlinkClick action="ppaction://hlinksldjump" r:id="rId23"/>
          </p:cNvPr>
          <p:cNvSpPr/>
          <p:nvPr/>
        </p:nvSpPr>
        <p:spPr>
          <a:xfrm rot="5400000">
            <a:off x="14842950" y="9955700"/>
            <a:ext cx="13965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Expenses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430" name="Google Shape;2430;p68">
            <a:hlinkClick action="ppaction://hlinksldjump" r:id="rId24"/>
          </p:cNvPr>
          <p:cNvSpPr/>
          <p:nvPr/>
        </p:nvSpPr>
        <p:spPr>
          <a:xfrm rot="5400000">
            <a:off x="14909850" y="11285300"/>
            <a:ext cx="126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Wishlist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431" name="Google Shape;2431;p68">
            <a:hlinkClick action="ppaction://hlinksldjump" r:id="rId25"/>
          </p:cNvPr>
          <p:cNvSpPr/>
          <p:nvPr/>
        </p:nvSpPr>
        <p:spPr>
          <a:xfrm rot="5400000">
            <a:off x="15049500" y="1236917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Notes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432" name="Google Shape;2432;p68">
            <a:hlinkClick action="ppaction://hlinksldjump" r:id="rId26"/>
          </p:cNvPr>
          <p:cNvSpPr/>
          <p:nvPr/>
        </p:nvSpPr>
        <p:spPr>
          <a:xfrm rot="5400000">
            <a:off x="15049500" y="12040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Subj 1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433" name="Google Shape;2433;p68">
            <a:hlinkClick action="ppaction://hlinkshowjump?jump=firstslide"/>
          </p:cNvPr>
          <p:cNvSpPr/>
          <p:nvPr/>
        </p:nvSpPr>
        <p:spPr>
          <a:xfrm>
            <a:off x="797075" y="12239150"/>
            <a:ext cx="1362900" cy="15171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4" name="Google Shape;2434;p68"/>
          <p:cNvSpPr txBox="1"/>
          <p:nvPr/>
        </p:nvSpPr>
        <p:spPr>
          <a:xfrm>
            <a:off x="797075" y="12612050"/>
            <a:ext cx="13629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howjump?jump=firstslide"/>
              </a:rPr>
              <a:t>HOME</a:t>
            </a:r>
            <a:endParaRPr b="1" sz="25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2435" name="Google Shape;2435;p68"/>
          <p:cNvSpPr/>
          <p:nvPr/>
        </p:nvSpPr>
        <p:spPr>
          <a:xfrm>
            <a:off x="16353125" y="12470550"/>
            <a:ext cx="1645600" cy="1382700"/>
          </a:xfrm>
          <a:prstGeom prst="flowChartOffpageConnector">
            <a:avLst/>
          </a:prstGeom>
          <a:solidFill>
            <a:srgbClr val="F0E7CB">
              <a:alpha val="994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ldjump" r:id="rId27"/>
              </a:rPr>
              <a:t>TABLE OF CONTENTS</a:t>
            </a:r>
            <a:endParaRPr b="1" sz="24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9" name="Shape 2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0" name="Google Shape;2440;p69"/>
          <p:cNvSpPr txBox="1"/>
          <p:nvPr/>
        </p:nvSpPr>
        <p:spPr>
          <a:xfrm>
            <a:off x="4756500" y="1318325"/>
            <a:ext cx="87750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5"/>
                </a:solidFill>
                <a:latin typeface="Ribeye"/>
                <a:ea typeface="Ribeye"/>
                <a:cs typeface="Ribeye"/>
                <a:sym typeface="Ribeye"/>
              </a:rPr>
              <a:t>Acknowledgements</a:t>
            </a:r>
            <a:r>
              <a:rPr b="1" lang="en" sz="3600">
                <a:solidFill>
                  <a:schemeClr val="accent5"/>
                </a:solidFill>
                <a:latin typeface="Ribeye"/>
                <a:ea typeface="Ribeye"/>
                <a:cs typeface="Ribeye"/>
                <a:sym typeface="Ribeye"/>
              </a:rPr>
              <a:t> </a:t>
            </a:r>
            <a:endParaRPr b="1" sz="3600">
              <a:solidFill>
                <a:schemeClr val="accent5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2441" name="Google Shape;2441;p69">
            <a:hlinkClick action="ppaction://hlinksldjump" r:id="rId3"/>
          </p:cNvPr>
          <p:cNvSpPr/>
          <p:nvPr/>
        </p:nvSpPr>
        <p:spPr>
          <a:xfrm>
            <a:off x="81605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DEC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442" name="Google Shape;2442;p69">
            <a:hlinkClick action="ppaction://hlinksldjump" r:id="rId4"/>
          </p:cNvPr>
          <p:cNvSpPr/>
          <p:nvPr/>
        </p:nvSpPr>
        <p:spPr>
          <a:xfrm>
            <a:off x="4226996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AUG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443" name="Google Shape;2443;p69">
            <a:hlinkClick action="ppaction://hlinksldjump" r:id="rId5"/>
          </p:cNvPr>
          <p:cNvSpPr/>
          <p:nvPr/>
        </p:nvSpPr>
        <p:spPr>
          <a:xfrm>
            <a:off x="52103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SEPT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444" name="Google Shape;2444;p69">
            <a:hlinkClick action="ppaction://hlinksldjump" r:id="rId6"/>
          </p:cNvPr>
          <p:cNvSpPr/>
          <p:nvPr/>
        </p:nvSpPr>
        <p:spPr>
          <a:xfrm>
            <a:off x="6193797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OCT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445" name="Google Shape;2445;p69">
            <a:hlinkClick action="ppaction://hlinksldjump" r:id="rId7"/>
          </p:cNvPr>
          <p:cNvSpPr/>
          <p:nvPr/>
        </p:nvSpPr>
        <p:spPr>
          <a:xfrm>
            <a:off x="7177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NOV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446" name="Google Shape;2446;p69">
            <a:hlinkClick action="ppaction://hlinksldjump" r:id="rId8"/>
          </p:cNvPr>
          <p:cNvSpPr/>
          <p:nvPr/>
        </p:nvSpPr>
        <p:spPr>
          <a:xfrm>
            <a:off x="9143995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JAN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447" name="Google Shape;2447;p69">
            <a:hlinkClick action="ppaction://hlinksldjump" r:id="rId9"/>
          </p:cNvPr>
          <p:cNvSpPr/>
          <p:nvPr/>
        </p:nvSpPr>
        <p:spPr>
          <a:xfrm>
            <a:off x="101274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FEB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448" name="Google Shape;2448;p69">
            <a:hlinkClick action="ppaction://hlinksldjump" r:id="rId10"/>
          </p:cNvPr>
          <p:cNvSpPr/>
          <p:nvPr/>
        </p:nvSpPr>
        <p:spPr>
          <a:xfrm>
            <a:off x="111108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449" name="Google Shape;2449;p69">
            <a:hlinkClick action="ppaction://hlinksldjump" r:id="rId11"/>
          </p:cNvPr>
          <p:cNvSpPr/>
          <p:nvPr/>
        </p:nvSpPr>
        <p:spPr>
          <a:xfrm>
            <a:off x="120942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APR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450" name="Google Shape;2450;p69">
            <a:hlinkClick action="ppaction://hlinksldjump" r:id="rId12"/>
          </p:cNvPr>
          <p:cNvSpPr/>
          <p:nvPr/>
        </p:nvSpPr>
        <p:spPr>
          <a:xfrm>
            <a:off x="13077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MAY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451" name="Google Shape;2451;p69">
            <a:hlinkClick action="ppaction://hlinksldjump" r:id="rId13"/>
          </p:cNvPr>
          <p:cNvSpPr/>
          <p:nvPr/>
        </p:nvSpPr>
        <p:spPr>
          <a:xfrm>
            <a:off x="140610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JUNE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452" name="Google Shape;2452;p69">
            <a:hlinkClick action="ppaction://hlinksldjump" r:id="rId14"/>
          </p:cNvPr>
          <p:cNvSpPr/>
          <p:nvPr/>
        </p:nvSpPr>
        <p:spPr>
          <a:xfrm>
            <a:off x="3243600" y="421100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JULY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453" name="Google Shape;2453;p69"/>
          <p:cNvSpPr txBox="1"/>
          <p:nvPr/>
        </p:nvSpPr>
        <p:spPr>
          <a:xfrm>
            <a:off x="4756500" y="2324100"/>
            <a:ext cx="10197600" cy="109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5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Thank you to</a:t>
            </a:r>
            <a:r>
              <a:rPr lang="en" sz="4800" u="sng">
                <a:solidFill>
                  <a:schemeClr val="accent5"/>
                </a:solidFill>
                <a:latin typeface="Dancing Script"/>
                <a:ea typeface="Dancing Script"/>
                <a:cs typeface="Dancing Script"/>
                <a:sym typeface="Dancing Script"/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SlidesMania</a:t>
            </a:r>
            <a:r>
              <a:rPr lang="en" sz="4800">
                <a:solidFill>
                  <a:schemeClr val="accent5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for providing the planner template and the inspiration to create this teacher planner! Thank you to </a:t>
            </a:r>
            <a:r>
              <a:rPr lang="en" sz="48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r:id="rId16"/>
              </a:rPr>
              <a:t>Pixel Scrapper</a:t>
            </a:r>
            <a:r>
              <a:rPr lang="en" sz="4800">
                <a:solidFill>
                  <a:schemeClr val="accent5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for background graphics.</a:t>
            </a:r>
            <a:endParaRPr sz="4800">
              <a:solidFill>
                <a:schemeClr val="accent5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454" name="Google Shape;2454;p69">
            <a:hlinkClick action="ppaction://hlinksldjump" r:id="rId17"/>
          </p:cNvPr>
          <p:cNvSpPr/>
          <p:nvPr/>
        </p:nvSpPr>
        <p:spPr>
          <a:xfrm rot="5400000">
            <a:off x="15045900" y="6148500"/>
            <a:ext cx="9906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Com.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455" name="Google Shape;2455;p69">
            <a:hlinkClick action="ppaction://hlinksldjump" r:id="rId18"/>
          </p:cNvPr>
          <p:cNvSpPr/>
          <p:nvPr/>
        </p:nvSpPr>
        <p:spPr>
          <a:xfrm rot="5400000">
            <a:off x="15049500" y="2187434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2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456" name="Google Shape;2456;p69">
            <a:hlinkClick action="ppaction://hlinksldjump" r:id="rId19"/>
          </p:cNvPr>
          <p:cNvSpPr/>
          <p:nvPr/>
        </p:nvSpPr>
        <p:spPr>
          <a:xfrm rot="5400000">
            <a:off x="15049500" y="3170821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3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457" name="Google Shape;2457;p69">
            <a:hlinkClick action="ppaction://hlinksldjump" r:id="rId20"/>
          </p:cNvPr>
          <p:cNvSpPr/>
          <p:nvPr/>
        </p:nvSpPr>
        <p:spPr>
          <a:xfrm rot="5400000">
            <a:off x="15049500" y="4154222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4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458" name="Google Shape;2458;p69">
            <a:hlinkClick action="ppaction://hlinksldjump" r:id="rId21"/>
          </p:cNvPr>
          <p:cNvSpPr/>
          <p:nvPr/>
        </p:nvSpPr>
        <p:spPr>
          <a:xfrm rot="5400000">
            <a:off x="15049500" y="51376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5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459" name="Google Shape;2459;p69">
            <a:hlinkClick action="ppaction://hlinksldjump" r:id="rId22"/>
          </p:cNvPr>
          <p:cNvSpPr/>
          <p:nvPr/>
        </p:nvSpPr>
        <p:spPr>
          <a:xfrm rot="5400000">
            <a:off x="14906700" y="7278301"/>
            <a:ext cx="12690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Stu. Support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460" name="Google Shape;2460;p69">
            <a:hlinkClick action="ppaction://hlinksldjump" r:id="rId23"/>
          </p:cNvPr>
          <p:cNvSpPr/>
          <p:nvPr/>
        </p:nvSpPr>
        <p:spPr>
          <a:xfrm rot="5400000">
            <a:off x="14849850" y="8604300"/>
            <a:ext cx="138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Behavior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461" name="Google Shape;2461;p69">
            <a:hlinkClick action="ppaction://hlinksldjump" r:id="rId24"/>
          </p:cNvPr>
          <p:cNvSpPr/>
          <p:nvPr/>
        </p:nvSpPr>
        <p:spPr>
          <a:xfrm rot="5400000">
            <a:off x="14842950" y="9955700"/>
            <a:ext cx="13965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Expenses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462" name="Google Shape;2462;p69">
            <a:hlinkClick action="ppaction://hlinksldjump" r:id="rId25"/>
          </p:cNvPr>
          <p:cNvSpPr/>
          <p:nvPr/>
        </p:nvSpPr>
        <p:spPr>
          <a:xfrm rot="5400000">
            <a:off x="14909850" y="11285300"/>
            <a:ext cx="126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Wishlist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463" name="Google Shape;2463;p69">
            <a:hlinkClick action="ppaction://hlinksldjump" r:id="rId26"/>
          </p:cNvPr>
          <p:cNvSpPr/>
          <p:nvPr/>
        </p:nvSpPr>
        <p:spPr>
          <a:xfrm rot="5400000">
            <a:off x="15049500" y="1236917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Notes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464" name="Google Shape;2464;p69">
            <a:hlinkClick action="ppaction://hlinksldjump" r:id="rId27"/>
          </p:cNvPr>
          <p:cNvSpPr/>
          <p:nvPr/>
        </p:nvSpPr>
        <p:spPr>
          <a:xfrm rot="5400000">
            <a:off x="15049500" y="12040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Subj 1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465" name="Google Shape;2465;p69"/>
          <p:cNvSpPr txBox="1"/>
          <p:nvPr/>
        </p:nvSpPr>
        <p:spPr>
          <a:xfrm>
            <a:off x="11442050" y="12483475"/>
            <a:ext cx="33237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Amaranth"/>
                <a:ea typeface="Amaranth"/>
                <a:cs typeface="Amaranth"/>
                <a:sym typeface="Amaranth"/>
              </a:rPr>
              <a:t>Planner Design by Laurie Hagberg 2020</a:t>
            </a:r>
            <a:endParaRPr sz="17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2466" name="Google Shape;2466;p69">
            <a:hlinkClick action="ppaction://hlinkshowjump?jump=firstslide"/>
          </p:cNvPr>
          <p:cNvSpPr/>
          <p:nvPr/>
        </p:nvSpPr>
        <p:spPr>
          <a:xfrm>
            <a:off x="797075" y="12239150"/>
            <a:ext cx="1362900" cy="15171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7" name="Google Shape;2467;p69"/>
          <p:cNvSpPr txBox="1"/>
          <p:nvPr/>
        </p:nvSpPr>
        <p:spPr>
          <a:xfrm>
            <a:off x="797075" y="12612050"/>
            <a:ext cx="13629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howjump?jump=firstslide"/>
              </a:rPr>
              <a:t>HOME</a:t>
            </a:r>
            <a:endParaRPr b="1" sz="25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2468" name="Google Shape;2468;p69"/>
          <p:cNvSpPr/>
          <p:nvPr/>
        </p:nvSpPr>
        <p:spPr>
          <a:xfrm>
            <a:off x="16353125" y="12470550"/>
            <a:ext cx="1645600" cy="1382700"/>
          </a:xfrm>
          <a:prstGeom prst="flowChartOffpageConnector">
            <a:avLst/>
          </a:prstGeom>
          <a:solidFill>
            <a:srgbClr val="F0E7CB">
              <a:alpha val="994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ldjump" r:id="rId28"/>
              </a:rPr>
              <a:t>TABLE OF CONTENTS</a:t>
            </a:r>
            <a:endParaRPr b="1" sz="24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3600" y="1105434"/>
            <a:ext cx="11967474" cy="12314191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19"/>
          <p:cNvSpPr txBox="1"/>
          <p:nvPr/>
        </p:nvSpPr>
        <p:spPr>
          <a:xfrm>
            <a:off x="4107775" y="2419650"/>
            <a:ext cx="5711400" cy="36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</a:t>
            </a:r>
            <a:endParaRPr/>
          </a:p>
        </p:txBody>
      </p:sp>
      <p:sp>
        <p:nvSpPr>
          <p:cNvPr id="370" name="Google Shape;370;p19"/>
          <p:cNvSpPr txBox="1"/>
          <p:nvPr/>
        </p:nvSpPr>
        <p:spPr>
          <a:xfrm>
            <a:off x="5908425" y="1913200"/>
            <a:ext cx="2190600" cy="375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OCT 2020</a:t>
            </a:r>
            <a:endParaRPr b="1" sz="3100">
              <a:solidFill>
                <a:srgbClr val="FFFF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371" name="Google Shape;371;p19"/>
          <p:cNvSpPr txBox="1"/>
          <p:nvPr/>
        </p:nvSpPr>
        <p:spPr>
          <a:xfrm>
            <a:off x="11302350" y="1913200"/>
            <a:ext cx="2190600" cy="375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TO DO...</a:t>
            </a:r>
            <a:endParaRPr b="1" sz="3100">
              <a:solidFill>
                <a:srgbClr val="FFFF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372" name="Google Shape;372;p19"/>
          <p:cNvSpPr txBox="1"/>
          <p:nvPr/>
        </p:nvSpPr>
        <p:spPr>
          <a:xfrm>
            <a:off x="4107775" y="6297625"/>
            <a:ext cx="1632000" cy="506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HOME</a:t>
            </a:r>
            <a:endParaRPr b="1" sz="3100">
              <a:solidFill>
                <a:srgbClr val="FFFF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373" name="Google Shape;373;p19"/>
          <p:cNvSpPr txBox="1"/>
          <p:nvPr/>
        </p:nvSpPr>
        <p:spPr>
          <a:xfrm>
            <a:off x="6187725" y="6297625"/>
            <a:ext cx="1632000" cy="506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WORK</a:t>
            </a:r>
            <a:endParaRPr b="1" sz="3100">
              <a:solidFill>
                <a:srgbClr val="FFFF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374" name="Google Shape;374;p19"/>
          <p:cNvSpPr txBox="1"/>
          <p:nvPr/>
        </p:nvSpPr>
        <p:spPr>
          <a:xfrm>
            <a:off x="8267675" y="6297625"/>
            <a:ext cx="1632000" cy="506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OTHER</a:t>
            </a:r>
            <a:endParaRPr b="1" sz="3100">
              <a:solidFill>
                <a:srgbClr val="FFFF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375" name="Google Shape;375;p19"/>
          <p:cNvSpPr txBox="1"/>
          <p:nvPr/>
        </p:nvSpPr>
        <p:spPr>
          <a:xfrm>
            <a:off x="3938950" y="6836900"/>
            <a:ext cx="18009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19"/>
          <p:cNvSpPr txBox="1"/>
          <p:nvPr/>
        </p:nvSpPr>
        <p:spPr>
          <a:xfrm>
            <a:off x="6103313" y="6836900"/>
            <a:ext cx="18009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19"/>
          <p:cNvSpPr txBox="1"/>
          <p:nvPr/>
        </p:nvSpPr>
        <p:spPr>
          <a:xfrm>
            <a:off x="8183225" y="6836900"/>
            <a:ext cx="18009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19"/>
          <p:cNvSpPr txBox="1"/>
          <p:nvPr/>
        </p:nvSpPr>
        <p:spPr>
          <a:xfrm>
            <a:off x="8183225" y="8864775"/>
            <a:ext cx="2190600" cy="375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NOTES</a:t>
            </a:r>
            <a:endParaRPr b="1" sz="3100">
              <a:solidFill>
                <a:srgbClr val="FFFF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379" name="Google Shape;379;p19"/>
          <p:cNvSpPr txBox="1"/>
          <p:nvPr/>
        </p:nvSpPr>
        <p:spPr>
          <a:xfrm>
            <a:off x="4023350" y="9240075"/>
            <a:ext cx="103539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Dancing Script"/>
                <a:ea typeface="Dancing Script"/>
                <a:cs typeface="Dancing Script"/>
                <a:sym typeface="Dancing Script"/>
              </a:rPr>
              <a:t>Birthdays:</a:t>
            </a:r>
            <a:endParaRPr b="1" sz="3200">
              <a:latin typeface="Dancing Script"/>
              <a:ea typeface="Dancing Script"/>
              <a:cs typeface="Dancing Script"/>
              <a:sym typeface="Dancing Scrip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380" name="Google Shape;380;p19">
            <a:hlinkClick action="ppaction://hlinksldjump" r:id="rId4"/>
          </p:cNvPr>
          <p:cNvSpPr/>
          <p:nvPr/>
        </p:nvSpPr>
        <p:spPr>
          <a:xfrm>
            <a:off x="8216897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DEC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381" name="Google Shape;381;p19">
            <a:hlinkClick action="ppaction://hlinksldjump" r:id="rId5"/>
          </p:cNvPr>
          <p:cNvSpPr/>
          <p:nvPr/>
        </p:nvSpPr>
        <p:spPr>
          <a:xfrm>
            <a:off x="4283296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AUG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382" name="Google Shape;382;p19">
            <a:hlinkClick action="ppaction://hlinksldjump" r:id="rId6"/>
          </p:cNvPr>
          <p:cNvSpPr/>
          <p:nvPr/>
        </p:nvSpPr>
        <p:spPr>
          <a:xfrm>
            <a:off x="5266695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SEPT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383" name="Google Shape;383;p19">
            <a:hlinkClick action="ppaction://hlinksldjump" r:id="rId7"/>
          </p:cNvPr>
          <p:cNvSpPr/>
          <p:nvPr/>
        </p:nvSpPr>
        <p:spPr>
          <a:xfrm>
            <a:off x="6250097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OCT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384" name="Google Shape;384;p19">
            <a:hlinkClick action="ppaction://hlinksldjump" r:id="rId8"/>
          </p:cNvPr>
          <p:cNvSpPr/>
          <p:nvPr/>
        </p:nvSpPr>
        <p:spPr>
          <a:xfrm>
            <a:off x="72335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NOV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385" name="Google Shape;385;p19">
            <a:hlinkClick action="ppaction://hlinksldjump" r:id="rId9"/>
          </p:cNvPr>
          <p:cNvSpPr/>
          <p:nvPr/>
        </p:nvSpPr>
        <p:spPr>
          <a:xfrm>
            <a:off x="9200295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JAN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386" name="Google Shape;386;p19">
            <a:hlinkClick action="ppaction://hlinksldjump" r:id="rId10"/>
          </p:cNvPr>
          <p:cNvSpPr/>
          <p:nvPr/>
        </p:nvSpPr>
        <p:spPr>
          <a:xfrm>
            <a:off x="101837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FEB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387" name="Google Shape;387;p19">
            <a:hlinkClick action="ppaction://hlinksldjump" r:id="rId11"/>
          </p:cNvPr>
          <p:cNvSpPr/>
          <p:nvPr/>
        </p:nvSpPr>
        <p:spPr>
          <a:xfrm>
            <a:off x="111671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388" name="Google Shape;388;p19">
            <a:hlinkClick action="ppaction://hlinksldjump" r:id="rId12"/>
          </p:cNvPr>
          <p:cNvSpPr/>
          <p:nvPr/>
        </p:nvSpPr>
        <p:spPr>
          <a:xfrm>
            <a:off x="121505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APR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389" name="Google Shape;389;p19">
            <a:hlinkClick action="ppaction://hlinksldjump" r:id="rId13"/>
          </p:cNvPr>
          <p:cNvSpPr/>
          <p:nvPr/>
        </p:nvSpPr>
        <p:spPr>
          <a:xfrm>
            <a:off x="131339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MAY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390" name="Google Shape;390;p19">
            <a:hlinkClick action="ppaction://hlinksldjump" r:id="rId14"/>
          </p:cNvPr>
          <p:cNvSpPr/>
          <p:nvPr/>
        </p:nvSpPr>
        <p:spPr>
          <a:xfrm>
            <a:off x="141173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JUNE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391" name="Google Shape;391;p19">
            <a:hlinkClick action="ppaction://hlinksldjump" r:id="rId15"/>
          </p:cNvPr>
          <p:cNvSpPr/>
          <p:nvPr/>
        </p:nvSpPr>
        <p:spPr>
          <a:xfrm>
            <a:off x="32999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JULY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392" name="Google Shape;392;p19">
            <a:hlinkClick action="ppaction://hlinksldjump" r:id="rId16"/>
          </p:cNvPr>
          <p:cNvSpPr/>
          <p:nvPr/>
        </p:nvSpPr>
        <p:spPr>
          <a:xfrm rot="5400000">
            <a:off x="15045900" y="6148500"/>
            <a:ext cx="9906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Com.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393" name="Google Shape;393;p19">
            <a:hlinkClick action="ppaction://hlinksldjump" r:id="rId17"/>
          </p:cNvPr>
          <p:cNvSpPr/>
          <p:nvPr/>
        </p:nvSpPr>
        <p:spPr>
          <a:xfrm rot="5400000">
            <a:off x="15049500" y="2187434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2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394" name="Google Shape;394;p19">
            <a:hlinkClick action="ppaction://hlinksldjump" r:id="rId18"/>
          </p:cNvPr>
          <p:cNvSpPr/>
          <p:nvPr/>
        </p:nvSpPr>
        <p:spPr>
          <a:xfrm rot="5400000">
            <a:off x="15049500" y="3170821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3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395" name="Google Shape;395;p19">
            <a:hlinkClick action="ppaction://hlinksldjump" r:id="rId19"/>
          </p:cNvPr>
          <p:cNvSpPr/>
          <p:nvPr/>
        </p:nvSpPr>
        <p:spPr>
          <a:xfrm rot="5400000">
            <a:off x="15049500" y="4154222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4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396" name="Google Shape;396;p19">
            <a:hlinkClick action="ppaction://hlinksldjump" r:id="rId20"/>
          </p:cNvPr>
          <p:cNvSpPr/>
          <p:nvPr/>
        </p:nvSpPr>
        <p:spPr>
          <a:xfrm rot="5400000">
            <a:off x="15049500" y="51376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5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397" name="Google Shape;397;p19">
            <a:hlinkClick action="ppaction://hlinksldjump" r:id="rId21"/>
          </p:cNvPr>
          <p:cNvSpPr/>
          <p:nvPr/>
        </p:nvSpPr>
        <p:spPr>
          <a:xfrm rot="5400000">
            <a:off x="14906700" y="7278301"/>
            <a:ext cx="12690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Stu. Support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398" name="Google Shape;398;p19">
            <a:hlinkClick action="ppaction://hlinksldjump" r:id="rId22"/>
          </p:cNvPr>
          <p:cNvSpPr/>
          <p:nvPr/>
        </p:nvSpPr>
        <p:spPr>
          <a:xfrm rot="5400000">
            <a:off x="14849850" y="8604300"/>
            <a:ext cx="138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Behavior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399" name="Google Shape;399;p19">
            <a:hlinkClick action="ppaction://hlinksldjump" r:id="rId23"/>
          </p:cNvPr>
          <p:cNvSpPr/>
          <p:nvPr/>
        </p:nvSpPr>
        <p:spPr>
          <a:xfrm rot="5400000">
            <a:off x="14842950" y="9955700"/>
            <a:ext cx="13965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Expenses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400" name="Google Shape;400;p19">
            <a:hlinkClick action="ppaction://hlinksldjump" r:id="rId24"/>
          </p:cNvPr>
          <p:cNvSpPr/>
          <p:nvPr/>
        </p:nvSpPr>
        <p:spPr>
          <a:xfrm rot="5400000">
            <a:off x="14909850" y="11285300"/>
            <a:ext cx="126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Wishlist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401" name="Google Shape;401;p19">
            <a:hlinkClick action="ppaction://hlinksldjump" r:id="rId25"/>
          </p:cNvPr>
          <p:cNvSpPr/>
          <p:nvPr/>
        </p:nvSpPr>
        <p:spPr>
          <a:xfrm rot="5400000">
            <a:off x="15049500" y="1236917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Notes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402" name="Google Shape;402;p19">
            <a:hlinkClick action="ppaction://hlinksldjump" r:id="rId26"/>
          </p:cNvPr>
          <p:cNvSpPr/>
          <p:nvPr/>
        </p:nvSpPr>
        <p:spPr>
          <a:xfrm rot="5400000">
            <a:off x="15049500" y="12040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Subj 1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403" name="Google Shape;403;p19"/>
          <p:cNvSpPr txBox="1"/>
          <p:nvPr/>
        </p:nvSpPr>
        <p:spPr>
          <a:xfrm>
            <a:off x="10639375" y="2545525"/>
            <a:ext cx="3758100" cy="5620800"/>
          </a:xfrm>
          <a:prstGeom prst="rect">
            <a:avLst/>
          </a:prstGeom>
          <a:solidFill>
            <a:srgbClr val="FAFBF1">
              <a:alpha val="9608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maranth"/>
              <a:buAutoNum type="arabicPeriod"/>
            </a:pPr>
            <a:r>
              <a:rPr lang="en" sz="1800">
                <a:latin typeface="Amaranth"/>
                <a:ea typeface="Amaranth"/>
                <a:cs typeface="Amaranth"/>
                <a:sym typeface="Amaranth"/>
              </a:rPr>
              <a:t>Items on list can be checked off with a symbol</a:t>
            </a:r>
            <a:endParaRPr sz="18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404" name="Google Shape;404;p19"/>
          <p:cNvSpPr txBox="1"/>
          <p:nvPr/>
        </p:nvSpPr>
        <p:spPr>
          <a:xfrm>
            <a:off x="7353725" y="2771800"/>
            <a:ext cx="7713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latin typeface="Amaranth"/>
                <a:ea typeface="Amaranth"/>
                <a:cs typeface="Amaranth"/>
                <a:sym typeface="Amaranth"/>
              </a:rPr>
              <a:t>1</a:t>
            </a:r>
            <a:endParaRPr b="1" sz="35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405" name="Google Shape;405;p19"/>
          <p:cNvSpPr txBox="1"/>
          <p:nvPr/>
        </p:nvSpPr>
        <p:spPr>
          <a:xfrm>
            <a:off x="8125025" y="2701000"/>
            <a:ext cx="7713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</a:t>
            </a:r>
            <a:endParaRPr/>
          </a:p>
        </p:txBody>
      </p:sp>
      <p:sp>
        <p:nvSpPr>
          <p:cNvPr id="406" name="Google Shape;406;p19"/>
          <p:cNvSpPr txBox="1"/>
          <p:nvPr/>
        </p:nvSpPr>
        <p:spPr>
          <a:xfrm>
            <a:off x="9007100" y="2701000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3</a:t>
            </a:r>
            <a:endParaRPr/>
          </a:p>
        </p:txBody>
      </p:sp>
      <p:sp>
        <p:nvSpPr>
          <p:cNvPr id="407" name="Google Shape;407;p19"/>
          <p:cNvSpPr txBox="1"/>
          <p:nvPr/>
        </p:nvSpPr>
        <p:spPr>
          <a:xfrm>
            <a:off x="4839675" y="337752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5</a:t>
            </a:r>
            <a:endParaRPr/>
          </a:p>
        </p:txBody>
      </p:sp>
      <p:sp>
        <p:nvSpPr>
          <p:cNvPr id="408" name="Google Shape;408;p19"/>
          <p:cNvSpPr txBox="1"/>
          <p:nvPr/>
        </p:nvSpPr>
        <p:spPr>
          <a:xfrm>
            <a:off x="5681875" y="337752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6</a:t>
            </a:r>
            <a:endParaRPr/>
          </a:p>
        </p:txBody>
      </p:sp>
      <p:sp>
        <p:nvSpPr>
          <p:cNvPr id="409" name="Google Shape;409;p19"/>
          <p:cNvSpPr txBox="1"/>
          <p:nvPr/>
        </p:nvSpPr>
        <p:spPr>
          <a:xfrm>
            <a:off x="6556075" y="337752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7</a:t>
            </a:r>
            <a:endParaRPr/>
          </a:p>
        </p:txBody>
      </p:sp>
      <p:sp>
        <p:nvSpPr>
          <p:cNvPr id="410" name="Google Shape;410;p19"/>
          <p:cNvSpPr txBox="1"/>
          <p:nvPr/>
        </p:nvSpPr>
        <p:spPr>
          <a:xfrm>
            <a:off x="7342700" y="337752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8</a:t>
            </a:r>
            <a:endParaRPr/>
          </a:p>
        </p:txBody>
      </p:sp>
      <p:sp>
        <p:nvSpPr>
          <p:cNvPr id="411" name="Google Shape;411;p19"/>
          <p:cNvSpPr txBox="1"/>
          <p:nvPr/>
        </p:nvSpPr>
        <p:spPr>
          <a:xfrm>
            <a:off x="4021050" y="337752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4</a:t>
            </a:r>
            <a:endParaRPr/>
          </a:p>
        </p:txBody>
      </p:sp>
      <p:sp>
        <p:nvSpPr>
          <p:cNvPr id="412" name="Google Shape;412;p19"/>
          <p:cNvSpPr txBox="1"/>
          <p:nvPr/>
        </p:nvSpPr>
        <p:spPr>
          <a:xfrm>
            <a:off x="8160625" y="337752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9</a:t>
            </a:r>
            <a:endParaRPr/>
          </a:p>
        </p:txBody>
      </p:sp>
      <p:sp>
        <p:nvSpPr>
          <p:cNvPr id="413" name="Google Shape;413;p19"/>
          <p:cNvSpPr txBox="1"/>
          <p:nvPr/>
        </p:nvSpPr>
        <p:spPr>
          <a:xfrm>
            <a:off x="9022350" y="330672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10</a:t>
            </a:r>
            <a:endParaRPr/>
          </a:p>
        </p:txBody>
      </p:sp>
      <p:sp>
        <p:nvSpPr>
          <p:cNvPr id="414" name="Google Shape;414;p19"/>
          <p:cNvSpPr txBox="1"/>
          <p:nvPr/>
        </p:nvSpPr>
        <p:spPr>
          <a:xfrm>
            <a:off x="4021050" y="404817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11</a:t>
            </a:r>
            <a:endParaRPr/>
          </a:p>
        </p:txBody>
      </p:sp>
      <p:sp>
        <p:nvSpPr>
          <p:cNvPr id="415" name="Google Shape;415;p19"/>
          <p:cNvSpPr txBox="1"/>
          <p:nvPr/>
        </p:nvSpPr>
        <p:spPr>
          <a:xfrm>
            <a:off x="4839663" y="3987350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12</a:t>
            </a:r>
            <a:endParaRPr/>
          </a:p>
        </p:txBody>
      </p:sp>
      <p:sp>
        <p:nvSpPr>
          <p:cNvPr id="416" name="Google Shape;416;p19"/>
          <p:cNvSpPr txBox="1"/>
          <p:nvPr/>
        </p:nvSpPr>
        <p:spPr>
          <a:xfrm>
            <a:off x="5681863" y="3987350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13</a:t>
            </a:r>
            <a:endParaRPr/>
          </a:p>
        </p:txBody>
      </p:sp>
      <p:sp>
        <p:nvSpPr>
          <p:cNvPr id="417" name="Google Shape;417;p19"/>
          <p:cNvSpPr txBox="1"/>
          <p:nvPr/>
        </p:nvSpPr>
        <p:spPr>
          <a:xfrm>
            <a:off x="6556063" y="3950750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14</a:t>
            </a:r>
            <a:endParaRPr/>
          </a:p>
        </p:txBody>
      </p:sp>
      <p:sp>
        <p:nvSpPr>
          <p:cNvPr id="418" name="Google Shape;418;p19"/>
          <p:cNvSpPr txBox="1"/>
          <p:nvPr/>
        </p:nvSpPr>
        <p:spPr>
          <a:xfrm>
            <a:off x="7382988" y="3950763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15</a:t>
            </a:r>
            <a:endParaRPr/>
          </a:p>
        </p:txBody>
      </p:sp>
      <p:sp>
        <p:nvSpPr>
          <p:cNvPr id="419" name="Google Shape;419;p19"/>
          <p:cNvSpPr txBox="1"/>
          <p:nvPr/>
        </p:nvSpPr>
        <p:spPr>
          <a:xfrm>
            <a:off x="8173113" y="3987363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16</a:t>
            </a:r>
            <a:endParaRPr/>
          </a:p>
        </p:txBody>
      </p:sp>
      <p:sp>
        <p:nvSpPr>
          <p:cNvPr id="420" name="Google Shape;420;p19"/>
          <p:cNvSpPr txBox="1"/>
          <p:nvPr/>
        </p:nvSpPr>
        <p:spPr>
          <a:xfrm>
            <a:off x="9022338" y="3987338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17</a:t>
            </a:r>
            <a:endParaRPr/>
          </a:p>
        </p:txBody>
      </p:sp>
      <p:sp>
        <p:nvSpPr>
          <p:cNvPr id="421" name="Google Shape;421;p19"/>
          <p:cNvSpPr txBox="1"/>
          <p:nvPr/>
        </p:nvSpPr>
        <p:spPr>
          <a:xfrm>
            <a:off x="4101654" y="4669638"/>
            <a:ext cx="7713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18</a:t>
            </a:r>
            <a:endParaRPr/>
          </a:p>
        </p:txBody>
      </p:sp>
      <p:sp>
        <p:nvSpPr>
          <p:cNvPr id="422" name="Google Shape;422;p19"/>
          <p:cNvSpPr txBox="1"/>
          <p:nvPr/>
        </p:nvSpPr>
        <p:spPr>
          <a:xfrm>
            <a:off x="4021050" y="5394200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25</a:t>
            </a:r>
            <a:endParaRPr/>
          </a:p>
        </p:txBody>
      </p:sp>
      <p:sp>
        <p:nvSpPr>
          <p:cNvPr id="423" name="Google Shape;423;p19"/>
          <p:cNvSpPr txBox="1"/>
          <p:nvPr/>
        </p:nvSpPr>
        <p:spPr>
          <a:xfrm>
            <a:off x="4839675" y="469077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19</a:t>
            </a:r>
            <a:endParaRPr/>
          </a:p>
        </p:txBody>
      </p:sp>
      <p:sp>
        <p:nvSpPr>
          <p:cNvPr id="424" name="Google Shape;424;p19"/>
          <p:cNvSpPr txBox="1"/>
          <p:nvPr/>
        </p:nvSpPr>
        <p:spPr>
          <a:xfrm>
            <a:off x="5681875" y="469077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20</a:t>
            </a:r>
            <a:endParaRPr/>
          </a:p>
        </p:txBody>
      </p:sp>
      <p:sp>
        <p:nvSpPr>
          <p:cNvPr id="425" name="Google Shape;425;p19"/>
          <p:cNvSpPr txBox="1"/>
          <p:nvPr/>
        </p:nvSpPr>
        <p:spPr>
          <a:xfrm>
            <a:off x="6556075" y="469077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21</a:t>
            </a:r>
            <a:endParaRPr/>
          </a:p>
        </p:txBody>
      </p:sp>
      <p:sp>
        <p:nvSpPr>
          <p:cNvPr id="426" name="Google Shape;426;p19"/>
          <p:cNvSpPr txBox="1"/>
          <p:nvPr/>
        </p:nvSpPr>
        <p:spPr>
          <a:xfrm>
            <a:off x="7342700" y="4690763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22</a:t>
            </a:r>
            <a:endParaRPr/>
          </a:p>
        </p:txBody>
      </p:sp>
      <p:sp>
        <p:nvSpPr>
          <p:cNvPr id="427" name="Google Shape;427;p19"/>
          <p:cNvSpPr txBox="1"/>
          <p:nvPr/>
        </p:nvSpPr>
        <p:spPr>
          <a:xfrm>
            <a:off x="8216550" y="4661088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23</a:t>
            </a:r>
            <a:endParaRPr/>
          </a:p>
        </p:txBody>
      </p:sp>
      <p:sp>
        <p:nvSpPr>
          <p:cNvPr id="428" name="Google Shape;428;p19"/>
          <p:cNvSpPr txBox="1"/>
          <p:nvPr/>
        </p:nvSpPr>
        <p:spPr>
          <a:xfrm>
            <a:off x="8978875" y="4661088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24</a:t>
            </a:r>
            <a:endParaRPr/>
          </a:p>
        </p:txBody>
      </p:sp>
      <p:sp>
        <p:nvSpPr>
          <p:cNvPr id="429" name="Google Shape;429;p19"/>
          <p:cNvSpPr txBox="1"/>
          <p:nvPr/>
        </p:nvSpPr>
        <p:spPr>
          <a:xfrm>
            <a:off x="4815350" y="533962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26</a:t>
            </a:r>
            <a:endParaRPr/>
          </a:p>
        </p:txBody>
      </p:sp>
      <p:sp>
        <p:nvSpPr>
          <p:cNvPr id="430" name="Google Shape;430;p19"/>
          <p:cNvSpPr txBox="1"/>
          <p:nvPr/>
        </p:nvSpPr>
        <p:spPr>
          <a:xfrm>
            <a:off x="5657550" y="5339613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27</a:t>
            </a:r>
            <a:endParaRPr/>
          </a:p>
        </p:txBody>
      </p:sp>
      <p:sp>
        <p:nvSpPr>
          <p:cNvPr id="431" name="Google Shape;431;p19"/>
          <p:cNvSpPr txBox="1"/>
          <p:nvPr/>
        </p:nvSpPr>
        <p:spPr>
          <a:xfrm>
            <a:off x="6516113" y="5369352"/>
            <a:ext cx="8742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28</a:t>
            </a:r>
            <a:endParaRPr/>
          </a:p>
        </p:txBody>
      </p:sp>
      <p:sp>
        <p:nvSpPr>
          <p:cNvPr id="432" name="Google Shape;432;p19"/>
          <p:cNvSpPr txBox="1"/>
          <p:nvPr/>
        </p:nvSpPr>
        <p:spPr>
          <a:xfrm>
            <a:off x="7324300" y="539382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29</a:t>
            </a:r>
            <a:endParaRPr/>
          </a:p>
        </p:txBody>
      </p:sp>
      <p:sp>
        <p:nvSpPr>
          <p:cNvPr id="433" name="Google Shape;433;p19"/>
          <p:cNvSpPr txBox="1"/>
          <p:nvPr/>
        </p:nvSpPr>
        <p:spPr>
          <a:xfrm>
            <a:off x="8322947" y="5334825"/>
            <a:ext cx="7713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30</a:t>
            </a:r>
            <a:endParaRPr/>
          </a:p>
        </p:txBody>
      </p:sp>
      <p:sp>
        <p:nvSpPr>
          <p:cNvPr id="434" name="Google Shape;434;p19"/>
          <p:cNvSpPr txBox="1"/>
          <p:nvPr/>
        </p:nvSpPr>
        <p:spPr>
          <a:xfrm>
            <a:off x="8991025" y="5334825"/>
            <a:ext cx="8742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31</a:t>
            </a:r>
            <a:endParaRPr/>
          </a:p>
        </p:txBody>
      </p:sp>
      <p:sp>
        <p:nvSpPr>
          <p:cNvPr id="435" name="Google Shape;435;p19">
            <a:hlinkClick action="ppaction://hlinkshowjump?jump=firstslide"/>
          </p:cNvPr>
          <p:cNvSpPr/>
          <p:nvPr/>
        </p:nvSpPr>
        <p:spPr>
          <a:xfrm>
            <a:off x="797075" y="12239150"/>
            <a:ext cx="1362900" cy="15171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19"/>
          <p:cNvSpPr txBox="1"/>
          <p:nvPr/>
        </p:nvSpPr>
        <p:spPr>
          <a:xfrm>
            <a:off x="797075" y="12612050"/>
            <a:ext cx="13629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howjump?jump=firstslide"/>
              </a:rPr>
              <a:t>HOME</a:t>
            </a:r>
            <a:endParaRPr b="1" sz="25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437" name="Google Shape;437;p19"/>
          <p:cNvSpPr/>
          <p:nvPr/>
        </p:nvSpPr>
        <p:spPr>
          <a:xfrm>
            <a:off x="16353125" y="12470550"/>
            <a:ext cx="1645600" cy="1382700"/>
          </a:xfrm>
          <a:prstGeom prst="flowChartOffpageConnector">
            <a:avLst/>
          </a:prstGeom>
          <a:solidFill>
            <a:srgbClr val="F0E7CB">
              <a:alpha val="994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ldjump" r:id="rId27"/>
              </a:rPr>
              <a:t>TABLE OF CONTENTS</a:t>
            </a:r>
            <a:endParaRPr b="1" sz="24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Google Shape;44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3600" y="1105434"/>
            <a:ext cx="11967474" cy="12314191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20"/>
          <p:cNvSpPr txBox="1"/>
          <p:nvPr/>
        </p:nvSpPr>
        <p:spPr>
          <a:xfrm>
            <a:off x="4107775" y="2419650"/>
            <a:ext cx="5711400" cy="36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</a:t>
            </a:r>
            <a:endParaRPr/>
          </a:p>
        </p:txBody>
      </p:sp>
      <p:sp>
        <p:nvSpPr>
          <p:cNvPr id="444" name="Google Shape;444;p20"/>
          <p:cNvSpPr txBox="1"/>
          <p:nvPr/>
        </p:nvSpPr>
        <p:spPr>
          <a:xfrm>
            <a:off x="5908425" y="1913200"/>
            <a:ext cx="2190600" cy="400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NOV 2020</a:t>
            </a:r>
            <a:endParaRPr b="1" sz="3100">
              <a:solidFill>
                <a:srgbClr val="FFFF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445" name="Google Shape;445;p20"/>
          <p:cNvSpPr txBox="1"/>
          <p:nvPr/>
        </p:nvSpPr>
        <p:spPr>
          <a:xfrm>
            <a:off x="11302350" y="1913200"/>
            <a:ext cx="2190600" cy="400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TO DO...</a:t>
            </a:r>
            <a:endParaRPr b="1" sz="3100">
              <a:solidFill>
                <a:srgbClr val="FFFF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446" name="Google Shape;446;p20"/>
          <p:cNvSpPr txBox="1"/>
          <p:nvPr/>
        </p:nvSpPr>
        <p:spPr>
          <a:xfrm>
            <a:off x="4107775" y="6297625"/>
            <a:ext cx="1632000" cy="506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HOME</a:t>
            </a:r>
            <a:endParaRPr b="1" sz="3100">
              <a:solidFill>
                <a:srgbClr val="FFFF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447" name="Google Shape;447;p20"/>
          <p:cNvSpPr txBox="1"/>
          <p:nvPr/>
        </p:nvSpPr>
        <p:spPr>
          <a:xfrm>
            <a:off x="6187725" y="6297625"/>
            <a:ext cx="1632000" cy="506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WORK</a:t>
            </a:r>
            <a:endParaRPr b="1" sz="3100">
              <a:solidFill>
                <a:srgbClr val="FFFF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448" name="Google Shape;448;p20"/>
          <p:cNvSpPr txBox="1"/>
          <p:nvPr/>
        </p:nvSpPr>
        <p:spPr>
          <a:xfrm>
            <a:off x="8267675" y="6297625"/>
            <a:ext cx="1632000" cy="506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OTHER</a:t>
            </a:r>
            <a:endParaRPr b="1" sz="3100">
              <a:solidFill>
                <a:srgbClr val="FFFF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449" name="Google Shape;449;p20"/>
          <p:cNvSpPr txBox="1"/>
          <p:nvPr/>
        </p:nvSpPr>
        <p:spPr>
          <a:xfrm>
            <a:off x="3938950" y="6836900"/>
            <a:ext cx="18009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20"/>
          <p:cNvSpPr txBox="1"/>
          <p:nvPr/>
        </p:nvSpPr>
        <p:spPr>
          <a:xfrm>
            <a:off x="6103313" y="6836900"/>
            <a:ext cx="18009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20"/>
          <p:cNvSpPr txBox="1"/>
          <p:nvPr/>
        </p:nvSpPr>
        <p:spPr>
          <a:xfrm>
            <a:off x="8183225" y="6836900"/>
            <a:ext cx="18009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20"/>
          <p:cNvSpPr txBox="1"/>
          <p:nvPr/>
        </p:nvSpPr>
        <p:spPr>
          <a:xfrm>
            <a:off x="8183225" y="8839275"/>
            <a:ext cx="2190600" cy="400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NOTES</a:t>
            </a:r>
            <a:endParaRPr b="1" sz="3100">
              <a:solidFill>
                <a:srgbClr val="FFFF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453" name="Google Shape;453;p20"/>
          <p:cNvSpPr txBox="1"/>
          <p:nvPr/>
        </p:nvSpPr>
        <p:spPr>
          <a:xfrm>
            <a:off x="4023350" y="9240075"/>
            <a:ext cx="103539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Dancing Script"/>
                <a:ea typeface="Dancing Script"/>
                <a:cs typeface="Dancing Script"/>
                <a:sym typeface="Dancing Script"/>
              </a:rPr>
              <a:t>Birthdays:</a:t>
            </a:r>
            <a:endParaRPr b="1" sz="3200">
              <a:latin typeface="Dancing Script"/>
              <a:ea typeface="Dancing Script"/>
              <a:cs typeface="Dancing Script"/>
              <a:sym typeface="Dancing Scrip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454" name="Google Shape;454;p20">
            <a:hlinkClick action="ppaction://hlinksldjump" r:id="rId4"/>
          </p:cNvPr>
          <p:cNvSpPr/>
          <p:nvPr/>
        </p:nvSpPr>
        <p:spPr>
          <a:xfrm>
            <a:off x="8216897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DEC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455" name="Google Shape;455;p20">
            <a:hlinkClick action="ppaction://hlinksldjump" r:id="rId5"/>
          </p:cNvPr>
          <p:cNvSpPr/>
          <p:nvPr/>
        </p:nvSpPr>
        <p:spPr>
          <a:xfrm>
            <a:off x="4283296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AUG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456" name="Google Shape;456;p20">
            <a:hlinkClick action="ppaction://hlinksldjump" r:id="rId6"/>
          </p:cNvPr>
          <p:cNvSpPr/>
          <p:nvPr/>
        </p:nvSpPr>
        <p:spPr>
          <a:xfrm>
            <a:off x="5266695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SEPT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457" name="Google Shape;457;p20">
            <a:hlinkClick action="ppaction://hlinksldjump" r:id="rId7"/>
          </p:cNvPr>
          <p:cNvSpPr/>
          <p:nvPr/>
        </p:nvSpPr>
        <p:spPr>
          <a:xfrm>
            <a:off x="6250097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OCT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458" name="Google Shape;458;p20">
            <a:hlinkClick action="ppaction://hlinksldjump" r:id="rId8"/>
          </p:cNvPr>
          <p:cNvSpPr/>
          <p:nvPr/>
        </p:nvSpPr>
        <p:spPr>
          <a:xfrm>
            <a:off x="72335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NOV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459" name="Google Shape;459;p20">
            <a:hlinkClick action="ppaction://hlinksldjump" r:id="rId9"/>
          </p:cNvPr>
          <p:cNvSpPr/>
          <p:nvPr/>
        </p:nvSpPr>
        <p:spPr>
          <a:xfrm>
            <a:off x="9200295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JAN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460" name="Google Shape;460;p20">
            <a:hlinkClick action="ppaction://hlinksldjump" r:id="rId10"/>
          </p:cNvPr>
          <p:cNvSpPr/>
          <p:nvPr/>
        </p:nvSpPr>
        <p:spPr>
          <a:xfrm>
            <a:off x="101837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FEB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461" name="Google Shape;461;p20">
            <a:hlinkClick action="ppaction://hlinksldjump" r:id="rId11"/>
          </p:cNvPr>
          <p:cNvSpPr/>
          <p:nvPr/>
        </p:nvSpPr>
        <p:spPr>
          <a:xfrm>
            <a:off x="111671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462" name="Google Shape;462;p20">
            <a:hlinkClick action="ppaction://hlinksldjump" r:id="rId12"/>
          </p:cNvPr>
          <p:cNvSpPr/>
          <p:nvPr/>
        </p:nvSpPr>
        <p:spPr>
          <a:xfrm>
            <a:off x="121505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APR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463" name="Google Shape;463;p20">
            <a:hlinkClick action="ppaction://hlinksldjump" r:id="rId13"/>
          </p:cNvPr>
          <p:cNvSpPr/>
          <p:nvPr/>
        </p:nvSpPr>
        <p:spPr>
          <a:xfrm>
            <a:off x="131339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MAY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464" name="Google Shape;464;p20">
            <a:hlinkClick action="ppaction://hlinksldjump" r:id="rId14"/>
          </p:cNvPr>
          <p:cNvSpPr/>
          <p:nvPr/>
        </p:nvSpPr>
        <p:spPr>
          <a:xfrm>
            <a:off x="141173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JUNE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465" name="Google Shape;465;p20">
            <a:hlinkClick action="ppaction://hlinksldjump" r:id="rId15"/>
          </p:cNvPr>
          <p:cNvSpPr/>
          <p:nvPr/>
        </p:nvSpPr>
        <p:spPr>
          <a:xfrm>
            <a:off x="32999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JULY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466" name="Google Shape;466;p20">
            <a:hlinkClick action="ppaction://hlinksldjump" r:id="rId16"/>
          </p:cNvPr>
          <p:cNvSpPr/>
          <p:nvPr/>
        </p:nvSpPr>
        <p:spPr>
          <a:xfrm rot="5400000">
            <a:off x="15045900" y="6148500"/>
            <a:ext cx="9906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Com.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467" name="Google Shape;467;p20">
            <a:hlinkClick action="ppaction://hlinksldjump" r:id="rId17"/>
          </p:cNvPr>
          <p:cNvSpPr/>
          <p:nvPr/>
        </p:nvSpPr>
        <p:spPr>
          <a:xfrm rot="5400000">
            <a:off x="15049500" y="2187434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2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468" name="Google Shape;468;p20">
            <a:hlinkClick action="ppaction://hlinksldjump" r:id="rId18"/>
          </p:cNvPr>
          <p:cNvSpPr/>
          <p:nvPr/>
        </p:nvSpPr>
        <p:spPr>
          <a:xfrm rot="5400000">
            <a:off x="15049500" y="3170821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3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469" name="Google Shape;469;p20">
            <a:hlinkClick action="ppaction://hlinksldjump" r:id="rId19"/>
          </p:cNvPr>
          <p:cNvSpPr/>
          <p:nvPr/>
        </p:nvSpPr>
        <p:spPr>
          <a:xfrm rot="5400000">
            <a:off x="15049500" y="4154222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4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470" name="Google Shape;470;p20">
            <a:hlinkClick action="ppaction://hlinksldjump" r:id="rId20"/>
          </p:cNvPr>
          <p:cNvSpPr/>
          <p:nvPr/>
        </p:nvSpPr>
        <p:spPr>
          <a:xfrm rot="5400000">
            <a:off x="15049500" y="51376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5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471" name="Google Shape;471;p20">
            <a:hlinkClick action="ppaction://hlinksldjump" r:id="rId21"/>
          </p:cNvPr>
          <p:cNvSpPr/>
          <p:nvPr/>
        </p:nvSpPr>
        <p:spPr>
          <a:xfrm rot="5400000">
            <a:off x="14906700" y="7278301"/>
            <a:ext cx="12690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Stu. Support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472" name="Google Shape;472;p20">
            <a:hlinkClick action="ppaction://hlinksldjump" r:id="rId22"/>
          </p:cNvPr>
          <p:cNvSpPr/>
          <p:nvPr/>
        </p:nvSpPr>
        <p:spPr>
          <a:xfrm rot="5400000">
            <a:off x="14849850" y="8604300"/>
            <a:ext cx="138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Behavior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473" name="Google Shape;473;p20">
            <a:hlinkClick action="ppaction://hlinksldjump" r:id="rId23"/>
          </p:cNvPr>
          <p:cNvSpPr/>
          <p:nvPr/>
        </p:nvSpPr>
        <p:spPr>
          <a:xfrm rot="5400000">
            <a:off x="14842950" y="9955700"/>
            <a:ext cx="13965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Expenses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474" name="Google Shape;474;p20">
            <a:hlinkClick action="ppaction://hlinksldjump" r:id="rId24"/>
          </p:cNvPr>
          <p:cNvSpPr/>
          <p:nvPr/>
        </p:nvSpPr>
        <p:spPr>
          <a:xfrm rot="5400000">
            <a:off x="14909850" y="11285300"/>
            <a:ext cx="126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Wishlist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475" name="Google Shape;475;p20">
            <a:hlinkClick action="ppaction://hlinksldjump" r:id="rId25"/>
          </p:cNvPr>
          <p:cNvSpPr/>
          <p:nvPr/>
        </p:nvSpPr>
        <p:spPr>
          <a:xfrm rot="5400000">
            <a:off x="15049500" y="1236917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Notes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476" name="Google Shape;476;p20">
            <a:hlinkClick action="ppaction://hlinksldjump" r:id="rId26"/>
          </p:cNvPr>
          <p:cNvSpPr/>
          <p:nvPr/>
        </p:nvSpPr>
        <p:spPr>
          <a:xfrm rot="5400000">
            <a:off x="15049500" y="12040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Subj 1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477" name="Google Shape;477;p20"/>
          <p:cNvSpPr txBox="1"/>
          <p:nvPr/>
        </p:nvSpPr>
        <p:spPr>
          <a:xfrm>
            <a:off x="10639375" y="2545525"/>
            <a:ext cx="3758100" cy="5620800"/>
          </a:xfrm>
          <a:prstGeom prst="rect">
            <a:avLst/>
          </a:prstGeom>
          <a:solidFill>
            <a:srgbClr val="FAFBF1">
              <a:alpha val="9608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maranth"/>
              <a:buAutoNum type="arabicPeriod"/>
            </a:pPr>
            <a:r>
              <a:rPr lang="en" sz="1800">
                <a:latin typeface="Amaranth"/>
                <a:ea typeface="Amaranth"/>
                <a:cs typeface="Amaranth"/>
                <a:sym typeface="Amaranth"/>
              </a:rPr>
              <a:t>Items on list can be checked off with a symbol</a:t>
            </a:r>
            <a:endParaRPr sz="18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478" name="Google Shape;478;p20"/>
          <p:cNvSpPr txBox="1"/>
          <p:nvPr/>
        </p:nvSpPr>
        <p:spPr>
          <a:xfrm>
            <a:off x="4052775" y="2706200"/>
            <a:ext cx="7713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latin typeface="Amaranth"/>
                <a:ea typeface="Amaranth"/>
                <a:cs typeface="Amaranth"/>
                <a:sym typeface="Amaranth"/>
              </a:rPr>
              <a:t>1</a:t>
            </a:r>
            <a:endParaRPr b="1" sz="35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479" name="Google Shape;479;p20"/>
          <p:cNvSpPr txBox="1"/>
          <p:nvPr/>
        </p:nvSpPr>
        <p:spPr>
          <a:xfrm>
            <a:off x="4824075" y="2635400"/>
            <a:ext cx="7713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</a:t>
            </a:r>
            <a:endParaRPr/>
          </a:p>
        </p:txBody>
      </p:sp>
      <p:sp>
        <p:nvSpPr>
          <p:cNvPr id="480" name="Google Shape;480;p20"/>
          <p:cNvSpPr txBox="1"/>
          <p:nvPr/>
        </p:nvSpPr>
        <p:spPr>
          <a:xfrm>
            <a:off x="5706150" y="2635400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3</a:t>
            </a:r>
            <a:endParaRPr/>
          </a:p>
        </p:txBody>
      </p:sp>
      <p:sp>
        <p:nvSpPr>
          <p:cNvPr id="481" name="Google Shape;481;p20"/>
          <p:cNvSpPr txBox="1"/>
          <p:nvPr/>
        </p:nvSpPr>
        <p:spPr>
          <a:xfrm>
            <a:off x="4041750" y="331192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8</a:t>
            </a:r>
            <a:endParaRPr/>
          </a:p>
        </p:txBody>
      </p:sp>
      <p:sp>
        <p:nvSpPr>
          <p:cNvPr id="482" name="Google Shape;482;p20"/>
          <p:cNvSpPr txBox="1"/>
          <p:nvPr/>
        </p:nvSpPr>
        <p:spPr>
          <a:xfrm>
            <a:off x="4859675" y="331192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9</a:t>
            </a:r>
            <a:endParaRPr/>
          </a:p>
        </p:txBody>
      </p:sp>
      <p:sp>
        <p:nvSpPr>
          <p:cNvPr id="483" name="Google Shape;483;p20"/>
          <p:cNvSpPr txBox="1"/>
          <p:nvPr/>
        </p:nvSpPr>
        <p:spPr>
          <a:xfrm>
            <a:off x="5721400" y="324112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10</a:t>
            </a:r>
            <a:endParaRPr/>
          </a:p>
        </p:txBody>
      </p:sp>
      <p:sp>
        <p:nvSpPr>
          <p:cNvPr id="484" name="Google Shape;484;p20"/>
          <p:cNvSpPr txBox="1"/>
          <p:nvPr/>
        </p:nvSpPr>
        <p:spPr>
          <a:xfrm>
            <a:off x="4082038" y="3885163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15</a:t>
            </a:r>
            <a:endParaRPr/>
          </a:p>
        </p:txBody>
      </p:sp>
      <p:sp>
        <p:nvSpPr>
          <p:cNvPr id="485" name="Google Shape;485;p20"/>
          <p:cNvSpPr txBox="1"/>
          <p:nvPr/>
        </p:nvSpPr>
        <p:spPr>
          <a:xfrm>
            <a:off x="4872163" y="3921763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16</a:t>
            </a:r>
            <a:endParaRPr/>
          </a:p>
        </p:txBody>
      </p:sp>
      <p:sp>
        <p:nvSpPr>
          <p:cNvPr id="486" name="Google Shape;486;p20"/>
          <p:cNvSpPr txBox="1"/>
          <p:nvPr/>
        </p:nvSpPr>
        <p:spPr>
          <a:xfrm>
            <a:off x="5721388" y="3921738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17</a:t>
            </a:r>
            <a:endParaRPr/>
          </a:p>
        </p:txBody>
      </p:sp>
      <p:sp>
        <p:nvSpPr>
          <p:cNvPr id="487" name="Google Shape;487;p20"/>
          <p:cNvSpPr txBox="1"/>
          <p:nvPr/>
        </p:nvSpPr>
        <p:spPr>
          <a:xfrm>
            <a:off x="4041750" y="4625163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22</a:t>
            </a:r>
            <a:endParaRPr/>
          </a:p>
        </p:txBody>
      </p:sp>
      <p:sp>
        <p:nvSpPr>
          <p:cNvPr id="488" name="Google Shape;488;p20"/>
          <p:cNvSpPr txBox="1"/>
          <p:nvPr/>
        </p:nvSpPr>
        <p:spPr>
          <a:xfrm>
            <a:off x="4915600" y="4595488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23</a:t>
            </a:r>
            <a:endParaRPr/>
          </a:p>
        </p:txBody>
      </p:sp>
      <p:sp>
        <p:nvSpPr>
          <p:cNvPr id="489" name="Google Shape;489;p20"/>
          <p:cNvSpPr txBox="1"/>
          <p:nvPr/>
        </p:nvSpPr>
        <p:spPr>
          <a:xfrm>
            <a:off x="5677925" y="4595488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24</a:t>
            </a:r>
            <a:endParaRPr/>
          </a:p>
        </p:txBody>
      </p:sp>
      <p:sp>
        <p:nvSpPr>
          <p:cNvPr id="490" name="Google Shape;490;p20"/>
          <p:cNvSpPr txBox="1"/>
          <p:nvPr/>
        </p:nvSpPr>
        <p:spPr>
          <a:xfrm>
            <a:off x="4023350" y="532822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29</a:t>
            </a:r>
            <a:endParaRPr/>
          </a:p>
        </p:txBody>
      </p:sp>
      <p:sp>
        <p:nvSpPr>
          <p:cNvPr id="491" name="Google Shape;491;p20"/>
          <p:cNvSpPr txBox="1"/>
          <p:nvPr/>
        </p:nvSpPr>
        <p:spPr>
          <a:xfrm>
            <a:off x="4967047" y="5269225"/>
            <a:ext cx="7713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30</a:t>
            </a:r>
            <a:endParaRPr/>
          </a:p>
        </p:txBody>
      </p:sp>
      <p:sp>
        <p:nvSpPr>
          <p:cNvPr id="492" name="Google Shape;492;p20"/>
          <p:cNvSpPr txBox="1"/>
          <p:nvPr/>
        </p:nvSpPr>
        <p:spPr>
          <a:xfrm>
            <a:off x="7328588" y="2706188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5</a:t>
            </a:r>
            <a:endParaRPr/>
          </a:p>
        </p:txBody>
      </p:sp>
      <p:sp>
        <p:nvSpPr>
          <p:cNvPr id="493" name="Google Shape;493;p20"/>
          <p:cNvSpPr txBox="1"/>
          <p:nvPr/>
        </p:nvSpPr>
        <p:spPr>
          <a:xfrm>
            <a:off x="8170788" y="2706188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6</a:t>
            </a:r>
            <a:endParaRPr/>
          </a:p>
        </p:txBody>
      </p:sp>
      <p:sp>
        <p:nvSpPr>
          <p:cNvPr id="494" name="Google Shape;494;p20"/>
          <p:cNvSpPr txBox="1"/>
          <p:nvPr/>
        </p:nvSpPr>
        <p:spPr>
          <a:xfrm>
            <a:off x="9044988" y="2706188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7</a:t>
            </a:r>
            <a:endParaRPr/>
          </a:p>
        </p:txBody>
      </p:sp>
      <p:sp>
        <p:nvSpPr>
          <p:cNvPr id="495" name="Google Shape;495;p20"/>
          <p:cNvSpPr txBox="1"/>
          <p:nvPr/>
        </p:nvSpPr>
        <p:spPr>
          <a:xfrm>
            <a:off x="6509963" y="2706188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4</a:t>
            </a:r>
            <a:endParaRPr/>
          </a:p>
        </p:txBody>
      </p:sp>
      <p:sp>
        <p:nvSpPr>
          <p:cNvPr id="496" name="Google Shape;496;p20"/>
          <p:cNvSpPr txBox="1"/>
          <p:nvPr/>
        </p:nvSpPr>
        <p:spPr>
          <a:xfrm>
            <a:off x="6509963" y="3376838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11</a:t>
            </a:r>
            <a:endParaRPr/>
          </a:p>
        </p:txBody>
      </p:sp>
      <p:sp>
        <p:nvSpPr>
          <p:cNvPr id="497" name="Google Shape;497;p20"/>
          <p:cNvSpPr txBox="1"/>
          <p:nvPr/>
        </p:nvSpPr>
        <p:spPr>
          <a:xfrm>
            <a:off x="7328575" y="3316013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12</a:t>
            </a:r>
            <a:endParaRPr/>
          </a:p>
        </p:txBody>
      </p:sp>
      <p:sp>
        <p:nvSpPr>
          <p:cNvPr id="498" name="Google Shape;498;p20"/>
          <p:cNvSpPr txBox="1"/>
          <p:nvPr/>
        </p:nvSpPr>
        <p:spPr>
          <a:xfrm>
            <a:off x="8170775" y="3316013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13</a:t>
            </a:r>
            <a:endParaRPr/>
          </a:p>
        </p:txBody>
      </p:sp>
      <p:sp>
        <p:nvSpPr>
          <p:cNvPr id="499" name="Google Shape;499;p20"/>
          <p:cNvSpPr txBox="1"/>
          <p:nvPr/>
        </p:nvSpPr>
        <p:spPr>
          <a:xfrm>
            <a:off x="9044975" y="3279413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14</a:t>
            </a:r>
            <a:endParaRPr/>
          </a:p>
        </p:txBody>
      </p:sp>
      <p:sp>
        <p:nvSpPr>
          <p:cNvPr id="500" name="Google Shape;500;p20"/>
          <p:cNvSpPr txBox="1"/>
          <p:nvPr/>
        </p:nvSpPr>
        <p:spPr>
          <a:xfrm>
            <a:off x="6590567" y="3998300"/>
            <a:ext cx="7713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18</a:t>
            </a:r>
            <a:endParaRPr/>
          </a:p>
        </p:txBody>
      </p:sp>
      <p:sp>
        <p:nvSpPr>
          <p:cNvPr id="501" name="Google Shape;501;p20"/>
          <p:cNvSpPr txBox="1"/>
          <p:nvPr/>
        </p:nvSpPr>
        <p:spPr>
          <a:xfrm>
            <a:off x="6509963" y="4722863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25</a:t>
            </a:r>
            <a:endParaRPr/>
          </a:p>
        </p:txBody>
      </p:sp>
      <p:sp>
        <p:nvSpPr>
          <p:cNvPr id="502" name="Google Shape;502;p20"/>
          <p:cNvSpPr txBox="1"/>
          <p:nvPr/>
        </p:nvSpPr>
        <p:spPr>
          <a:xfrm>
            <a:off x="7328588" y="4019438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19</a:t>
            </a:r>
            <a:endParaRPr/>
          </a:p>
        </p:txBody>
      </p:sp>
      <p:sp>
        <p:nvSpPr>
          <p:cNvPr id="503" name="Google Shape;503;p20"/>
          <p:cNvSpPr txBox="1"/>
          <p:nvPr/>
        </p:nvSpPr>
        <p:spPr>
          <a:xfrm>
            <a:off x="8170788" y="4019438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20</a:t>
            </a:r>
            <a:endParaRPr/>
          </a:p>
        </p:txBody>
      </p:sp>
      <p:sp>
        <p:nvSpPr>
          <p:cNvPr id="504" name="Google Shape;504;p20"/>
          <p:cNvSpPr txBox="1"/>
          <p:nvPr/>
        </p:nvSpPr>
        <p:spPr>
          <a:xfrm>
            <a:off x="9044988" y="4019438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21</a:t>
            </a:r>
            <a:endParaRPr/>
          </a:p>
        </p:txBody>
      </p:sp>
      <p:sp>
        <p:nvSpPr>
          <p:cNvPr id="505" name="Google Shape;505;p20"/>
          <p:cNvSpPr txBox="1"/>
          <p:nvPr/>
        </p:nvSpPr>
        <p:spPr>
          <a:xfrm>
            <a:off x="7304263" y="4668288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26</a:t>
            </a:r>
            <a:endParaRPr/>
          </a:p>
        </p:txBody>
      </p:sp>
      <p:sp>
        <p:nvSpPr>
          <p:cNvPr id="506" name="Google Shape;506;p20"/>
          <p:cNvSpPr txBox="1"/>
          <p:nvPr/>
        </p:nvSpPr>
        <p:spPr>
          <a:xfrm>
            <a:off x="8146463" y="466827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27</a:t>
            </a:r>
            <a:endParaRPr/>
          </a:p>
        </p:txBody>
      </p:sp>
      <p:sp>
        <p:nvSpPr>
          <p:cNvPr id="507" name="Google Shape;507;p20"/>
          <p:cNvSpPr txBox="1"/>
          <p:nvPr/>
        </p:nvSpPr>
        <p:spPr>
          <a:xfrm>
            <a:off x="9005025" y="4698015"/>
            <a:ext cx="8742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28</a:t>
            </a:r>
            <a:endParaRPr/>
          </a:p>
        </p:txBody>
      </p:sp>
      <p:sp>
        <p:nvSpPr>
          <p:cNvPr id="508" name="Google Shape;508;p20">
            <a:hlinkClick action="ppaction://hlinkshowjump?jump=firstslide"/>
          </p:cNvPr>
          <p:cNvSpPr/>
          <p:nvPr/>
        </p:nvSpPr>
        <p:spPr>
          <a:xfrm>
            <a:off x="797075" y="12239150"/>
            <a:ext cx="1362900" cy="15171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20"/>
          <p:cNvSpPr txBox="1"/>
          <p:nvPr/>
        </p:nvSpPr>
        <p:spPr>
          <a:xfrm>
            <a:off x="797075" y="12612050"/>
            <a:ext cx="13629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howjump?jump=firstslide"/>
              </a:rPr>
              <a:t>HOME</a:t>
            </a:r>
            <a:endParaRPr b="1" sz="25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510" name="Google Shape;510;p20"/>
          <p:cNvSpPr/>
          <p:nvPr/>
        </p:nvSpPr>
        <p:spPr>
          <a:xfrm>
            <a:off x="16353125" y="12470550"/>
            <a:ext cx="1645600" cy="1382700"/>
          </a:xfrm>
          <a:prstGeom prst="flowChartOffpageConnector">
            <a:avLst/>
          </a:prstGeom>
          <a:solidFill>
            <a:srgbClr val="F0E7CB">
              <a:alpha val="994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ldjump" r:id="rId27"/>
              </a:rPr>
              <a:t>TABLE OF CONTENTS</a:t>
            </a:r>
            <a:endParaRPr b="1" sz="24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Google Shape;5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3600" y="1105434"/>
            <a:ext cx="11967474" cy="12314191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21"/>
          <p:cNvSpPr txBox="1"/>
          <p:nvPr/>
        </p:nvSpPr>
        <p:spPr>
          <a:xfrm>
            <a:off x="4107775" y="2419650"/>
            <a:ext cx="5711400" cy="36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</a:t>
            </a:r>
            <a:endParaRPr/>
          </a:p>
        </p:txBody>
      </p:sp>
      <p:sp>
        <p:nvSpPr>
          <p:cNvPr id="517" name="Google Shape;517;p21"/>
          <p:cNvSpPr txBox="1"/>
          <p:nvPr/>
        </p:nvSpPr>
        <p:spPr>
          <a:xfrm>
            <a:off x="5908475" y="1890225"/>
            <a:ext cx="2190600" cy="375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DEC 2020</a:t>
            </a:r>
            <a:endParaRPr b="1" sz="3100">
              <a:solidFill>
                <a:srgbClr val="FFFF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518" name="Google Shape;518;p21"/>
          <p:cNvSpPr txBox="1"/>
          <p:nvPr/>
        </p:nvSpPr>
        <p:spPr>
          <a:xfrm>
            <a:off x="11302350" y="1913200"/>
            <a:ext cx="2190600" cy="375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TO DO...</a:t>
            </a:r>
            <a:endParaRPr b="1" sz="3100">
              <a:solidFill>
                <a:srgbClr val="FFFF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519" name="Google Shape;519;p21"/>
          <p:cNvSpPr txBox="1"/>
          <p:nvPr/>
        </p:nvSpPr>
        <p:spPr>
          <a:xfrm>
            <a:off x="4107775" y="6297625"/>
            <a:ext cx="1632000" cy="506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HOME</a:t>
            </a:r>
            <a:endParaRPr b="1" sz="3100">
              <a:solidFill>
                <a:srgbClr val="FFFF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520" name="Google Shape;520;p21"/>
          <p:cNvSpPr txBox="1"/>
          <p:nvPr/>
        </p:nvSpPr>
        <p:spPr>
          <a:xfrm>
            <a:off x="6187725" y="6297625"/>
            <a:ext cx="1632000" cy="506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WORK</a:t>
            </a:r>
            <a:endParaRPr b="1" sz="3100">
              <a:solidFill>
                <a:srgbClr val="FFFF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521" name="Google Shape;521;p21"/>
          <p:cNvSpPr txBox="1"/>
          <p:nvPr/>
        </p:nvSpPr>
        <p:spPr>
          <a:xfrm>
            <a:off x="8267675" y="6297625"/>
            <a:ext cx="1632000" cy="506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OTHER</a:t>
            </a:r>
            <a:endParaRPr b="1" sz="3100">
              <a:solidFill>
                <a:srgbClr val="FFFF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522" name="Google Shape;522;p21"/>
          <p:cNvSpPr txBox="1"/>
          <p:nvPr/>
        </p:nvSpPr>
        <p:spPr>
          <a:xfrm>
            <a:off x="3938950" y="6836900"/>
            <a:ext cx="18009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21"/>
          <p:cNvSpPr txBox="1"/>
          <p:nvPr/>
        </p:nvSpPr>
        <p:spPr>
          <a:xfrm>
            <a:off x="6103313" y="6836900"/>
            <a:ext cx="18009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21"/>
          <p:cNvSpPr txBox="1"/>
          <p:nvPr/>
        </p:nvSpPr>
        <p:spPr>
          <a:xfrm>
            <a:off x="8183225" y="6836900"/>
            <a:ext cx="18009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21"/>
          <p:cNvSpPr txBox="1"/>
          <p:nvPr/>
        </p:nvSpPr>
        <p:spPr>
          <a:xfrm>
            <a:off x="8183225" y="8864775"/>
            <a:ext cx="2190600" cy="375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NOTES</a:t>
            </a:r>
            <a:endParaRPr b="1" sz="3100">
              <a:solidFill>
                <a:srgbClr val="FFFF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526" name="Google Shape;526;p21"/>
          <p:cNvSpPr txBox="1"/>
          <p:nvPr/>
        </p:nvSpPr>
        <p:spPr>
          <a:xfrm>
            <a:off x="4023350" y="9240075"/>
            <a:ext cx="103539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Dancing Script"/>
                <a:ea typeface="Dancing Script"/>
                <a:cs typeface="Dancing Script"/>
                <a:sym typeface="Dancing Script"/>
              </a:rPr>
              <a:t>Birthdays:</a:t>
            </a:r>
            <a:endParaRPr b="1" sz="3200">
              <a:latin typeface="Dancing Script"/>
              <a:ea typeface="Dancing Script"/>
              <a:cs typeface="Dancing Script"/>
              <a:sym typeface="Dancing Scrip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527" name="Google Shape;527;p21">
            <a:hlinkClick action="ppaction://hlinksldjump" r:id="rId4"/>
          </p:cNvPr>
          <p:cNvSpPr/>
          <p:nvPr/>
        </p:nvSpPr>
        <p:spPr>
          <a:xfrm>
            <a:off x="8216897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DEC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528" name="Google Shape;528;p21">
            <a:hlinkClick action="ppaction://hlinksldjump" r:id="rId5"/>
          </p:cNvPr>
          <p:cNvSpPr/>
          <p:nvPr/>
        </p:nvSpPr>
        <p:spPr>
          <a:xfrm>
            <a:off x="4283296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AUG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529" name="Google Shape;529;p21">
            <a:hlinkClick action="ppaction://hlinksldjump" r:id="rId6"/>
          </p:cNvPr>
          <p:cNvSpPr/>
          <p:nvPr/>
        </p:nvSpPr>
        <p:spPr>
          <a:xfrm>
            <a:off x="5266695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SEPT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530" name="Google Shape;530;p21">
            <a:hlinkClick action="ppaction://hlinksldjump" r:id="rId7"/>
          </p:cNvPr>
          <p:cNvSpPr/>
          <p:nvPr/>
        </p:nvSpPr>
        <p:spPr>
          <a:xfrm>
            <a:off x="6250097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OCT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531" name="Google Shape;531;p21">
            <a:hlinkClick action="ppaction://hlinksldjump" r:id="rId8"/>
          </p:cNvPr>
          <p:cNvSpPr/>
          <p:nvPr/>
        </p:nvSpPr>
        <p:spPr>
          <a:xfrm>
            <a:off x="72335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NOV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532" name="Google Shape;532;p21">
            <a:hlinkClick action="ppaction://hlinksldjump" r:id="rId9"/>
          </p:cNvPr>
          <p:cNvSpPr/>
          <p:nvPr/>
        </p:nvSpPr>
        <p:spPr>
          <a:xfrm>
            <a:off x="9200295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JAN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533" name="Google Shape;533;p21">
            <a:hlinkClick action="ppaction://hlinksldjump" r:id="rId10"/>
          </p:cNvPr>
          <p:cNvSpPr/>
          <p:nvPr/>
        </p:nvSpPr>
        <p:spPr>
          <a:xfrm>
            <a:off x="101837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FEB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534" name="Google Shape;534;p21">
            <a:hlinkClick action="ppaction://hlinksldjump" r:id="rId11"/>
          </p:cNvPr>
          <p:cNvSpPr/>
          <p:nvPr/>
        </p:nvSpPr>
        <p:spPr>
          <a:xfrm>
            <a:off x="111671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535" name="Google Shape;535;p21">
            <a:hlinkClick action="ppaction://hlinksldjump" r:id="rId12"/>
          </p:cNvPr>
          <p:cNvSpPr/>
          <p:nvPr/>
        </p:nvSpPr>
        <p:spPr>
          <a:xfrm>
            <a:off x="121505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APR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536" name="Google Shape;536;p21">
            <a:hlinkClick action="ppaction://hlinksldjump" r:id="rId13"/>
          </p:cNvPr>
          <p:cNvSpPr/>
          <p:nvPr/>
        </p:nvSpPr>
        <p:spPr>
          <a:xfrm>
            <a:off x="131339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MAY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537" name="Google Shape;537;p21">
            <a:hlinkClick action="ppaction://hlinksldjump" r:id="rId14"/>
          </p:cNvPr>
          <p:cNvSpPr/>
          <p:nvPr/>
        </p:nvSpPr>
        <p:spPr>
          <a:xfrm>
            <a:off x="141173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JUNE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538" name="Google Shape;538;p21">
            <a:hlinkClick action="ppaction://hlinksldjump" r:id="rId15"/>
          </p:cNvPr>
          <p:cNvSpPr/>
          <p:nvPr/>
        </p:nvSpPr>
        <p:spPr>
          <a:xfrm>
            <a:off x="32999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JULY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539" name="Google Shape;539;p21">
            <a:hlinkClick action="ppaction://hlinksldjump" r:id="rId16"/>
          </p:cNvPr>
          <p:cNvSpPr/>
          <p:nvPr/>
        </p:nvSpPr>
        <p:spPr>
          <a:xfrm rot="5400000">
            <a:off x="15045900" y="6148500"/>
            <a:ext cx="9906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Com.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540" name="Google Shape;540;p21">
            <a:hlinkClick action="ppaction://hlinksldjump" r:id="rId17"/>
          </p:cNvPr>
          <p:cNvSpPr/>
          <p:nvPr/>
        </p:nvSpPr>
        <p:spPr>
          <a:xfrm rot="5400000">
            <a:off x="15049500" y="2187434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2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541" name="Google Shape;541;p21">
            <a:hlinkClick action="ppaction://hlinksldjump" r:id="rId18"/>
          </p:cNvPr>
          <p:cNvSpPr/>
          <p:nvPr/>
        </p:nvSpPr>
        <p:spPr>
          <a:xfrm rot="5400000">
            <a:off x="15049500" y="3170821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3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542" name="Google Shape;542;p21">
            <a:hlinkClick action="ppaction://hlinksldjump" r:id="rId19"/>
          </p:cNvPr>
          <p:cNvSpPr/>
          <p:nvPr/>
        </p:nvSpPr>
        <p:spPr>
          <a:xfrm rot="5400000">
            <a:off x="15049500" y="4154222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4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543" name="Google Shape;543;p21">
            <a:hlinkClick action="ppaction://hlinksldjump" r:id="rId20"/>
          </p:cNvPr>
          <p:cNvSpPr/>
          <p:nvPr/>
        </p:nvSpPr>
        <p:spPr>
          <a:xfrm rot="5400000">
            <a:off x="15049500" y="51376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5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544" name="Google Shape;544;p21">
            <a:hlinkClick action="ppaction://hlinksldjump" r:id="rId21"/>
          </p:cNvPr>
          <p:cNvSpPr/>
          <p:nvPr/>
        </p:nvSpPr>
        <p:spPr>
          <a:xfrm rot="5400000">
            <a:off x="14906700" y="7278301"/>
            <a:ext cx="12690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Stu. Support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545" name="Google Shape;545;p21">
            <a:hlinkClick action="ppaction://hlinksldjump" r:id="rId22"/>
          </p:cNvPr>
          <p:cNvSpPr/>
          <p:nvPr/>
        </p:nvSpPr>
        <p:spPr>
          <a:xfrm rot="5400000">
            <a:off x="14849850" y="8604300"/>
            <a:ext cx="138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Behavior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546" name="Google Shape;546;p21">
            <a:hlinkClick action="ppaction://hlinksldjump" r:id="rId23"/>
          </p:cNvPr>
          <p:cNvSpPr/>
          <p:nvPr/>
        </p:nvSpPr>
        <p:spPr>
          <a:xfrm rot="5400000">
            <a:off x="14842950" y="9955700"/>
            <a:ext cx="13965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Expenses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547" name="Google Shape;547;p21">
            <a:hlinkClick action="ppaction://hlinksldjump" r:id="rId24"/>
          </p:cNvPr>
          <p:cNvSpPr/>
          <p:nvPr/>
        </p:nvSpPr>
        <p:spPr>
          <a:xfrm rot="5400000">
            <a:off x="14909850" y="11285300"/>
            <a:ext cx="126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Wishlist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548" name="Google Shape;548;p21">
            <a:hlinkClick action="ppaction://hlinksldjump" r:id="rId25"/>
          </p:cNvPr>
          <p:cNvSpPr/>
          <p:nvPr/>
        </p:nvSpPr>
        <p:spPr>
          <a:xfrm rot="5400000">
            <a:off x="15049500" y="1236917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Notes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549" name="Google Shape;549;p21">
            <a:hlinkClick action="ppaction://hlinksldjump" r:id="rId26"/>
          </p:cNvPr>
          <p:cNvSpPr/>
          <p:nvPr/>
        </p:nvSpPr>
        <p:spPr>
          <a:xfrm rot="5400000">
            <a:off x="15049500" y="12040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Subj 1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550" name="Google Shape;550;p21"/>
          <p:cNvSpPr txBox="1"/>
          <p:nvPr/>
        </p:nvSpPr>
        <p:spPr>
          <a:xfrm>
            <a:off x="10639375" y="2545525"/>
            <a:ext cx="3758100" cy="5620800"/>
          </a:xfrm>
          <a:prstGeom prst="rect">
            <a:avLst/>
          </a:prstGeom>
          <a:solidFill>
            <a:srgbClr val="FAFBF1">
              <a:alpha val="9608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maranth"/>
              <a:buAutoNum type="arabicPeriod"/>
            </a:pPr>
            <a:r>
              <a:rPr lang="en" sz="1800">
                <a:latin typeface="Amaranth"/>
                <a:ea typeface="Amaranth"/>
                <a:cs typeface="Amaranth"/>
                <a:sym typeface="Amaranth"/>
              </a:rPr>
              <a:t>Items on list can be checked off with a symbol</a:t>
            </a:r>
            <a:endParaRPr sz="18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551" name="Google Shape;551;p21"/>
          <p:cNvSpPr txBox="1"/>
          <p:nvPr/>
        </p:nvSpPr>
        <p:spPr>
          <a:xfrm>
            <a:off x="5723325" y="2747288"/>
            <a:ext cx="7713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latin typeface="Amaranth"/>
                <a:ea typeface="Amaranth"/>
                <a:cs typeface="Amaranth"/>
                <a:sym typeface="Amaranth"/>
              </a:rPr>
              <a:t>1</a:t>
            </a:r>
            <a:endParaRPr b="1" sz="35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552" name="Google Shape;552;p21"/>
          <p:cNvSpPr txBox="1"/>
          <p:nvPr/>
        </p:nvSpPr>
        <p:spPr>
          <a:xfrm>
            <a:off x="5739850" y="3281638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8</a:t>
            </a:r>
            <a:endParaRPr/>
          </a:p>
        </p:txBody>
      </p:sp>
      <p:sp>
        <p:nvSpPr>
          <p:cNvPr id="553" name="Google Shape;553;p21"/>
          <p:cNvSpPr txBox="1"/>
          <p:nvPr/>
        </p:nvSpPr>
        <p:spPr>
          <a:xfrm>
            <a:off x="5739850" y="457762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22</a:t>
            </a:r>
            <a:endParaRPr/>
          </a:p>
        </p:txBody>
      </p:sp>
      <p:sp>
        <p:nvSpPr>
          <p:cNvPr id="554" name="Google Shape;554;p21"/>
          <p:cNvSpPr txBox="1"/>
          <p:nvPr/>
        </p:nvSpPr>
        <p:spPr>
          <a:xfrm>
            <a:off x="5759363" y="5262200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29</a:t>
            </a:r>
            <a:endParaRPr/>
          </a:p>
        </p:txBody>
      </p:sp>
      <p:sp>
        <p:nvSpPr>
          <p:cNvPr id="555" name="Google Shape;555;p21"/>
          <p:cNvSpPr txBox="1"/>
          <p:nvPr/>
        </p:nvSpPr>
        <p:spPr>
          <a:xfrm>
            <a:off x="6493838" y="2669638"/>
            <a:ext cx="7713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</a:t>
            </a:r>
            <a:endParaRPr/>
          </a:p>
        </p:txBody>
      </p:sp>
      <p:sp>
        <p:nvSpPr>
          <p:cNvPr id="556" name="Google Shape;556;p21"/>
          <p:cNvSpPr txBox="1"/>
          <p:nvPr/>
        </p:nvSpPr>
        <p:spPr>
          <a:xfrm>
            <a:off x="7375913" y="2669638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3</a:t>
            </a:r>
            <a:endParaRPr/>
          </a:p>
        </p:txBody>
      </p:sp>
      <p:sp>
        <p:nvSpPr>
          <p:cNvPr id="557" name="Google Shape;557;p21"/>
          <p:cNvSpPr txBox="1"/>
          <p:nvPr/>
        </p:nvSpPr>
        <p:spPr>
          <a:xfrm>
            <a:off x="8129888" y="2669638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4</a:t>
            </a:r>
            <a:endParaRPr/>
          </a:p>
        </p:txBody>
      </p:sp>
      <p:sp>
        <p:nvSpPr>
          <p:cNvPr id="558" name="Google Shape;558;p21"/>
          <p:cNvSpPr txBox="1"/>
          <p:nvPr/>
        </p:nvSpPr>
        <p:spPr>
          <a:xfrm>
            <a:off x="6442388" y="3346163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9</a:t>
            </a:r>
            <a:endParaRPr/>
          </a:p>
        </p:txBody>
      </p:sp>
      <p:sp>
        <p:nvSpPr>
          <p:cNvPr id="559" name="Google Shape;559;p21"/>
          <p:cNvSpPr txBox="1"/>
          <p:nvPr/>
        </p:nvSpPr>
        <p:spPr>
          <a:xfrm>
            <a:off x="7291613" y="3346163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10</a:t>
            </a:r>
            <a:endParaRPr/>
          </a:p>
        </p:txBody>
      </p:sp>
      <p:sp>
        <p:nvSpPr>
          <p:cNvPr id="560" name="Google Shape;560;p21"/>
          <p:cNvSpPr txBox="1"/>
          <p:nvPr/>
        </p:nvSpPr>
        <p:spPr>
          <a:xfrm>
            <a:off x="8133813" y="3346163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11</a:t>
            </a:r>
            <a:endParaRPr/>
          </a:p>
        </p:txBody>
      </p:sp>
      <p:sp>
        <p:nvSpPr>
          <p:cNvPr id="561" name="Google Shape;561;p21"/>
          <p:cNvSpPr txBox="1"/>
          <p:nvPr/>
        </p:nvSpPr>
        <p:spPr>
          <a:xfrm>
            <a:off x="6442388" y="3957588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16</a:t>
            </a:r>
            <a:endParaRPr/>
          </a:p>
        </p:txBody>
      </p:sp>
      <p:sp>
        <p:nvSpPr>
          <p:cNvPr id="562" name="Google Shape;562;p21"/>
          <p:cNvSpPr txBox="1"/>
          <p:nvPr/>
        </p:nvSpPr>
        <p:spPr>
          <a:xfrm>
            <a:off x="7291613" y="3957563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17</a:t>
            </a:r>
            <a:endParaRPr/>
          </a:p>
        </p:txBody>
      </p:sp>
      <p:sp>
        <p:nvSpPr>
          <p:cNvPr id="563" name="Google Shape;563;p21"/>
          <p:cNvSpPr txBox="1"/>
          <p:nvPr/>
        </p:nvSpPr>
        <p:spPr>
          <a:xfrm>
            <a:off x="8214417" y="3932513"/>
            <a:ext cx="7713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18</a:t>
            </a:r>
            <a:endParaRPr/>
          </a:p>
        </p:txBody>
      </p:sp>
      <p:sp>
        <p:nvSpPr>
          <p:cNvPr id="564" name="Google Shape;564;p21"/>
          <p:cNvSpPr txBox="1"/>
          <p:nvPr/>
        </p:nvSpPr>
        <p:spPr>
          <a:xfrm>
            <a:off x="6529288" y="465707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23</a:t>
            </a:r>
            <a:endParaRPr/>
          </a:p>
        </p:txBody>
      </p:sp>
      <p:sp>
        <p:nvSpPr>
          <p:cNvPr id="565" name="Google Shape;565;p21"/>
          <p:cNvSpPr txBox="1"/>
          <p:nvPr/>
        </p:nvSpPr>
        <p:spPr>
          <a:xfrm>
            <a:off x="7291613" y="465707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24</a:t>
            </a:r>
            <a:endParaRPr/>
          </a:p>
        </p:txBody>
      </p:sp>
      <p:sp>
        <p:nvSpPr>
          <p:cNvPr id="566" name="Google Shape;566;p21"/>
          <p:cNvSpPr txBox="1"/>
          <p:nvPr/>
        </p:nvSpPr>
        <p:spPr>
          <a:xfrm>
            <a:off x="8133813" y="465707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25</a:t>
            </a:r>
            <a:endParaRPr/>
          </a:p>
        </p:txBody>
      </p:sp>
      <p:sp>
        <p:nvSpPr>
          <p:cNvPr id="567" name="Google Shape;567;p21"/>
          <p:cNvSpPr txBox="1"/>
          <p:nvPr/>
        </p:nvSpPr>
        <p:spPr>
          <a:xfrm>
            <a:off x="6488975" y="5268488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30</a:t>
            </a:r>
            <a:endParaRPr/>
          </a:p>
        </p:txBody>
      </p:sp>
      <p:sp>
        <p:nvSpPr>
          <p:cNvPr id="568" name="Google Shape;568;p21"/>
          <p:cNvSpPr txBox="1"/>
          <p:nvPr/>
        </p:nvSpPr>
        <p:spPr>
          <a:xfrm>
            <a:off x="7291613" y="5245488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31</a:t>
            </a:r>
            <a:endParaRPr/>
          </a:p>
        </p:txBody>
      </p:sp>
      <p:sp>
        <p:nvSpPr>
          <p:cNvPr id="569" name="Google Shape;569;p21"/>
          <p:cNvSpPr txBox="1"/>
          <p:nvPr/>
        </p:nvSpPr>
        <p:spPr>
          <a:xfrm>
            <a:off x="9007650" y="271307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5</a:t>
            </a:r>
            <a:endParaRPr/>
          </a:p>
        </p:txBody>
      </p:sp>
      <p:sp>
        <p:nvSpPr>
          <p:cNvPr id="570" name="Google Shape;570;p21"/>
          <p:cNvSpPr txBox="1"/>
          <p:nvPr/>
        </p:nvSpPr>
        <p:spPr>
          <a:xfrm>
            <a:off x="9007650" y="336107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12</a:t>
            </a:r>
            <a:endParaRPr/>
          </a:p>
        </p:txBody>
      </p:sp>
      <p:sp>
        <p:nvSpPr>
          <p:cNvPr id="571" name="Google Shape;571;p21"/>
          <p:cNvSpPr txBox="1"/>
          <p:nvPr/>
        </p:nvSpPr>
        <p:spPr>
          <a:xfrm>
            <a:off x="9007650" y="400907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19</a:t>
            </a:r>
            <a:endParaRPr/>
          </a:p>
        </p:txBody>
      </p:sp>
      <p:sp>
        <p:nvSpPr>
          <p:cNvPr id="572" name="Google Shape;572;p21"/>
          <p:cNvSpPr txBox="1"/>
          <p:nvPr/>
        </p:nvSpPr>
        <p:spPr>
          <a:xfrm>
            <a:off x="9007650" y="465707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26</a:t>
            </a:r>
            <a:endParaRPr/>
          </a:p>
        </p:txBody>
      </p:sp>
      <p:sp>
        <p:nvSpPr>
          <p:cNvPr id="573" name="Google Shape;573;p21"/>
          <p:cNvSpPr txBox="1"/>
          <p:nvPr/>
        </p:nvSpPr>
        <p:spPr>
          <a:xfrm>
            <a:off x="4020175" y="335202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6</a:t>
            </a:r>
            <a:endParaRPr/>
          </a:p>
        </p:txBody>
      </p:sp>
      <p:sp>
        <p:nvSpPr>
          <p:cNvPr id="574" name="Google Shape;574;p21"/>
          <p:cNvSpPr txBox="1"/>
          <p:nvPr/>
        </p:nvSpPr>
        <p:spPr>
          <a:xfrm>
            <a:off x="4020175" y="400002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13</a:t>
            </a:r>
            <a:endParaRPr/>
          </a:p>
        </p:txBody>
      </p:sp>
      <p:sp>
        <p:nvSpPr>
          <p:cNvPr id="575" name="Google Shape;575;p21"/>
          <p:cNvSpPr txBox="1"/>
          <p:nvPr/>
        </p:nvSpPr>
        <p:spPr>
          <a:xfrm>
            <a:off x="4020175" y="464802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20</a:t>
            </a:r>
            <a:endParaRPr/>
          </a:p>
        </p:txBody>
      </p:sp>
      <p:sp>
        <p:nvSpPr>
          <p:cNvPr id="576" name="Google Shape;576;p21"/>
          <p:cNvSpPr txBox="1"/>
          <p:nvPr/>
        </p:nvSpPr>
        <p:spPr>
          <a:xfrm>
            <a:off x="4020175" y="5296013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27</a:t>
            </a:r>
            <a:endParaRPr/>
          </a:p>
        </p:txBody>
      </p:sp>
      <p:sp>
        <p:nvSpPr>
          <p:cNvPr id="577" name="Google Shape;577;p21"/>
          <p:cNvSpPr txBox="1"/>
          <p:nvPr/>
        </p:nvSpPr>
        <p:spPr>
          <a:xfrm>
            <a:off x="4844125" y="334617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7</a:t>
            </a:r>
            <a:endParaRPr/>
          </a:p>
        </p:txBody>
      </p:sp>
      <p:sp>
        <p:nvSpPr>
          <p:cNvPr id="578" name="Google Shape;578;p21"/>
          <p:cNvSpPr txBox="1"/>
          <p:nvPr/>
        </p:nvSpPr>
        <p:spPr>
          <a:xfrm>
            <a:off x="4844125" y="395757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14</a:t>
            </a:r>
            <a:endParaRPr/>
          </a:p>
        </p:txBody>
      </p:sp>
      <p:sp>
        <p:nvSpPr>
          <p:cNvPr id="579" name="Google Shape;579;p21"/>
          <p:cNvSpPr txBox="1"/>
          <p:nvPr/>
        </p:nvSpPr>
        <p:spPr>
          <a:xfrm>
            <a:off x="4844125" y="464217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21</a:t>
            </a:r>
            <a:endParaRPr/>
          </a:p>
        </p:txBody>
      </p:sp>
      <p:sp>
        <p:nvSpPr>
          <p:cNvPr id="580" name="Google Shape;580;p21"/>
          <p:cNvSpPr txBox="1"/>
          <p:nvPr/>
        </p:nvSpPr>
        <p:spPr>
          <a:xfrm>
            <a:off x="4828488" y="5319902"/>
            <a:ext cx="8742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28</a:t>
            </a:r>
            <a:endParaRPr/>
          </a:p>
        </p:txBody>
      </p:sp>
      <p:sp>
        <p:nvSpPr>
          <p:cNvPr id="581" name="Google Shape;581;p21"/>
          <p:cNvSpPr txBox="1"/>
          <p:nvPr/>
        </p:nvSpPr>
        <p:spPr>
          <a:xfrm>
            <a:off x="5655888" y="3994763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15</a:t>
            </a:r>
            <a:endParaRPr/>
          </a:p>
        </p:txBody>
      </p:sp>
      <p:sp>
        <p:nvSpPr>
          <p:cNvPr id="582" name="Google Shape;582;p21">
            <a:hlinkClick action="ppaction://hlinkshowjump?jump=firstslide"/>
          </p:cNvPr>
          <p:cNvSpPr/>
          <p:nvPr/>
        </p:nvSpPr>
        <p:spPr>
          <a:xfrm>
            <a:off x="797075" y="12239150"/>
            <a:ext cx="1362900" cy="15171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21"/>
          <p:cNvSpPr txBox="1"/>
          <p:nvPr/>
        </p:nvSpPr>
        <p:spPr>
          <a:xfrm>
            <a:off x="797075" y="12612050"/>
            <a:ext cx="13629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howjump?jump=firstslide"/>
              </a:rPr>
              <a:t>HOME</a:t>
            </a:r>
            <a:endParaRPr b="1" sz="25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584" name="Google Shape;584;p21"/>
          <p:cNvSpPr/>
          <p:nvPr/>
        </p:nvSpPr>
        <p:spPr>
          <a:xfrm>
            <a:off x="16353125" y="12470550"/>
            <a:ext cx="1645600" cy="1382700"/>
          </a:xfrm>
          <a:prstGeom prst="flowChartOffpageConnector">
            <a:avLst/>
          </a:prstGeom>
          <a:solidFill>
            <a:srgbClr val="F0E7CB">
              <a:alpha val="994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ldjump" r:id="rId27"/>
              </a:rPr>
              <a:t>TABLE OF CONTENTS</a:t>
            </a:r>
            <a:endParaRPr b="1" sz="24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9" name="Google Shape;58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3600" y="1105434"/>
            <a:ext cx="11967474" cy="12314191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22"/>
          <p:cNvSpPr txBox="1"/>
          <p:nvPr/>
        </p:nvSpPr>
        <p:spPr>
          <a:xfrm>
            <a:off x="4107775" y="2419650"/>
            <a:ext cx="5711400" cy="36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</a:t>
            </a:r>
            <a:endParaRPr/>
          </a:p>
        </p:txBody>
      </p:sp>
      <p:sp>
        <p:nvSpPr>
          <p:cNvPr id="591" name="Google Shape;591;p22"/>
          <p:cNvSpPr txBox="1"/>
          <p:nvPr/>
        </p:nvSpPr>
        <p:spPr>
          <a:xfrm>
            <a:off x="5908425" y="1913200"/>
            <a:ext cx="2190600" cy="400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JAN 2021</a:t>
            </a:r>
            <a:endParaRPr b="1" sz="3100">
              <a:solidFill>
                <a:srgbClr val="FFFF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592" name="Google Shape;592;p22"/>
          <p:cNvSpPr txBox="1"/>
          <p:nvPr/>
        </p:nvSpPr>
        <p:spPr>
          <a:xfrm>
            <a:off x="11302350" y="1913200"/>
            <a:ext cx="2190600" cy="400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TO DO...</a:t>
            </a:r>
            <a:endParaRPr b="1" sz="3100">
              <a:solidFill>
                <a:srgbClr val="FFFF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593" name="Google Shape;593;p22"/>
          <p:cNvSpPr txBox="1"/>
          <p:nvPr/>
        </p:nvSpPr>
        <p:spPr>
          <a:xfrm>
            <a:off x="4107775" y="6297625"/>
            <a:ext cx="1632000" cy="506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HOME</a:t>
            </a:r>
            <a:endParaRPr b="1" sz="3100">
              <a:solidFill>
                <a:srgbClr val="FFFF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594" name="Google Shape;594;p22"/>
          <p:cNvSpPr txBox="1"/>
          <p:nvPr/>
        </p:nvSpPr>
        <p:spPr>
          <a:xfrm>
            <a:off x="6187725" y="6297625"/>
            <a:ext cx="1632000" cy="506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WORK</a:t>
            </a:r>
            <a:endParaRPr b="1" sz="3100">
              <a:solidFill>
                <a:srgbClr val="FFFF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595" name="Google Shape;595;p22"/>
          <p:cNvSpPr txBox="1"/>
          <p:nvPr/>
        </p:nvSpPr>
        <p:spPr>
          <a:xfrm>
            <a:off x="8267675" y="6297625"/>
            <a:ext cx="1632000" cy="506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OTHER</a:t>
            </a:r>
            <a:endParaRPr b="1" sz="3100">
              <a:solidFill>
                <a:srgbClr val="FFFF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596" name="Google Shape;596;p22"/>
          <p:cNvSpPr txBox="1"/>
          <p:nvPr/>
        </p:nvSpPr>
        <p:spPr>
          <a:xfrm>
            <a:off x="3938950" y="6836900"/>
            <a:ext cx="18009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22"/>
          <p:cNvSpPr txBox="1"/>
          <p:nvPr/>
        </p:nvSpPr>
        <p:spPr>
          <a:xfrm>
            <a:off x="6103313" y="6836900"/>
            <a:ext cx="18009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22"/>
          <p:cNvSpPr txBox="1"/>
          <p:nvPr/>
        </p:nvSpPr>
        <p:spPr>
          <a:xfrm>
            <a:off x="8183225" y="6836900"/>
            <a:ext cx="18009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22"/>
          <p:cNvSpPr txBox="1"/>
          <p:nvPr/>
        </p:nvSpPr>
        <p:spPr>
          <a:xfrm>
            <a:off x="8183225" y="8839275"/>
            <a:ext cx="2190600" cy="400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NOTES</a:t>
            </a:r>
            <a:endParaRPr b="1" sz="3100">
              <a:solidFill>
                <a:srgbClr val="FFFF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600" name="Google Shape;600;p22"/>
          <p:cNvSpPr txBox="1"/>
          <p:nvPr/>
        </p:nvSpPr>
        <p:spPr>
          <a:xfrm>
            <a:off x="4023350" y="9240075"/>
            <a:ext cx="103539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Dancing Script"/>
                <a:ea typeface="Dancing Script"/>
                <a:cs typeface="Dancing Script"/>
                <a:sym typeface="Dancing Script"/>
              </a:rPr>
              <a:t>Birthdays:</a:t>
            </a:r>
            <a:endParaRPr b="1" sz="3200">
              <a:latin typeface="Dancing Script"/>
              <a:ea typeface="Dancing Script"/>
              <a:cs typeface="Dancing Script"/>
              <a:sym typeface="Dancing Scrip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601" name="Google Shape;601;p22">
            <a:hlinkClick action="ppaction://hlinksldjump" r:id="rId4"/>
          </p:cNvPr>
          <p:cNvSpPr/>
          <p:nvPr/>
        </p:nvSpPr>
        <p:spPr>
          <a:xfrm>
            <a:off x="8216897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DEC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602" name="Google Shape;602;p22">
            <a:hlinkClick action="ppaction://hlinksldjump" r:id="rId5"/>
          </p:cNvPr>
          <p:cNvSpPr/>
          <p:nvPr/>
        </p:nvSpPr>
        <p:spPr>
          <a:xfrm>
            <a:off x="4283296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AUG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603" name="Google Shape;603;p22">
            <a:hlinkClick action="ppaction://hlinksldjump" r:id="rId6"/>
          </p:cNvPr>
          <p:cNvSpPr/>
          <p:nvPr/>
        </p:nvSpPr>
        <p:spPr>
          <a:xfrm>
            <a:off x="5266695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SEPT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604" name="Google Shape;604;p22">
            <a:hlinkClick action="ppaction://hlinksldjump" r:id="rId7"/>
          </p:cNvPr>
          <p:cNvSpPr/>
          <p:nvPr/>
        </p:nvSpPr>
        <p:spPr>
          <a:xfrm>
            <a:off x="6250097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OCT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605" name="Google Shape;605;p22">
            <a:hlinkClick action="ppaction://hlinksldjump" r:id="rId8"/>
          </p:cNvPr>
          <p:cNvSpPr/>
          <p:nvPr/>
        </p:nvSpPr>
        <p:spPr>
          <a:xfrm>
            <a:off x="72335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NOV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606" name="Google Shape;606;p22">
            <a:hlinkClick action="ppaction://hlinksldjump" r:id="rId9"/>
          </p:cNvPr>
          <p:cNvSpPr/>
          <p:nvPr/>
        </p:nvSpPr>
        <p:spPr>
          <a:xfrm>
            <a:off x="9200295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JAN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607" name="Google Shape;607;p22">
            <a:hlinkClick action="ppaction://hlinksldjump" r:id="rId10"/>
          </p:cNvPr>
          <p:cNvSpPr/>
          <p:nvPr/>
        </p:nvSpPr>
        <p:spPr>
          <a:xfrm>
            <a:off x="101837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FEB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608" name="Google Shape;608;p22">
            <a:hlinkClick action="ppaction://hlinksldjump" r:id="rId11"/>
          </p:cNvPr>
          <p:cNvSpPr/>
          <p:nvPr/>
        </p:nvSpPr>
        <p:spPr>
          <a:xfrm>
            <a:off x="111671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609" name="Google Shape;609;p22">
            <a:hlinkClick action="ppaction://hlinksldjump" r:id="rId12"/>
          </p:cNvPr>
          <p:cNvSpPr/>
          <p:nvPr/>
        </p:nvSpPr>
        <p:spPr>
          <a:xfrm>
            <a:off x="121505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APR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610" name="Google Shape;610;p22">
            <a:hlinkClick action="ppaction://hlinksldjump" r:id="rId13"/>
          </p:cNvPr>
          <p:cNvSpPr/>
          <p:nvPr/>
        </p:nvSpPr>
        <p:spPr>
          <a:xfrm>
            <a:off x="131339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MAY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611" name="Google Shape;611;p22">
            <a:hlinkClick action="ppaction://hlinksldjump" r:id="rId14"/>
          </p:cNvPr>
          <p:cNvSpPr/>
          <p:nvPr/>
        </p:nvSpPr>
        <p:spPr>
          <a:xfrm>
            <a:off x="141173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JUNE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612" name="Google Shape;612;p22">
            <a:hlinkClick action="ppaction://hlinksldjump" r:id="rId15"/>
          </p:cNvPr>
          <p:cNvSpPr/>
          <p:nvPr/>
        </p:nvSpPr>
        <p:spPr>
          <a:xfrm>
            <a:off x="3299900" y="3341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JULY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613" name="Google Shape;613;p22">
            <a:hlinkClick action="ppaction://hlinksldjump" r:id="rId16"/>
          </p:cNvPr>
          <p:cNvSpPr/>
          <p:nvPr/>
        </p:nvSpPr>
        <p:spPr>
          <a:xfrm rot="5400000">
            <a:off x="15045900" y="6148500"/>
            <a:ext cx="9906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Com.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614" name="Google Shape;614;p22">
            <a:hlinkClick action="ppaction://hlinksldjump" r:id="rId17"/>
          </p:cNvPr>
          <p:cNvSpPr/>
          <p:nvPr/>
        </p:nvSpPr>
        <p:spPr>
          <a:xfrm rot="5400000">
            <a:off x="15049500" y="2187434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2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615" name="Google Shape;615;p22">
            <a:hlinkClick action="ppaction://hlinksldjump" r:id="rId18"/>
          </p:cNvPr>
          <p:cNvSpPr/>
          <p:nvPr/>
        </p:nvSpPr>
        <p:spPr>
          <a:xfrm rot="5400000">
            <a:off x="15049500" y="3170821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3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616" name="Google Shape;616;p22">
            <a:hlinkClick action="ppaction://hlinksldjump" r:id="rId19"/>
          </p:cNvPr>
          <p:cNvSpPr/>
          <p:nvPr/>
        </p:nvSpPr>
        <p:spPr>
          <a:xfrm rot="5400000">
            <a:off x="15049500" y="4154222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4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617" name="Google Shape;617;p22">
            <a:hlinkClick action="ppaction://hlinksldjump" r:id="rId20"/>
          </p:cNvPr>
          <p:cNvSpPr/>
          <p:nvPr/>
        </p:nvSpPr>
        <p:spPr>
          <a:xfrm rot="5400000">
            <a:off x="15049500" y="51376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Subj 5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618" name="Google Shape;618;p22">
            <a:hlinkClick action="ppaction://hlinksldjump" r:id="rId21"/>
          </p:cNvPr>
          <p:cNvSpPr/>
          <p:nvPr/>
        </p:nvSpPr>
        <p:spPr>
          <a:xfrm rot="5400000">
            <a:off x="14906700" y="7278301"/>
            <a:ext cx="12690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Stu. Support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619" name="Google Shape;619;p22">
            <a:hlinkClick action="ppaction://hlinksldjump" r:id="rId22"/>
          </p:cNvPr>
          <p:cNvSpPr/>
          <p:nvPr/>
        </p:nvSpPr>
        <p:spPr>
          <a:xfrm rot="5400000">
            <a:off x="14849850" y="8604300"/>
            <a:ext cx="138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Behavior Log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620" name="Google Shape;620;p22">
            <a:hlinkClick action="ppaction://hlinksldjump" r:id="rId23"/>
          </p:cNvPr>
          <p:cNvSpPr/>
          <p:nvPr/>
        </p:nvSpPr>
        <p:spPr>
          <a:xfrm rot="5400000">
            <a:off x="14842950" y="9955700"/>
            <a:ext cx="13965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Expenses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621" name="Google Shape;621;p22">
            <a:hlinkClick action="ppaction://hlinksldjump" r:id="rId24"/>
          </p:cNvPr>
          <p:cNvSpPr/>
          <p:nvPr/>
        </p:nvSpPr>
        <p:spPr>
          <a:xfrm rot="5400000">
            <a:off x="14909850" y="11285300"/>
            <a:ext cx="12627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Wishlist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622" name="Google Shape;622;p22">
            <a:hlinkClick action="ppaction://hlinksldjump" r:id="rId25"/>
          </p:cNvPr>
          <p:cNvSpPr/>
          <p:nvPr/>
        </p:nvSpPr>
        <p:spPr>
          <a:xfrm rot="5400000">
            <a:off x="15049500" y="1236917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ranth"/>
                <a:ea typeface="Amaranth"/>
                <a:cs typeface="Amaranth"/>
                <a:sym typeface="Amaranth"/>
              </a:rPr>
              <a:t>Notes</a:t>
            </a:r>
            <a:endParaRPr b="1" sz="22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623" name="Google Shape;623;p22">
            <a:hlinkClick action="ppaction://hlinksldjump" r:id="rId26"/>
          </p:cNvPr>
          <p:cNvSpPr/>
          <p:nvPr/>
        </p:nvSpPr>
        <p:spPr>
          <a:xfrm rot="5400000">
            <a:off x="15049500" y="1204025"/>
            <a:ext cx="983400" cy="771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maranth"/>
                <a:ea typeface="Amaranth"/>
                <a:cs typeface="Amaranth"/>
                <a:sym typeface="Amaranth"/>
              </a:rPr>
              <a:t>Subj 1</a:t>
            </a:r>
            <a:endParaRPr b="1" sz="21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624" name="Google Shape;624;p22"/>
          <p:cNvSpPr txBox="1"/>
          <p:nvPr/>
        </p:nvSpPr>
        <p:spPr>
          <a:xfrm>
            <a:off x="10639375" y="2545525"/>
            <a:ext cx="3758100" cy="5620800"/>
          </a:xfrm>
          <a:prstGeom prst="rect">
            <a:avLst/>
          </a:prstGeom>
          <a:solidFill>
            <a:srgbClr val="FAFBF1">
              <a:alpha val="9608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maranth"/>
              <a:buAutoNum type="arabicPeriod"/>
            </a:pPr>
            <a:r>
              <a:rPr lang="en" sz="1800">
                <a:latin typeface="Amaranth"/>
                <a:ea typeface="Amaranth"/>
                <a:cs typeface="Amaranth"/>
                <a:sym typeface="Amaranth"/>
              </a:rPr>
              <a:t>Items on list can be checked off with a symbol</a:t>
            </a:r>
            <a:endParaRPr sz="18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625" name="Google Shape;625;p22"/>
          <p:cNvSpPr txBox="1"/>
          <p:nvPr/>
        </p:nvSpPr>
        <p:spPr>
          <a:xfrm>
            <a:off x="8201125" y="2845763"/>
            <a:ext cx="7713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latin typeface="Amaranth"/>
                <a:ea typeface="Amaranth"/>
                <a:cs typeface="Amaranth"/>
                <a:sym typeface="Amaranth"/>
              </a:rPr>
              <a:t>1</a:t>
            </a:r>
            <a:endParaRPr b="1" sz="35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626" name="Google Shape;626;p22"/>
          <p:cNvSpPr txBox="1"/>
          <p:nvPr/>
        </p:nvSpPr>
        <p:spPr>
          <a:xfrm>
            <a:off x="8217650" y="3380113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8</a:t>
            </a:r>
            <a:endParaRPr/>
          </a:p>
        </p:txBody>
      </p:sp>
      <p:sp>
        <p:nvSpPr>
          <p:cNvPr id="627" name="Google Shape;627;p22"/>
          <p:cNvSpPr txBox="1"/>
          <p:nvPr/>
        </p:nvSpPr>
        <p:spPr>
          <a:xfrm>
            <a:off x="8217650" y="4676100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22</a:t>
            </a:r>
            <a:endParaRPr/>
          </a:p>
        </p:txBody>
      </p:sp>
      <p:sp>
        <p:nvSpPr>
          <p:cNvPr id="628" name="Google Shape;628;p22"/>
          <p:cNvSpPr txBox="1"/>
          <p:nvPr/>
        </p:nvSpPr>
        <p:spPr>
          <a:xfrm>
            <a:off x="8237163" y="536067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29</a:t>
            </a:r>
            <a:endParaRPr/>
          </a:p>
        </p:txBody>
      </p:sp>
      <p:sp>
        <p:nvSpPr>
          <p:cNvPr id="629" name="Google Shape;629;p22"/>
          <p:cNvSpPr txBox="1"/>
          <p:nvPr/>
        </p:nvSpPr>
        <p:spPr>
          <a:xfrm>
            <a:off x="8971638" y="2768113"/>
            <a:ext cx="7713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</a:t>
            </a:r>
            <a:endParaRPr/>
          </a:p>
        </p:txBody>
      </p:sp>
      <p:sp>
        <p:nvSpPr>
          <p:cNvPr id="630" name="Google Shape;630;p22"/>
          <p:cNvSpPr txBox="1"/>
          <p:nvPr/>
        </p:nvSpPr>
        <p:spPr>
          <a:xfrm>
            <a:off x="8920188" y="3444638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9</a:t>
            </a:r>
            <a:endParaRPr/>
          </a:p>
        </p:txBody>
      </p:sp>
      <p:sp>
        <p:nvSpPr>
          <p:cNvPr id="631" name="Google Shape;631;p22"/>
          <p:cNvSpPr txBox="1"/>
          <p:nvPr/>
        </p:nvSpPr>
        <p:spPr>
          <a:xfrm>
            <a:off x="8920188" y="4056063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16</a:t>
            </a:r>
            <a:endParaRPr/>
          </a:p>
        </p:txBody>
      </p:sp>
      <p:sp>
        <p:nvSpPr>
          <p:cNvPr id="632" name="Google Shape;632;p22"/>
          <p:cNvSpPr txBox="1"/>
          <p:nvPr/>
        </p:nvSpPr>
        <p:spPr>
          <a:xfrm>
            <a:off x="9007088" y="4755550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23</a:t>
            </a:r>
            <a:endParaRPr/>
          </a:p>
        </p:txBody>
      </p:sp>
      <p:sp>
        <p:nvSpPr>
          <p:cNvPr id="633" name="Google Shape;633;p22"/>
          <p:cNvSpPr txBox="1"/>
          <p:nvPr/>
        </p:nvSpPr>
        <p:spPr>
          <a:xfrm>
            <a:off x="8966775" y="5366963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30</a:t>
            </a:r>
            <a:endParaRPr/>
          </a:p>
        </p:txBody>
      </p:sp>
      <p:sp>
        <p:nvSpPr>
          <p:cNvPr id="634" name="Google Shape;634;p22"/>
          <p:cNvSpPr txBox="1"/>
          <p:nvPr/>
        </p:nvSpPr>
        <p:spPr>
          <a:xfrm>
            <a:off x="8148888" y="4032413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15</a:t>
            </a:r>
            <a:endParaRPr/>
          </a:p>
        </p:txBody>
      </p:sp>
      <p:sp>
        <p:nvSpPr>
          <p:cNvPr id="635" name="Google Shape;635;p22"/>
          <p:cNvSpPr txBox="1"/>
          <p:nvPr/>
        </p:nvSpPr>
        <p:spPr>
          <a:xfrm>
            <a:off x="4035975" y="3352163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3</a:t>
            </a:r>
            <a:endParaRPr/>
          </a:p>
        </p:txBody>
      </p:sp>
      <p:sp>
        <p:nvSpPr>
          <p:cNvPr id="636" name="Google Shape;636;p22"/>
          <p:cNvSpPr txBox="1"/>
          <p:nvPr/>
        </p:nvSpPr>
        <p:spPr>
          <a:xfrm>
            <a:off x="4051225" y="3957888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10</a:t>
            </a:r>
            <a:endParaRPr/>
          </a:p>
        </p:txBody>
      </p:sp>
      <p:sp>
        <p:nvSpPr>
          <p:cNvPr id="637" name="Google Shape;637;p22"/>
          <p:cNvSpPr txBox="1"/>
          <p:nvPr/>
        </p:nvSpPr>
        <p:spPr>
          <a:xfrm>
            <a:off x="4051213" y="4638500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17</a:t>
            </a:r>
            <a:endParaRPr/>
          </a:p>
        </p:txBody>
      </p:sp>
      <p:sp>
        <p:nvSpPr>
          <p:cNvPr id="638" name="Google Shape;638;p22"/>
          <p:cNvSpPr txBox="1"/>
          <p:nvPr/>
        </p:nvSpPr>
        <p:spPr>
          <a:xfrm>
            <a:off x="4007750" y="5312250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24</a:t>
            </a:r>
            <a:endParaRPr/>
          </a:p>
        </p:txBody>
      </p:sp>
      <p:sp>
        <p:nvSpPr>
          <p:cNvPr id="639" name="Google Shape;639;p22"/>
          <p:cNvSpPr txBox="1"/>
          <p:nvPr/>
        </p:nvSpPr>
        <p:spPr>
          <a:xfrm>
            <a:off x="5658413" y="3422950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5</a:t>
            </a:r>
            <a:endParaRPr/>
          </a:p>
        </p:txBody>
      </p:sp>
      <p:sp>
        <p:nvSpPr>
          <p:cNvPr id="640" name="Google Shape;640;p22"/>
          <p:cNvSpPr txBox="1"/>
          <p:nvPr/>
        </p:nvSpPr>
        <p:spPr>
          <a:xfrm>
            <a:off x="6500613" y="3422950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6</a:t>
            </a:r>
            <a:endParaRPr/>
          </a:p>
        </p:txBody>
      </p:sp>
      <p:sp>
        <p:nvSpPr>
          <p:cNvPr id="641" name="Google Shape;641;p22"/>
          <p:cNvSpPr txBox="1"/>
          <p:nvPr/>
        </p:nvSpPr>
        <p:spPr>
          <a:xfrm>
            <a:off x="7374813" y="3422950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7</a:t>
            </a:r>
            <a:endParaRPr/>
          </a:p>
        </p:txBody>
      </p:sp>
      <p:sp>
        <p:nvSpPr>
          <p:cNvPr id="642" name="Google Shape;642;p22"/>
          <p:cNvSpPr txBox="1"/>
          <p:nvPr/>
        </p:nvSpPr>
        <p:spPr>
          <a:xfrm>
            <a:off x="4839788" y="3422950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4</a:t>
            </a:r>
            <a:endParaRPr/>
          </a:p>
        </p:txBody>
      </p:sp>
      <p:sp>
        <p:nvSpPr>
          <p:cNvPr id="643" name="Google Shape;643;p22"/>
          <p:cNvSpPr txBox="1"/>
          <p:nvPr/>
        </p:nvSpPr>
        <p:spPr>
          <a:xfrm>
            <a:off x="5658400" y="403277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12</a:t>
            </a:r>
            <a:endParaRPr/>
          </a:p>
        </p:txBody>
      </p:sp>
      <p:sp>
        <p:nvSpPr>
          <p:cNvPr id="644" name="Google Shape;644;p22"/>
          <p:cNvSpPr txBox="1"/>
          <p:nvPr/>
        </p:nvSpPr>
        <p:spPr>
          <a:xfrm>
            <a:off x="6500600" y="403277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13</a:t>
            </a:r>
            <a:endParaRPr/>
          </a:p>
        </p:txBody>
      </p:sp>
      <p:sp>
        <p:nvSpPr>
          <p:cNvPr id="645" name="Google Shape;645;p22"/>
          <p:cNvSpPr txBox="1"/>
          <p:nvPr/>
        </p:nvSpPr>
        <p:spPr>
          <a:xfrm>
            <a:off x="7374800" y="399617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14</a:t>
            </a:r>
            <a:endParaRPr/>
          </a:p>
        </p:txBody>
      </p:sp>
      <p:sp>
        <p:nvSpPr>
          <p:cNvPr id="646" name="Google Shape;646;p22"/>
          <p:cNvSpPr txBox="1"/>
          <p:nvPr/>
        </p:nvSpPr>
        <p:spPr>
          <a:xfrm>
            <a:off x="4920392" y="4715063"/>
            <a:ext cx="7713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18</a:t>
            </a:r>
            <a:endParaRPr/>
          </a:p>
        </p:txBody>
      </p:sp>
      <p:sp>
        <p:nvSpPr>
          <p:cNvPr id="647" name="Google Shape;647;p22"/>
          <p:cNvSpPr txBox="1"/>
          <p:nvPr/>
        </p:nvSpPr>
        <p:spPr>
          <a:xfrm>
            <a:off x="4839788" y="5439625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25</a:t>
            </a:r>
            <a:endParaRPr/>
          </a:p>
        </p:txBody>
      </p:sp>
      <p:sp>
        <p:nvSpPr>
          <p:cNvPr id="648" name="Google Shape;648;p22"/>
          <p:cNvSpPr txBox="1"/>
          <p:nvPr/>
        </p:nvSpPr>
        <p:spPr>
          <a:xfrm>
            <a:off x="5658413" y="4736200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19</a:t>
            </a:r>
            <a:endParaRPr/>
          </a:p>
        </p:txBody>
      </p:sp>
      <p:sp>
        <p:nvSpPr>
          <p:cNvPr id="649" name="Google Shape;649;p22"/>
          <p:cNvSpPr txBox="1"/>
          <p:nvPr/>
        </p:nvSpPr>
        <p:spPr>
          <a:xfrm>
            <a:off x="6500613" y="4736200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20</a:t>
            </a:r>
            <a:endParaRPr/>
          </a:p>
        </p:txBody>
      </p:sp>
      <p:sp>
        <p:nvSpPr>
          <p:cNvPr id="650" name="Google Shape;650;p22"/>
          <p:cNvSpPr txBox="1"/>
          <p:nvPr/>
        </p:nvSpPr>
        <p:spPr>
          <a:xfrm>
            <a:off x="7374813" y="4736200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21</a:t>
            </a:r>
            <a:endParaRPr/>
          </a:p>
        </p:txBody>
      </p:sp>
      <p:sp>
        <p:nvSpPr>
          <p:cNvPr id="651" name="Google Shape;651;p22"/>
          <p:cNvSpPr txBox="1"/>
          <p:nvPr/>
        </p:nvSpPr>
        <p:spPr>
          <a:xfrm>
            <a:off x="5634088" y="5385050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26</a:t>
            </a:r>
            <a:endParaRPr/>
          </a:p>
        </p:txBody>
      </p:sp>
      <p:sp>
        <p:nvSpPr>
          <p:cNvPr id="652" name="Google Shape;652;p22"/>
          <p:cNvSpPr txBox="1"/>
          <p:nvPr/>
        </p:nvSpPr>
        <p:spPr>
          <a:xfrm>
            <a:off x="6476288" y="5385038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27</a:t>
            </a:r>
            <a:endParaRPr/>
          </a:p>
        </p:txBody>
      </p:sp>
      <p:sp>
        <p:nvSpPr>
          <p:cNvPr id="653" name="Google Shape;653;p22"/>
          <p:cNvSpPr txBox="1"/>
          <p:nvPr/>
        </p:nvSpPr>
        <p:spPr>
          <a:xfrm>
            <a:off x="7334850" y="5414777"/>
            <a:ext cx="8742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28</a:t>
            </a:r>
            <a:endParaRPr/>
          </a:p>
        </p:txBody>
      </p:sp>
      <p:sp>
        <p:nvSpPr>
          <p:cNvPr id="654" name="Google Shape;654;p22"/>
          <p:cNvSpPr txBox="1"/>
          <p:nvPr/>
        </p:nvSpPr>
        <p:spPr>
          <a:xfrm>
            <a:off x="4852288" y="3964738"/>
            <a:ext cx="874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11</a:t>
            </a:r>
            <a:endParaRPr/>
          </a:p>
        </p:txBody>
      </p:sp>
      <p:sp>
        <p:nvSpPr>
          <p:cNvPr id="655" name="Google Shape;655;p22">
            <a:hlinkClick action="ppaction://hlinkshowjump?jump=firstslide"/>
          </p:cNvPr>
          <p:cNvSpPr/>
          <p:nvPr/>
        </p:nvSpPr>
        <p:spPr>
          <a:xfrm>
            <a:off x="797075" y="12239150"/>
            <a:ext cx="1362900" cy="15171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0097A7">
              <a:alpha val="39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22"/>
          <p:cNvSpPr txBox="1"/>
          <p:nvPr/>
        </p:nvSpPr>
        <p:spPr>
          <a:xfrm>
            <a:off x="797075" y="12612050"/>
            <a:ext cx="13629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howjump?jump=firstslide"/>
              </a:rPr>
              <a:t>HOME</a:t>
            </a:r>
            <a:endParaRPr b="1" sz="25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657" name="Google Shape;657;p22"/>
          <p:cNvSpPr/>
          <p:nvPr/>
        </p:nvSpPr>
        <p:spPr>
          <a:xfrm>
            <a:off x="16353125" y="12470550"/>
            <a:ext cx="1645600" cy="1382700"/>
          </a:xfrm>
          <a:prstGeom prst="flowChartOffpageConnector">
            <a:avLst/>
          </a:prstGeom>
          <a:solidFill>
            <a:srgbClr val="F0E7CB">
              <a:alpha val="994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latin typeface="Dancing Script"/>
                <a:ea typeface="Dancing Script"/>
                <a:cs typeface="Dancing Script"/>
                <a:sym typeface="Dancing Script"/>
                <a:hlinkClick action="ppaction://hlinksldjump" r:id="rId27"/>
              </a:rPr>
              <a:t>TABLE OF CONTENTS</a:t>
            </a:r>
            <a:endParaRPr b="1" sz="24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