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257c84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257c84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821fa95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821fa95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a24cd2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a24cd2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a24cd2f9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a24cd2f9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0257c846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0257c846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4800" b="1"/>
              <a:t>Operatørkort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2BB0D4"/>
                </a:solidFill>
              </a:rPr>
              <a:t>Bruger mit folk virkelig hadtale? &gt; Medieproduktion &gt; </a:t>
            </a:r>
            <a:r>
              <a:rPr lang="da-DK" b="1">
                <a:solidFill>
                  <a:srgbClr val="2BB0D4"/>
                </a:solidFill>
              </a:rPr>
              <a:t>Operatørkort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78825" y="658125"/>
            <a:ext cx="3488850" cy="34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/>
          <p:nvPr/>
        </p:nvSpPr>
        <p:spPr>
          <a:xfrm>
            <a:off x="953063" y="600750"/>
            <a:ext cx="7696728" cy="3403998"/>
          </a:xfrm>
          <a:prstGeom prst="flowChartTerminator">
            <a:avLst/>
          </a:prstGeom>
          <a:solidFill>
            <a:srgbClr val="FFFFFF"/>
          </a:solidFill>
          <a:ln w="76200" cap="flat" cmpd="sng">
            <a:solidFill>
              <a:srgbClr val="76B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title"/>
          </p:nvPr>
        </p:nvSpPr>
        <p:spPr>
          <a:xfrm>
            <a:off x="2570788" y="4078025"/>
            <a:ext cx="446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Start/slut (input/output)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/>
          <p:nvPr/>
        </p:nvSpPr>
        <p:spPr>
          <a:xfrm>
            <a:off x="1073100" y="589050"/>
            <a:ext cx="7526400" cy="3534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793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2317650" y="4160663"/>
            <a:ext cx="50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Proces eller trin i instruktioner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/>
          <p:nvPr/>
        </p:nvSpPr>
        <p:spPr>
          <a:xfrm>
            <a:off x="883125" y="418725"/>
            <a:ext cx="7738650" cy="3605050"/>
          </a:xfrm>
          <a:prstGeom prst="flowChartDecision">
            <a:avLst/>
          </a:prstGeom>
          <a:solidFill>
            <a:srgbClr val="FFFFFF"/>
          </a:solidFill>
          <a:ln w="76200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title"/>
          </p:nvPr>
        </p:nvSpPr>
        <p:spPr>
          <a:xfrm>
            <a:off x="2997900" y="4023775"/>
            <a:ext cx="44201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Afgørelse eller spørgsmål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1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1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84" name="Google Shape;184;p41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85" name="Google Shape;185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1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On-screen Show (16:9)</PresentationFormat>
  <Paragraphs>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Simple Light</vt:lpstr>
      <vt:lpstr>Simple Light</vt:lpstr>
      <vt:lpstr>Simple Light</vt:lpstr>
      <vt:lpstr>Operatørkort</vt:lpstr>
      <vt:lpstr>Start/slut (input/output)</vt:lpstr>
      <vt:lpstr>Proces eller trin i instruktioner</vt:lpstr>
      <vt:lpstr>Afgørelse eller spørgsmål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Operatørkort</dc:title>
  <cp:lastModifiedBy>Valentine Fryson</cp:lastModifiedBy>
  <cp:revision>1</cp:revision>
  <dcterms:modified xsi:type="dcterms:W3CDTF">2019-07-16T12:33:30Z</dcterms:modified>
</cp:coreProperties>
</file>