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4"/>
  </p:sldMasterIdLst>
  <p:notesMasterIdLst>
    <p:notesMasterId r:id="rId5"/>
  </p:notesMasterIdLst>
  <p:sldIdLst>
    <p:sldId id="256" r:id="rId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999">
          <p15:clr>
            <a:srgbClr val="A4A3A4"/>
          </p15:clr>
        </p15:guide>
        <p15:guide id="2" pos="3840">
          <p15:clr>
            <a:srgbClr val="A4A3A4"/>
          </p15:clr>
        </p15:guide>
        <p15:guide id="3" pos="6903">
          <p15:clr>
            <a:srgbClr val="9AA0A6"/>
          </p15:clr>
        </p15:guide>
        <p15:guide id="4" pos="777">
          <p15:clr>
            <a:srgbClr val="9AA0A6"/>
          </p15:clr>
        </p15:guide>
        <p15:guide id="5" orient="horz" pos="321">
          <p15:clr>
            <a:srgbClr val="9AA0A6"/>
          </p15:clr>
        </p15:guide>
        <p15:guide id="6" orient="horz" pos="1548">
          <p15:clr>
            <a:srgbClr val="9AA0A6"/>
          </p15:clr>
        </p15:guide>
        <p15:guide id="7" orient="horz" pos="2780">
          <p15:clr>
            <a:srgbClr val="9AA0A6"/>
          </p15:clr>
        </p15:guide>
        <p15:guide id="8" pos="5362">
          <p15:clr>
            <a:srgbClr val="9AA0A6"/>
          </p15:clr>
        </p15:guide>
        <p15:guide id="9" pos="2313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999" orient="horz"/>
        <p:guide pos="3840"/>
        <p:guide pos="6903"/>
        <p:guide pos="777"/>
        <p:guide pos="321" orient="horz"/>
        <p:guide pos="1548" orient="horz"/>
        <p:guide pos="2780" orient="horz"/>
        <p:guide pos="5362"/>
        <p:guide pos="2313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7a1ae79ecf_0_1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" name="Google Shape;11;g7a1ae79ecf_0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2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noFill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oogle Shape;13;p3"/>
          <p:cNvGrpSpPr/>
          <p:nvPr/>
        </p:nvGrpSpPr>
        <p:grpSpPr>
          <a:xfrm>
            <a:off x="8782610" y="4604902"/>
            <a:ext cx="1255320" cy="1227933"/>
            <a:chOff x="8352853" y="4404169"/>
            <a:chExt cx="998981" cy="977265"/>
          </a:xfrm>
        </p:grpSpPr>
        <p:sp>
          <p:nvSpPr>
            <p:cNvPr id="14" name="Google Shape;14;p3"/>
            <p:cNvSpPr/>
            <p:nvPr/>
          </p:nvSpPr>
          <p:spPr>
            <a:xfrm>
              <a:off x="8527832" y="4404169"/>
              <a:ext cx="638812" cy="977265"/>
            </a:xfrm>
            <a:custGeom>
              <a:rect b="b" l="l" r="r" t="t"/>
              <a:pathLst>
                <a:path extrusionOk="0" h="977265" w="638812">
                  <a:moveTo>
                    <a:pt x="512726" y="67628"/>
                  </a:moveTo>
                  <a:cubicBezTo>
                    <a:pt x="439383" y="11335"/>
                    <a:pt x="360326" y="1048"/>
                    <a:pt x="318987" y="0"/>
                  </a:cubicBezTo>
                  <a:cubicBezTo>
                    <a:pt x="278410" y="1143"/>
                    <a:pt x="199448" y="11335"/>
                    <a:pt x="126106" y="67628"/>
                  </a:cubicBezTo>
                  <a:cubicBezTo>
                    <a:pt x="99436" y="88106"/>
                    <a:pt x="11901" y="164497"/>
                    <a:pt x="566" y="290322"/>
                  </a:cubicBezTo>
                  <a:cubicBezTo>
                    <a:pt x="281" y="295084"/>
                    <a:pt x="-8864" y="407003"/>
                    <a:pt x="58478" y="503111"/>
                  </a:cubicBezTo>
                  <a:cubicBezTo>
                    <a:pt x="71051" y="521017"/>
                    <a:pt x="82005" y="532543"/>
                    <a:pt x="92673" y="543687"/>
                  </a:cubicBezTo>
                  <a:cubicBezTo>
                    <a:pt x="106103" y="557689"/>
                    <a:pt x="117628" y="569690"/>
                    <a:pt x="130868" y="593407"/>
                  </a:cubicBezTo>
                  <a:cubicBezTo>
                    <a:pt x="149251" y="626364"/>
                    <a:pt x="160396" y="663607"/>
                    <a:pt x="164110" y="704374"/>
                  </a:cubicBezTo>
                  <a:cubicBezTo>
                    <a:pt x="162206" y="707041"/>
                    <a:pt x="161062" y="710374"/>
                    <a:pt x="161062" y="713899"/>
                  </a:cubicBezTo>
                  <a:lnTo>
                    <a:pt x="161062" y="839724"/>
                  </a:lnTo>
                  <a:cubicBezTo>
                    <a:pt x="161062" y="868489"/>
                    <a:pt x="183256" y="892207"/>
                    <a:pt x="211354" y="894779"/>
                  </a:cubicBezTo>
                  <a:lnTo>
                    <a:pt x="211354" y="908685"/>
                  </a:lnTo>
                  <a:cubicBezTo>
                    <a:pt x="211354" y="946499"/>
                    <a:pt x="242120" y="977265"/>
                    <a:pt x="280030" y="977265"/>
                  </a:cubicBezTo>
                  <a:lnTo>
                    <a:pt x="358706" y="977265"/>
                  </a:lnTo>
                  <a:cubicBezTo>
                    <a:pt x="396616" y="977265"/>
                    <a:pt x="427381" y="946499"/>
                    <a:pt x="427381" y="908685"/>
                  </a:cubicBezTo>
                  <a:lnTo>
                    <a:pt x="427381" y="894779"/>
                  </a:lnTo>
                  <a:cubicBezTo>
                    <a:pt x="455480" y="892207"/>
                    <a:pt x="477674" y="868489"/>
                    <a:pt x="477674" y="839724"/>
                  </a:cubicBezTo>
                  <a:lnTo>
                    <a:pt x="477674" y="713899"/>
                  </a:lnTo>
                  <a:cubicBezTo>
                    <a:pt x="477674" y="710374"/>
                    <a:pt x="476531" y="707041"/>
                    <a:pt x="474626" y="704374"/>
                  </a:cubicBezTo>
                  <a:cubicBezTo>
                    <a:pt x="478340" y="663702"/>
                    <a:pt x="489580" y="626364"/>
                    <a:pt x="507868" y="593503"/>
                  </a:cubicBezTo>
                  <a:cubicBezTo>
                    <a:pt x="521108" y="569786"/>
                    <a:pt x="532633" y="557879"/>
                    <a:pt x="546063" y="543782"/>
                  </a:cubicBezTo>
                  <a:cubicBezTo>
                    <a:pt x="556731" y="532638"/>
                    <a:pt x="567684" y="521113"/>
                    <a:pt x="580258" y="503206"/>
                  </a:cubicBezTo>
                  <a:cubicBezTo>
                    <a:pt x="647599" y="407098"/>
                    <a:pt x="638646" y="295084"/>
                    <a:pt x="638170" y="290417"/>
                  </a:cubicBezTo>
                  <a:cubicBezTo>
                    <a:pt x="626930" y="164592"/>
                    <a:pt x="539300" y="88106"/>
                    <a:pt x="512726" y="67628"/>
                  </a:cubicBezTo>
                  <a:close/>
                  <a:moveTo>
                    <a:pt x="264885" y="430625"/>
                  </a:moveTo>
                  <a:lnTo>
                    <a:pt x="236691" y="430625"/>
                  </a:lnTo>
                  <a:cubicBezTo>
                    <a:pt x="227166" y="430054"/>
                    <a:pt x="218403" y="425482"/>
                    <a:pt x="212497" y="418052"/>
                  </a:cubicBezTo>
                  <a:cubicBezTo>
                    <a:pt x="207163" y="411289"/>
                    <a:pt x="204973" y="403003"/>
                    <a:pt x="206306" y="395288"/>
                  </a:cubicBezTo>
                  <a:cubicBezTo>
                    <a:pt x="207926" y="385858"/>
                    <a:pt x="214783" y="379952"/>
                    <a:pt x="218594" y="377380"/>
                  </a:cubicBezTo>
                  <a:cubicBezTo>
                    <a:pt x="224213" y="373571"/>
                    <a:pt x="231071" y="371475"/>
                    <a:pt x="236881" y="371475"/>
                  </a:cubicBezTo>
                  <a:cubicBezTo>
                    <a:pt x="238310" y="371475"/>
                    <a:pt x="239834" y="371665"/>
                    <a:pt x="241453" y="371761"/>
                  </a:cubicBezTo>
                  <a:cubicBezTo>
                    <a:pt x="254693" y="374618"/>
                    <a:pt x="264504" y="387191"/>
                    <a:pt x="264885" y="401288"/>
                  </a:cubicBezTo>
                  <a:lnTo>
                    <a:pt x="264885" y="430625"/>
                  </a:lnTo>
                  <a:close/>
                  <a:moveTo>
                    <a:pt x="298222" y="464153"/>
                  </a:moveTo>
                  <a:lnTo>
                    <a:pt x="327274" y="464153"/>
                  </a:lnTo>
                  <a:cubicBezTo>
                    <a:pt x="327655" y="464153"/>
                    <a:pt x="328131" y="464058"/>
                    <a:pt x="328512" y="464058"/>
                  </a:cubicBezTo>
                  <a:lnTo>
                    <a:pt x="341656" y="464058"/>
                  </a:lnTo>
                  <a:lnTo>
                    <a:pt x="341656" y="697325"/>
                  </a:lnTo>
                  <a:lnTo>
                    <a:pt x="298222" y="697325"/>
                  </a:lnTo>
                  <a:lnTo>
                    <a:pt x="298222" y="464153"/>
                  </a:lnTo>
                  <a:close/>
                  <a:moveTo>
                    <a:pt x="394139" y="908780"/>
                  </a:moveTo>
                  <a:cubicBezTo>
                    <a:pt x="394139" y="928306"/>
                    <a:pt x="378233" y="944213"/>
                    <a:pt x="358706" y="944213"/>
                  </a:cubicBezTo>
                  <a:lnTo>
                    <a:pt x="280030" y="944213"/>
                  </a:lnTo>
                  <a:cubicBezTo>
                    <a:pt x="260503" y="944213"/>
                    <a:pt x="244597" y="928306"/>
                    <a:pt x="244597" y="908780"/>
                  </a:cubicBezTo>
                  <a:lnTo>
                    <a:pt x="244597" y="895159"/>
                  </a:lnTo>
                  <a:lnTo>
                    <a:pt x="394139" y="895159"/>
                  </a:lnTo>
                  <a:lnTo>
                    <a:pt x="394139" y="908780"/>
                  </a:lnTo>
                  <a:close/>
                  <a:moveTo>
                    <a:pt x="422428" y="861631"/>
                  </a:moveTo>
                  <a:lnTo>
                    <a:pt x="216403" y="861631"/>
                  </a:lnTo>
                  <a:cubicBezTo>
                    <a:pt x="204211" y="861631"/>
                    <a:pt x="194400" y="851821"/>
                    <a:pt x="194400" y="839629"/>
                  </a:cubicBezTo>
                  <a:lnTo>
                    <a:pt x="194400" y="739616"/>
                  </a:lnTo>
                  <a:lnTo>
                    <a:pt x="444526" y="739616"/>
                  </a:lnTo>
                  <a:lnTo>
                    <a:pt x="444526" y="839629"/>
                  </a:lnTo>
                  <a:cubicBezTo>
                    <a:pt x="444431" y="851725"/>
                    <a:pt x="434620" y="861631"/>
                    <a:pt x="422428" y="861631"/>
                  </a:cubicBezTo>
                  <a:close/>
                  <a:moveTo>
                    <a:pt x="553016" y="483965"/>
                  </a:moveTo>
                  <a:cubicBezTo>
                    <a:pt x="541872" y="499872"/>
                    <a:pt x="531776" y="510445"/>
                    <a:pt x="522060" y="520637"/>
                  </a:cubicBezTo>
                  <a:cubicBezTo>
                    <a:pt x="508344" y="534924"/>
                    <a:pt x="494247" y="549878"/>
                    <a:pt x="478912" y="577215"/>
                  </a:cubicBezTo>
                  <a:cubicBezTo>
                    <a:pt x="458814" y="613124"/>
                    <a:pt x="446527" y="653415"/>
                    <a:pt x="441955" y="697230"/>
                  </a:cubicBezTo>
                  <a:lnTo>
                    <a:pt x="374899" y="697230"/>
                  </a:lnTo>
                  <a:lnTo>
                    <a:pt x="374899" y="504158"/>
                  </a:lnTo>
                  <a:cubicBezTo>
                    <a:pt x="374994" y="503491"/>
                    <a:pt x="375089" y="502825"/>
                    <a:pt x="375089" y="502158"/>
                  </a:cubicBezTo>
                  <a:lnTo>
                    <a:pt x="375089" y="463867"/>
                  </a:lnTo>
                  <a:lnTo>
                    <a:pt x="405283" y="463867"/>
                  </a:lnTo>
                  <a:cubicBezTo>
                    <a:pt x="424333" y="462724"/>
                    <a:pt x="441955" y="453580"/>
                    <a:pt x="453670" y="438721"/>
                  </a:cubicBezTo>
                  <a:cubicBezTo>
                    <a:pt x="464910" y="424529"/>
                    <a:pt x="469672" y="406527"/>
                    <a:pt x="466529" y="389477"/>
                  </a:cubicBezTo>
                  <a:cubicBezTo>
                    <a:pt x="463767" y="373475"/>
                    <a:pt x="454337" y="359378"/>
                    <a:pt x="439954" y="349853"/>
                  </a:cubicBezTo>
                  <a:cubicBezTo>
                    <a:pt x="425286" y="340042"/>
                    <a:pt x="407188" y="336232"/>
                    <a:pt x="391663" y="339566"/>
                  </a:cubicBezTo>
                  <a:cubicBezTo>
                    <a:pt x="363564" y="345567"/>
                    <a:pt x="342609" y="371475"/>
                    <a:pt x="341847" y="401574"/>
                  </a:cubicBezTo>
                  <a:lnTo>
                    <a:pt x="341847" y="430721"/>
                  </a:lnTo>
                  <a:lnTo>
                    <a:pt x="312605" y="430721"/>
                  </a:lnTo>
                  <a:cubicBezTo>
                    <a:pt x="312129" y="430721"/>
                    <a:pt x="311748" y="430816"/>
                    <a:pt x="311272" y="430816"/>
                  </a:cubicBezTo>
                  <a:lnTo>
                    <a:pt x="298127" y="430816"/>
                  </a:lnTo>
                  <a:lnTo>
                    <a:pt x="298127" y="401193"/>
                  </a:lnTo>
                  <a:cubicBezTo>
                    <a:pt x="297365" y="371475"/>
                    <a:pt x="276410" y="345472"/>
                    <a:pt x="248311" y="339471"/>
                  </a:cubicBezTo>
                  <a:cubicBezTo>
                    <a:pt x="232690" y="336042"/>
                    <a:pt x="214688" y="340042"/>
                    <a:pt x="200020" y="349758"/>
                  </a:cubicBezTo>
                  <a:cubicBezTo>
                    <a:pt x="185828" y="359283"/>
                    <a:pt x="176398" y="373380"/>
                    <a:pt x="173445" y="389382"/>
                  </a:cubicBezTo>
                  <a:cubicBezTo>
                    <a:pt x="170492" y="406432"/>
                    <a:pt x="175064" y="424339"/>
                    <a:pt x="186304" y="438626"/>
                  </a:cubicBezTo>
                  <a:cubicBezTo>
                    <a:pt x="197924" y="453580"/>
                    <a:pt x="215641" y="462820"/>
                    <a:pt x="235643" y="463963"/>
                  </a:cubicBezTo>
                  <a:lnTo>
                    <a:pt x="264028" y="463963"/>
                  </a:lnTo>
                  <a:lnTo>
                    <a:pt x="264028" y="697230"/>
                  </a:lnTo>
                  <a:lnTo>
                    <a:pt x="196876" y="697230"/>
                  </a:lnTo>
                  <a:cubicBezTo>
                    <a:pt x="192304" y="653415"/>
                    <a:pt x="180017" y="613029"/>
                    <a:pt x="159919" y="577215"/>
                  </a:cubicBezTo>
                  <a:cubicBezTo>
                    <a:pt x="144584" y="549783"/>
                    <a:pt x="130487" y="535019"/>
                    <a:pt x="116771" y="520637"/>
                  </a:cubicBezTo>
                  <a:cubicBezTo>
                    <a:pt x="106960" y="510445"/>
                    <a:pt x="96864" y="499872"/>
                    <a:pt x="85815" y="483965"/>
                  </a:cubicBezTo>
                  <a:cubicBezTo>
                    <a:pt x="25331" y="397764"/>
                    <a:pt x="33428" y="297466"/>
                    <a:pt x="33808" y="293275"/>
                  </a:cubicBezTo>
                  <a:cubicBezTo>
                    <a:pt x="43905" y="181070"/>
                    <a:pt x="122581" y="112490"/>
                    <a:pt x="146489" y="94107"/>
                  </a:cubicBezTo>
                  <a:cubicBezTo>
                    <a:pt x="212307" y="43434"/>
                    <a:pt x="283459" y="34290"/>
                    <a:pt x="319082" y="33338"/>
                  </a:cubicBezTo>
                  <a:cubicBezTo>
                    <a:pt x="355563" y="34290"/>
                    <a:pt x="426619" y="43529"/>
                    <a:pt x="492533" y="94107"/>
                  </a:cubicBezTo>
                  <a:cubicBezTo>
                    <a:pt x="516440" y="112395"/>
                    <a:pt x="595117" y="180975"/>
                    <a:pt x="605213" y="293275"/>
                  </a:cubicBezTo>
                  <a:cubicBezTo>
                    <a:pt x="605404" y="297847"/>
                    <a:pt x="613310" y="397859"/>
                    <a:pt x="553016" y="483965"/>
                  </a:cubicBezTo>
                  <a:close/>
                  <a:moveTo>
                    <a:pt x="375089" y="430721"/>
                  </a:moveTo>
                  <a:lnTo>
                    <a:pt x="375089" y="402050"/>
                  </a:lnTo>
                  <a:cubicBezTo>
                    <a:pt x="375565" y="387477"/>
                    <a:pt x="385376" y="374904"/>
                    <a:pt x="398616" y="372046"/>
                  </a:cubicBezTo>
                  <a:cubicBezTo>
                    <a:pt x="405379" y="370618"/>
                    <a:pt x="414237" y="372713"/>
                    <a:pt x="421381" y="377476"/>
                  </a:cubicBezTo>
                  <a:cubicBezTo>
                    <a:pt x="425286" y="380143"/>
                    <a:pt x="432049" y="385953"/>
                    <a:pt x="433668" y="395383"/>
                  </a:cubicBezTo>
                  <a:cubicBezTo>
                    <a:pt x="435097" y="403003"/>
                    <a:pt x="432811" y="411385"/>
                    <a:pt x="427477" y="418147"/>
                  </a:cubicBezTo>
                  <a:cubicBezTo>
                    <a:pt x="421571" y="425577"/>
                    <a:pt x="412808" y="430149"/>
                    <a:pt x="404236" y="430721"/>
                  </a:cubicBezTo>
                  <a:lnTo>
                    <a:pt x="375089" y="43072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Google Shape;15;p3"/>
            <p:cNvSpPr/>
            <p:nvPr/>
          </p:nvSpPr>
          <p:spPr>
            <a:xfrm>
              <a:off x="9064919" y="4703636"/>
              <a:ext cx="36598" cy="54862"/>
            </a:xfrm>
            <a:custGeom>
              <a:rect b="b" l="l" r="r" t="t"/>
              <a:pathLst>
                <a:path extrusionOk="0" h="54862" w="36598">
                  <a:moveTo>
                    <a:pt x="11453" y="856"/>
                  </a:moveTo>
                  <a:cubicBezTo>
                    <a:pt x="2785" y="3713"/>
                    <a:pt x="-1978" y="13143"/>
                    <a:pt x="785" y="21906"/>
                  </a:cubicBezTo>
                  <a:cubicBezTo>
                    <a:pt x="2594" y="27335"/>
                    <a:pt x="3451" y="32955"/>
                    <a:pt x="3451" y="38289"/>
                  </a:cubicBezTo>
                  <a:cubicBezTo>
                    <a:pt x="3451" y="47433"/>
                    <a:pt x="10976" y="54863"/>
                    <a:pt x="19929" y="54863"/>
                  </a:cubicBezTo>
                  <a:cubicBezTo>
                    <a:pt x="29074" y="54767"/>
                    <a:pt x="36408" y="47243"/>
                    <a:pt x="36598" y="38003"/>
                  </a:cubicBezTo>
                  <a:cubicBezTo>
                    <a:pt x="36503" y="29241"/>
                    <a:pt x="35074" y="20287"/>
                    <a:pt x="32312" y="11619"/>
                  </a:cubicBezTo>
                  <a:cubicBezTo>
                    <a:pt x="29454" y="2856"/>
                    <a:pt x="20215" y="-2097"/>
                    <a:pt x="11453" y="856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16;p3"/>
            <p:cNvSpPr/>
            <p:nvPr/>
          </p:nvSpPr>
          <p:spPr>
            <a:xfrm>
              <a:off x="8842151" y="4478368"/>
              <a:ext cx="243324" cy="194404"/>
            </a:xfrm>
            <a:custGeom>
              <a:rect b="b" l="l" r="r" t="t"/>
              <a:pathLst>
                <a:path extrusionOk="0" h="194404" w="243324">
                  <a:moveTo>
                    <a:pt x="231554" y="193738"/>
                  </a:moveTo>
                  <a:cubicBezTo>
                    <a:pt x="240316" y="191071"/>
                    <a:pt x="245270" y="181832"/>
                    <a:pt x="242603" y="173069"/>
                  </a:cubicBezTo>
                  <a:cubicBezTo>
                    <a:pt x="239840" y="164211"/>
                    <a:pt x="236602" y="155353"/>
                    <a:pt x="232983" y="146875"/>
                  </a:cubicBezTo>
                  <a:cubicBezTo>
                    <a:pt x="213266" y="101251"/>
                    <a:pt x="183548" y="65056"/>
                    <a:pt x="144590" y="39243"/>
                  </a:cubicBezTo>
                  <a:cubicBezTo>
                    <a:pt x="96585" y="7525"/>
                    <a:pt x="48674" y="476"/>
                    <a:pt x="16765" y="0"/>
                  </a:cubicBezTo>
                  <a:cubicBezTo>
                    <a:pt x="16670" y="0"/>
                    <a:pt x="16670" y="0"/>
                    <a:pt x="16574" y="0"/>
                  </a:cubicBezTo>
                  <a:cubicBezTo>
                    <a:pt x="7525" y="0"/>
                    <a:pt x="96" y="7334"/>
                    <a:pt x="1" y="16383"/>
                  </a:cubicBezTo>
                  <a:cubicBezTo>
                    <a:pt x="-94" y="25527"/>
                    <a:pt x="7240" y="33052"/>
                    <a:pt x="16384" y="33147"/>
                  </a:cubicBezTo>
                  <a:cubicBezTo>
                    <a:pt x="38768" y="33338"/>
                    <a:pt x="82869" y="38195"/>
                    <a:pt x="126303" y="66865"/>
                  </a:cubicBezTo>
                  <a:cubicBezTo>
                    <a:pt x="159831" y="88963"/>
                    <a:pt x="185453" y="120301"/>
                    <a:pt x="202503" y="159925"/>
                  </a:cubicBezTo>
                  <a:cubicBezTo>
                    <a:pt x="205741" y="167354"/>
                    <a:pt x="208503" y="174974"/>
                    <a:pt x="210789" y="182689"/>
                  </a:cubicBezTo>
                  <a:cubicBezTo>
                    <a:pt x="212884" y="189738"/>
                    <a:pt x="219552" y="194405"/>
                    <a:pt x="226600" y="194405"/>
                  </a:cubicBezTo>
                  <a:cubicBezTo>
                    <a:pt x="228125" y="194405"/>
                    <a:pt x="229839" y="194215"/>
                    <a:pt x="231554" y="19373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Google Shape;17;p3"/>
            <p:cNvSpPr/>
            <p:nvPr/>
          </p:nvSpPr>
          <p:spPr>
            <a:xfrm>
              <a:off x="8438673" y="4487631"/>
              <a:ext cx="69698" cy="69699"/>
            </a:xfrm>
            <a:custGeom>
              <a:rect b="b" l="l" r="r" t="t"/>
              <a:pathLst>
                <a:path extrusionOk="0" h="69699" w="69698">
                  <a:moveTo>
                    <a:pt x="41338" y="64842"/>
                  </a:moveTo>
                  <a:cubicBezTo>
                    <a:pt x="44577" y="68080"/>
                    <a:pt x="48863" y="69699"/>
                    <a:pt x="53054" y="69699"/>
                  </a:cubicBezTo>
                  <a:cubicBezTo>
                    <a:pt x="57245" y="69699"/>
                    <a:pt x="61436" y="68175"/>
                    <a:pt x="64770" y="64842"/>
                  </a:cubicBezTo>
                  <a:cubicBezTo>
                    <a:pt x="71342" y="58460"/>
                    <a:pt x="71342" y="47887"/>
                    <a:pt x="64770" y="41410"/>
                  </a:cubicBezTo>
                  <a:lnTo>
                    <a:pt x="28289" y="4929"/>
                  </a:lnTo>
                  <a:cubicBezTo>
                    <a:pt x="21907" y="-1643"/>
                    <a:pt x="11335" y="-1643"/>
                    <a:pt x="4858" y="4929"/>
                  </a:cubicBezTo>
                  <a:cubicBezTo>
                    <a:pt x="-1619" y="11311"/>
                    <a:pt x="-1619" y="21884"/>
                    <a:pt x="4858" y="28361"/>
                  </a:cubicBezTo>
                  <a:lnTo>
                    <a:pt x="41338" y="648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" name="Google Shape;18;p3"/>
            <p:cNvSpPr/>
            <p:nvPr/>
          </p:nvSpPr>
          <p:spPr>
            <a:xfrm>
              <a:off x="8352853" y="4705920"/>
              <a:ext cx="84677" cy="34290"/>
            </a:xfrm>
            <a:custGeom>
              <a:rect b="b" l="l" r="r" t="t"/>
              <a:pathLst>
                <a:path extrusionOk="0" h="34290" w="84677">
                  <a:moveTo>
                    <a:pt x="68199" y="476"/>
                  </a:moveTo>
                  <a:lnTo>
                    <a:pt x="16669" y="0"/>
                  </a:lnTo>
                  <a:cubicBezTo>
                    <a:pt x="7811" y="476"/>
                    <a:pt x="0" y="7429"/>
                    <a:pt x="0" y="16764"/>
                  </a:cubicBezTo>
                  <a:cubicBezTo>
                    <a:pt x="0" y="26098"/>
                    <a:pt x="7239" y="33719"/>
                    <a:pt x="16478" y="33814"/>
                  </a:cubicBezTo>
                  <a:lnTo>
                    <a:pt x="68009" y="34290"/>
                  </a:lnTo>
                  <a:lnTo>
                    <a:pt x="68104" y="34290"/>
                  </a:lnTo>
                  <a:cubicBezTo>
                    <a:pt x="77152" y="34290"/>
                    <a:pt x="84582" y="26765"/>
                    <a:pt x="84677" y="17526"/>
                  </a:cubicBezTo>
                  <a:cubicBezTo>
                    <a:pt x="84582" y="8096"/>
                    <a:pt x="77343" y="571"/>
                    <a:pt x="68199" y="476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" name="Google Shape;19;p3"/>
            <p:cNvSpPr/>
            <p:nvPr/>
          </p:nvSpPr>
          <p:spPr>
            <a:xfrm>
              <a:off x="8437480" y="4878519"/>
              <a:ext cx="74298" cy="65145"/>
            </a:xfrm>
            <a:custGeom>
              <a:rect b="b" l="l" r="r" t="t"/>
              <a:pathLst>
                <a:path extrusionOk="0" h="65145" w="74298">
                  <a:moveTo>
                    <a:pt x="47103" y="3519"/>
                  </a:moveTo>
                  <a:lnTo>
                    <a:pt x="6336" y="35618"/>
                  </a:lnTo>
                  <a:cubicBezTo>
                    <a:pt x="-903" y="41333"/>
                    <a:pt x="-2141" y="51715"/>
                    <a:pt x="3669" y="58859"/>
                  </a:cubicBezTo>
                  <a:cubicBezTo>
                    <a:pt x="6908" y="63050"/>
                    <a:pt x="11765" y="65146"/>
                    <a:pt x="16719" y="65146"/>
                  </a:cubicBezTo>
                  <a:cubicBezTo>
                    <a:pt x="20433" y="65146"/>
                    <a:pt x="24052" y="63908"/>
                    <a:pt x="27196" y="61526"/>
                  </a:cubicBezTo>
                  <a:lnTo>
                    <a:pt x="67963" y="29427"/>
                  </a:lnTo>
                  <a:cubicBezTo>
                    <a:pt x="75202" y="23712"/>
                    <a:pt x="76440" y="13330"/>
                    <a:pt x="70630" y="6186"/>
                  </a:cubicBezTo>
                  <a:cubicBezTo>
                    <a:pt x="64820" y="-958"/>
                    <a:pt x="54343" y="-2005"/>
                    <a:pt x="47103" y="351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Google Shape;20;p3"/>
            <p:cNvSpPr/>
            <p:nvPr/>
          </p:nvSpPr>
          <p:spPr>
            <a:xfrm>
              <a:off x="9195268" y="4491036"/>
              <a:ext cx="70818" cy="69723"/>
            </a:xfrm>
            <a:custGeom>
              <a:rect b="b" l="l" r="r" t="t"/>
              <a:pathLst>
                <a:path extrusionOk="0" h="69723" w="70818">
                  <a:moveTo>
                    <a:pt x="42076" y="4858"/>
                  </a:moveTo>
                  <a:lnTo>
                    <a:pt x="4929" y="41434"/>
                  </a:lnTo>
                  <a:cubicBezTo>
                    <a:pt x="-1643" y="47816"/>
                    <a:pt x="-1643" y="58389"/>
                    <a:pt x="4929" y="64865"/>
                  </a:cubicBezTo>
                  <a:cubicBezTo>
                    <a:pt x="8167" y="68104"/>
                    <a:pt x="12549" y="69723"/>
                    <a:pt x="16835" y="69723"/>
                  </a:cubicBezTo>
                  <a:cubicBezTo>
                    <a:pt x="21121" y="69723"/>
                    <a:pt x="25408" y="68104"/>
                    <a:pt x="28742" y="64865"/>
                  </a:cubicBezTo>
                  <a:lnTo>
                    <a:pt x="65889" y="28289"/>
                  </a:lnTo>
                  <a:cubicBezTo>
                    <a:pt x="72461" y="21908"/>
                    <a:pt x="72461" y="11335"/>
                    <a:pt x="65889" y="4858"/>
                  </a:cubicBezTo>
                  <a:cubicBezTo>
                    <a:pt x="59412" y="-1714"/>
                    <a:pt x="48553" y="-1524"/>
                    <a:pt x="42076" y="485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Google Shape;21;p3"/>
            <p:cNvSpPr/>
            <p:nvPr/>
          </p:nvSpPr>
          <p:spPr>
            <a:xfrm>
              <a:off x="9266109" y="4709329"/>
              <a:ext cx="85725" cy="34310"/>
            </a:xfrm>
            <a:custGeom>
              <a:rect b="b" l="l" r="r" t="t"/>
              <a:pathLst>
                <a:path extrusionOk="0" h="34310" w="85725">
                  <a:moveTo>
                    <a:pt x="68866" y="21"/>
                  </a:moveTo>
                  <a:lnTo>
                    <a:pt x="16670" y="497"/>
                  </a:lnTo>
                  <a:cubicBezTo>
                    <a:pt x="7430" y="497"/>
                    <a:pt x="-94" y="8117"/>
                    <a:pt x="1" y="17547"/>
                  </a:cubicBezTo>
                  <a:cubicBezTo>
                    <a:pt x="96" y="26881"/>
                    <a:pt x="7621" y="34310"/>
                    <a:pt x="16765" y="34310"/>
                  </a:cubicBezTo>
                  <a:cubicBezTo>
                    <a:pt x="16765" y="34310"/>
                    <a:pt x="16765" y="34310"/>
                    <a:pt x="16860" y="34310"/>
                  </a:cubicBezTo>
                  <a:lnTo>
                    <a:pt x="69057" y="33834"/>
                  </a:lnTo>
                  <a:cubicBezTo>
                    <a:pt x="78296" y="33834"/>
                    <a:pt x="85726" y="26214"/>
                    <a:pt x="85726" y="16785"/>
                  </a:cubicBezTo>
                  <a:cubicBezTo>
                    <a:pt x="85726" y="7355"/>
                    <a:pt x="78391" y="-456"/>
                    <a:pt x="68866" y="2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Google Shape;22;p3"/>
            <p:cNvSpPr/>
            <p:nvPr/>
          </p:nvSpPr>
          <p:spPr>
            <a:xfrm>
              <a:off x="9191860" y="4881963"/>
              <a:ext cx="74298" cy="65130"/>
            </a:xfrm>
            <a:custGeom>
              <a:rect b="b" l="l" r="r" t="t"/>
              <a:pathLst>
                <a:path extrusionOk="0" h="65130" w="74298">
                  <a:moveTo>
                    <a:pt x="67963" y="35603"/>
                  </a:moveTo>
                  <a:lnTo>
                    <a:pt x="27196" y="3599"/>
                  </a:lnTo>
                  <a:cubicBezTo>
                    <a:pt x="19957" y="-2116"/>
                    <a:pt x="9480" y="-877"/>
                    <a:pt x="3669" y="6266"/>
                  </a:cubicBezTo>
                  <a:cubicBezTo>
                    <a:pt x="-2141" y="13410"/>
                    <a:pt x="-903" y="23792"/>
                    <a:pt x="6336" y="29507"/>
                  </a:cubicBezTo>
                  <a:lnTo>
                    <a:pt x="47103" y="61511"/>
                  </a:lnTo>
                  <a:cubicBezTo>
                    <a:pt x="50151" y="63892"/>
                    <a:pt x="53771" y="65131"/>
                    <a:pt x="57485" y="65131"/>
                  </a:cubicBezTo>
                  <a:cubicBezTo>
                    <a:pt x="62343" y="65131"/>
                    <a:pt x="67296" y="63035"/>
                    <a:pt x="70630" y="58844"/>
                  </a:cubicBezTo>
                  <a:cubicBezTo>
                    <a:pt x="76440" y="51700"/>
                    <a:pt x="75202" y="41318"/>
                    <a:pt x="67963" y="3560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" name="Google Shape;23;p3"/>
          <p:cNvGrpSpPr/>
          <p:nvPr/>
        </p:nvGrpSpPr>
        <p:grpSpPr>
          <a:xfrm>
            <a:off x="4213290" y="4581921"/>
            <a:ext cx="1131708" cy="1410327"/>
            <a:chOff x="4716970" y="4385880"/>
            <a:chExt cx="900683" cy="1122425"/>
          </a:xfrm>
        </p:grpSpPr>
        <p:sp>
          <p:nvSpPr>
            <p:cNvPr id="24" name="Google Shape;24;p3"/>
            <p:cNvSpPr/>
            <p:nvPr/>
          </p:nvSpPr>
          <p:spPr>
            <a:xfrm>
              <a:off x="4716970" y="4385880"/>
              <a:ext cx="900683" cy="1122425"/>
            </a:xfrm>
            <a:custGeom>
              <a:rect b="b" l="l" r="r" t="t"/>
              <a:pathLst>
                <a:path extrusionOk="0" h="1122425" w="900683">
                  <a:moveTo>
                    <a:pt x="733520" y="114300"/>
                  </a:moveTo>
                  <a:lnTo>
                    <a:pt x="691705" y="114300"/>
                  </a:lnTo>
                  <a:cubicBezTo>
                    <a:pt x="685133" y="91059"/>
                    <a:pt x="662178" y="73819"/>
                    <a:pt x="634841" y="73819"/>
                  </a:cubicBezTo>
                  <a:lnTo>
                    <a:pt x="540068" y="73819"/>
                  </a:lnTo>
                  <a:cubicBezTo>
                    <a:pt x="532257" y="32004"/>
                    <a:pt x="492442" y="0"/>
                    <a:pt x="444532" y="0"/>
                  </a:cubicBezTo>
                  <a:cubicBezTo>
                    <a:pt x="396621" y="0"/>
                    <a:pt x="356711" y="31909"/>
                    <a:pt x="348996" y="73819"/>
                  </a:cubicBezTo>
                  <a:lnTo>
                    <a:pt x="265652" y="73819"/>
                  </a:lnTo>
                  <a:cubicBezTo>
                    <a:pt x="238411" y="73819"/>
                    <a:pt x="215455" y="91059"/>
                    <a:pt x="208883" y="114300"/>
                  </a:cubicBezTo>
                  <a:lnTo>
                    <a:pt x="167164" y="114300"/>
                  </a:lnTo>
                  <a:cubicBezTo>
                    <a:pt x="74962" y="114300"/>
                    <a:pt x="0" y="189357"/>
                    <a:pt x="0" y="281464"/>
                  </a:cubicBezTo>
                  <a:lnTo>
                    <a:pt x="0" y="955262"/>
                  </a:lnTo>
                  <a:cubicBezTo>
                    <a:pt x="0" y="1047464"/>
                    <a:pt x="74962" y="1122426"/>
                    <a:pt x="167164" y="1122426"/>
                  </a:cubicBezTo>
                  <a:lnTo>
                    <a:pt x="733520" y="1122426"/>
                  </a:lnTo>
                  <a:cubicBezTo>
                    <a:pt x="825722" y="1122426"/>
                    <a:pt x="900684" y="1047464"/>
                    <a:pt x="900684" y="955262"/>
                  </a:cubicBezTo>
                  <a:lnTo>
                    <a:pt x="900684" y="281464"/>
                  </a:lnTo>
                  <a:cubicBezTo>
                    <a:pt x="900684" y="189357"/>
                    <a:pt x="825722" y="114300"/>
                    <a:pt x="733520" y="114300"/>
                  </a:cubicBezTo>
                  <a:close/>
                  <a:moveTo>
                    <a:pt x="265557" y="103442"/>
                  </a:moveTo>
                  <a:lnTo>
                    <a:pt x="265557" y="103537"/>
                  </a:lnTo>
                  <a:lnTo>
                    <a:pt x="362331" y="103537"/>
                  </a:lnTo>
                  <a:cubicBezTo>
                    <a:pt x="370522" y="103537"/>
                    <a:pt x="377095" y="96965"/>
                    <a:pt x="377095" y="88773"/>
                  </a:cubicBezTo>
                  <a:cubicBezTo>
                    <a:pt x="377095" y="56197"/>
                    <a:pt x="407289" y="29813"/>
                    <a:pt x="444341" y="29813"/>
                  </a:cubicBezTo>
                  <a:cubicBezTo>
                    <a:pt x="481393" y="29813"/>
                    <a:pt x="511588" y="56197"/>
                    <a:pt x="511588" y="88773"/>
                  </a:cubicBezTo>
                  <a:cubicBezTo>
                    <a:pt x="511588" y="96965"/>
                    <a:pt x="518160" y="103537"/>
                    <a:pt x="526351" y="103537"/>
                  </a:cubicBezTo>
                  <a:lnTo>
                    <a:pt x="634651" y="103537"/>
                  </a:lnTo>
                  <a:cubicBezTo>
                    <a:pt x="644652" y="103537"/>
                    <a:pt x="653510" y="107823"/>
                    <a:pt x="658749" y="114300"/>
                  </a:cubicBezTo>
                  <a:cubicBezTo>
                    <a:pt x="662083" y="118301"/>
                    <a:pt x="663988" y="123158"/>
                    <a:pt x="663988" y="128397"/>
                  </a:cubicBezTo>
                  <a:lnTo>
                    <a:pt x="663988" y="144113"/>
                  </a:lnTo>
                  <a:lnTo>
                    <a:pt x="663988" y="214884"/>
                  </a:lnTo>
                  <a:lnTo>
                    <a:pt x="663988" y="220980"/>
                  </a:lnTo>
                  <a:cubicBezTo>
                    <a:pt x="663988" y="230886"/>
                    <a:pt x="657987" y="239554"/>
                    <a:pt x="649033" y="244602"/>
                  </a:cubicBezTo>
                  <a:cubicBezTo>
                    <a:pt x="643795" y="247555"/>
                    <a:pt x="637604" y="249269"/>
                    <a:pt x="630936" y="249269"/>
                  </a:cubicBezTo>
                  <a:lnTo>
                    <a:pt x="269462" y="249269"/>
                  </a:lnTo>
                  <a:cubicBezTo>
                    <a:pt x="262890" y="249269"/>
                    <a:pt x="256699" y="247555"/>
                    <a:pt x="251460" y="244602"/>
                  </a:cubicBezTo>
                  <a:cubicBezTo>
                    <a:pt x="242411" y="239649"/>
                    <a:pt x="236410" y="230886"/>
                    <a:pt x="236410" y="220980"/>
                  </a:cubicBezTo>
                  <a:lnTo>
                    <a:pt x="236410" y="214884"/>
                  </a:lnTo>
                  <a:lnTo>
                    <a:pt x="236410" y="144113"/>
                  </a:lnTo>
                  <a:lnTo>
                    <a:pt x="236410" y="128111"/>
                  </a:lnTo>
                  <a:cubicBezTo>
                    <a:pt x="236410" y="123063"/>
                    <a:pt x="238220" y="118301"/>
                    <a:pt x="241363" y="114300"/>
                  </a:cubicBezTo>
                  <a:cubicBezTo>
                    <a:pt x="246602" y="107728"/>
                    <a:pt x="255460" y="103442"/>
                    <a:pt x="265557" y="103442"/>
                  </a:cubicBezTo>
                  <a:close/>
                  <a:moveTo>
                    <a:pt x="212408" y="244602"/>
                  </a:moveTo>
                  <a:cubicBezTo>
                    <a:pt x="222123" y="264795"/>
                    <a:pt x="244126" y="278892"/>
                    <a:pt x="269653" y="278892"/>
                  </a:cubicBezTo>
                  <a:lnTo>
                    <a:pt x="631031" y="278892"/>
                  </a:lnTo>
                  <a:cubicBezTo>
                    <a:pt x="656463" y="278892"/>
                    <a:pt x="678466" y="264795"/>
                    <a:pt x="688277" y="244602"/>
                  </a:cubicBezTo>
                  <a:lnTo>
                    <a:pt x="703897" y="244602"/>
                  </a:lnTo>
                  <a:cubicBezTo>
                    <a:pt x="736854" y="244602"/>
                    <a:pt x="763714" y="271463"/>
                    <a:pt x="763714" y="304419"/>
                  </a:cubicBezTo>
                  <a:lnTo>
                    <a:pt x="763714" y="932307"/>
                  </a:lnTo>
                  <a:cubicBezTo>
                    <a:pt x="763714" y="965263"/>
                    <a:pt x="736854" y="992124"/>
                    <a:pt x="703897" y="992124"/>
                  </a:cubicBezTo>
                  <a:lnTo>
                    <a:pt x="196977" y="992124"/>
                  </a:lnTo>
                  <a:cubicBezTo>
                    <a:pt x="164021" y="992124"/>
                    <a:pt x="137160" y="965263"/>
                    <a:pt x="137160" y="932307"/>
                  </a:cubicBezTo>
                  <a:lnTo>
                    <a:pt x="137160" y="304324"/>
                  </a:lnTo>
                  <a:cubicBezTo>
                    <a:pt x="137160" y="271367"/>
                    <a:pt x="164021" y="244507"/>
                    <a:pt x="196977" y="244507"/>
                  </a:cubicBezTo>
                  <a:lnTo>
                    <a:pt x="196977" y="244602"/>
                  </a:lnTo>
                  <a:lnTo>
                    <a:pt x="212408" y="244602"/>
                  </a:lnTo>
                  <a:close/>
                  <a:moveTo>
                    <a:pt x="871061" y="955358"/>
                  </a:moveTo>
                  <a:cubicBezTo>
                    <a:pt x="871061" y="1031272"/>
                    <a:pt x="809339" y="1092899"/>
                    <a:pt x="733520" y="1092899"/>
                  </a:cubicBezTo>
                  <a:lnTo>
                    <a:pt x="167164" y="1092899"/>
                  </a:lnTo>
                  <a:cubicBezTo>
                    <a:pt x="91250" y="1092899"/>
                    <a:pt x="29623" y="1031177"/>
                    <a:pt x="29623" y="955358"/>
                  </a:cubicBezTo>
                  <a:lnTo>
                    <a:pt x="29623" y="281559"/>
                  </a:lnTo>
                  <a:cubicBezTo>
                    <a:pt x="29623" y="205740"/>
                    <a:pt x="91345" y="144113"/>
                    <a:pt x="167164" y="144113"/>
                  </a:cubicBezTo>
                  <a:lnTo>
                    <a:pt x="206883" y="144113"/>
                  </a:lnTo>
                  <a:lnTo>
                    <a:pt x="206883" y="214884"/>
                  </a:lnTo>
                  <a:lnTo>
                    <a:pt x="196882" y="214884"/>
                  </a:lnTo>
                  <a:cubicBezTo>
                    <a:pt x="147638" y="214884"/>
                    <a:pt x="107442" y="255079"/>
                    <a:pt x="107442" y="304419"/>
                  </a:cubicBezTo>
                  <a:lnTo>
                    <a:pt x="107442" y="932402"/>
                  </a:lnTo>
                  <a:cubicBezTo>
                    <a:pt x="107442" y="981647"/>
                    <a:pt x="147542" y="1021842"/>
                    <a:pt x="196882" y="1021842"/>
                  </a:cubicBezTo>
                  <a:lnTo>
                    <a:pt x="703802" y="1021842"/>
                  </a:lnTo>
                  <a:cubicBezTo>
                    <a:pt x="753142" y="1021842"/>
                    <a:pt x="793337" y="981647"/>
                    <a:pt x="793242" y="932402"/>
                  </a:cubicBezTo>
                  <a:lnTo>
                    <a:pt x="793242" y="304419"/>
                  </a:lnTo>
                  <a:cubicBezTo>
                    <a:pt x="793242" y="255175"/>
                    <a:pt x="753142" y="214884"/>
                    <a:pt x="703802" y="214884"/>
                  </a:cubicBezTo>
                  <a:lnTo>
                    <a:pt x="693801" y="214884"/>
                  </a:lnTo>
                  <a:lnTo>
                    <a:pt x="693801" y="144113"/>
                  </a:lnTo>
                  <a:lnTo>
                    <a:pt x="733520" y="144113"/>
                  </a:lnTo>
                  <a:cubicBezTo>
                    <a:pt x="809435" y="144113"/>
                    <a:pt x="871061" y="205835"/>
                    <a:pt x="871061" y="281559"/>
                  </a:cubicBezTo>
                  <a:lnTo>
                    <a:pt x="871061" y="95535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Google Shape;25;p3"/>
            <p:cNvSpPr/>
            <p:nvPr/>
          </p:nvSpPr>
          <p:spPr>
            <a:xfrm>
              <a:off x="5135307" y="4431601"/>
              <a:ext cx="64008" cy="64008"/>
            </a:xfrm>
            <a:custGeom>
              <a:rect b="b" l="l" r="r" t="t"/>
              <a:pathLst>
                <a:path extrusionOk="0" h="64008" w="64008">
                  <a:moveTo>
                    <a:pt x="32004" y="64008"/>
                  </a:moveTo>
                  <a:cubicBezTo>
                    <a:pt x="49625" y="64008"/>
                    <a:pt x="64008" y="49625"/>
                    <a:pt x="64008" y="32004"/>
                  </a:cubicBezTo>
                  <a:cubicBezTo>
                    <a:pt x="64008" y="14383"/>
                    <a:pt x="49625" y="0"/>
                    <a:pt x="32004" y="0"/>
                  </a:cubicBezTo>
                  <a:cubicBezTo>
                    <a:pt x="14383" y="0"/>
                    <a:pt x="0" y="14383"/>
                    <a:pt x="0" y="32004"/>
                  </a:cubicBezTo>
                  <a:cubicBezTo>
                    <a:pt x="0" y="49625"/>
                    <a:pt x="14383" y="64008"/>
                    <a:pt x="32004" y="6400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Google Shape;26;p3"/>
            <p:cNvSpPr/>
            <p:nvPr/>
          </p:nvSpPr>
          <p:spPr>
            <a:xfrm>
              <a:off x="5314708" y="4822465"/>
              <a:ext cx="107533" cy="77765"/>
            </a:xfrm>
            <a:custGeom>
              <a:rect b="b" l="l" r="r" t="t"/>
              <a:pathLst>
                <a:path extrusionOk="0" h="77765" w="107533">
                  <a:moveTo>
                    <a:pt x="32245" y="74146"/>
                  </a:moveTo>
                  <a:cubicBezTo>
                    <a:pt x="35007" y="76623"/>
                    <a:pt x="38436" y="77766"/>
                    <a:pt x="41960" y="77766"/>
                  </a:cubicBezTo>
                  <a:cubicBezTo>
                    <a:pt x="45580" y="77766"/>
                    <a:pt x="49295" y="76337"/>
                    <a:pt x="52247" y="73575"/>
                  </a:cubicBezTo>
                  <a:lnTo>
                    <a:pt x="102920" y="25569"/>
                  </a:lnTo>
                  <a:cubicBezTo>
                    <a:pt x="108826" y="19949"/>
                    <a:pt x="109111" y="10519"/>
                    <a:pt x="103492" y="4614"/>
                  </a:cubicBezTo>
                  <a:cubicBezTo>
                    <a:pt x="97872" y="-1292"/>
                    <a:pt x="88537" y="-1578"/>
                    <a:pt x="82537" y="4042"/>
                  </a:cubicBezTo>
                  <a:lnTo>
                    <a:pt x="41484" y="42809"/>
                  </a:lnTo>
                  <a:lnTo>
                    <a:pt x="24625" y="28140"/>
                  </a:lnTo>
                  <a:cubicBezTo>
                    <a:pt x="18434" y="22711"/>
                    <a:pt x="9004" y="23378"/>
                    <a:pt x="3670" y="29664"/>
                  </a:cubicBezTo>
                  <a:cubicBezTo>
                    <a:pt x="-1759" y="35856"/>
                    <a:pt x="-1093" y="45285"/>
                    <a:pt x="5194" y="50619"/>
                  </a:cubicBezTo>
                  <a:lnTo>
                    <a:pt x="32245" y="7414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" name="Google Shape;27;p3"/>
            <p:cNvSpPr/>
            <p:nvPr/>
          </p:nvSpPr>
          <p:spPr>
            <a:xfrm>
              <a:off x="5314708" y="4920763"/>
              <a:ext cx="107533" cy="77765"/>
            </a:xfrm>
            <a:custGeom>
              <a:rect b="b" l="l" r="r" t="t"/>
              <a:pathLst>
                <a:path extrusionOk="0" h="77765" w="107533">
                  <a:moveTo>
                    <a:pt x="32245" y="74146"/>
                  </a:moveTo>
                  <a:cubicBezTo>
                    <a:pt x="35007" y="76623"/>
                    <a:pt x="38436" y="77766"/>
                    <a:pt x="41960" y="77766"/>
                  </a:cubicBezTo>
                  <a:cubicBezTo>
                    <a:pt x="45580" y="77766"/>
                    <a:pt x="49295" y="76337"/>
                    <a:pt x="52247" y="73575"/>
                  </a:cubicBezTo>
                  <a:lnTo>
                    <a:pt x="102920" y="25568"/>
                  </a:lnTo>
                  <a:cubicBezTo>
                    <a:pt x="108826" y="19949"/>
                    <a:pt x="109111" y="10519"/>
                    <a:pt x="103492" y="4614"/>
                  </a:cubicBezTo>
                  <a:cubicBezTo>
                    <a:pt x="97872" y="-1292"/>
                    <a:pt x="88537" y="-1578"/>
                    <a:pt x="82537" y="4042"/>
                  </a:cubicBezTo>
                  <a:lnTo>
                    <a:pt x="41484" y="42809"/>
                  </a:lnTo>
                  <a:lnTo>
                    <a:pt x="24625" y="28140"/>
                  </a:lnTo>
                  <a:cubicBezTo>
                    <a:pt x="18434" y="22711"/>
                    <a:pt x="9004" y="23378"/>
                    <a:pt x="3670" y="29664"/>
                  </a:cubicBezTo>
                  <a:cubicBezTo>
                    <a:pt x="-1759" y="35856"/>
                    <a:pt x="-1093" y="45285"/>
                    <a:pt x="5194" y="50619"/>
                  </a:cubicBezTo>
                  <a:lnTo>
                    <a:pt x="32245" y="7414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Google Shape;28;p3"/>
            <p:cNvSpPr/>
            <p:nvPr/>
          </p:nvSpPr>
          <p:spPr>
            <a:xfrm>
              <a:off x="5314708" y="5019061"/>
              <a:ext cx="107533" cy="77765"/>
            </a:xfrm>
            <a:custGeom>
              <a:rect b="b" l="l" r="r" t="t"/>
              <a:pathLst>
                <a:path extrusionOk="0" h="77765" w="107533">
                  <a:moveTo>
                    <a:pt x="32245" y="74146"/>
                  </a:moveTo>
                  <a:cubicBezTo>
                    <a:pt x="35007" y="76623"/>
                    <a:pt x="38436" y="77766"/>
                    <a:pt x="41960" y="77766"/>
                  </a:cubicBezTo>
                  <a:cubicBezTo>
                    <a:pt x="45580" y="77766"/>
                    <a:pt x="49295" y="76337"/>
                    <a:pt x="52247" y="73575"/>
                  </a:cubicBezTo>
                  <a:lnTo>
                    <a:pt x="102920" y="25569"/>
                  </a:lnTo>
                  <a:cubicBezTo>
                    <a:pt x="108826" y="19949"/>
                    <a:pt x="109111" y="10519"/>
                    <a:pt x="103492" y="4614"/>
                  </a:cubicBezTo>
                  <a:cubicBezTo>
                    <a:pt x="97872" y="-1292"/>
                    <a:pt x="88537" y="-1578"/>
                    <a:pt x="82537" y="4042"/>
                  </a:cubicBezTo>
                  <a:lnTo>
                    <a:pt x="41484" y="42809"/>
                  </a:lnTo>
                  <a:lnTo>
                    <a:pt x="24625" y="28141"/>
                  </a:lnTo>
                  <a:cubicBezTo>
                    <a:pt x="18434" y="22711"/>
                    <a:pt x="9004" y="23378"/>
                    <a:pt x="3670" y="29664"/>
                  </a:cubicBezTo>
                  <a:cubicBezTo>
                    <a:pt x="-1759" y="35856"/>
                    <a:pt x="-1093" y="45286"/>
                    <a:pt x="5194" y="50620"/>
                  </a:cubicBezTo>
                  <a:lnTo>
                    <a:pt x="32245" y="7414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Google Shape;29;p3"/>
            <p:cNvSpPr/>
            <p:nvPr/>
          </p:nvSpPr>
          <p:spPr>
            <a:xfrm>
              <a:off x="5314708" y="5117359"/>
              <a:ext cx="107533" cy="77765"/>
            </a:xfrm>
            <a:custGeom>
              <a:rect b="b" l="l" r="r" t="t"/>
              <a:pathLst>
                <a:path extrusionOk="0" h="77765" w="107533">
                  <a:moveTo>
                    <a:pt x="32245" y="74146"/>
                  </a:moveTo>
                  <a:cubicBezTo>
                    <a:pt x="35007" y="76623"/>
                    <a:pt x="38436" y="77766"/>
                    <a:pt x="41960" y="77766"/>
                  </a:cubicBezTo>
                  <a:cubicBezTo>
                    <a:pt x="45580" y="77766"/>
                    <a:pt x="49295" y="76432"/>
                    <a:pt x="52247" y="73575"/>
                  </a:cubicBezTo>
                  <a:lnTo>
                    <a:pt x="102920" y="25569"/>
                  </a:lnTo>
                  <a:cubicBezTo>
                    <a:pt x="108826" y="19949"/>
                    <a:pt x="109111" y="10519"/>
                    <a:pt x="103492" y="4614"/>
                  </a:cubicBezTo>
                  <a:cubicBezTo>
                    <a:pt x="97872" y="-1292"/>
                    <a:pt x="88537" y="-1578"/>
                    <a:pt x="82537" y="4042"/>
                  </a:cubicBezTo>
                  <a:lnTo>
                    <a:pt x="41484" y="42809"/>
                  </a:lnTo>
                  <a:lnTo>
                    <a:pt x="24625" y="28140"/>
                  </a:lnTo>
                  <a:cubicBezTo>
                    <a:pt x="18434" y="22711"/>
                    <a:pt x="9004" y="23378"/>
                    <a:pt x="3670" y="29664"/>
                  </a:cubicBezTo>
                  <a:cubicBezTo>
                    <a:pt x="-1759" y="35856"/>
                    <a:pt x="-1093" y="45286"/>
                    <a:pt x="5194" y="50620"/>
                  </a:cubicBezTo>
                  <a:lnTo>
                    <a:pt x="32245" y="7414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Google Shape;30;p3"/>
            <p:cNvSpPr/>
            <p:nvPr/>
          </p:nvSpPr>
          <p:spPr>
            <a:xfrm>
              <a:off x="4939949" y="4847748"/>
              <a:ext cx="317660" cy="30765"/>
            </a:xfrm>
            <a:custGeom>
              <a:rect b="b" l="l" r="r" t="t"/>
              <a:pathLst>
                <a:path extrusionOk="0" h="30765" w="317660">
                  <a:moveTo>
                    <a:pt x="14765" y="29908"/>
                  </a:moveTo>
                  <a:lnTo>
                    <a:pt x="302991" y="30766"/>
                  </a:lnTo>
                  <a:cubicBezTo>
                    <a:pt x="311183" y="30766"/>
                    <a:pt x="317755" y="24098"/>
                    <a:pt x="317660" y="15811"/>
                  </a:cubicBezTo>
                  <a:cubicBezTo>
                    <a:pt x="317660" y="7620"/>
                    <a:pt x="311087" y="857"/>
                    <a:pt x="302896" y="857"/>
                  </a:cubicBezTo>
                  <a:lnTo>
                    <a:pt x="14765" y="0"/>
                  </a:lnTo>
                  <a:cubicBezTo>
                    <a:pt x="6573" y="0"/>
                    <a:pt x="1" y="6667"/>
                    <a:pt x="1" y="14954"/>
                  </a:cubicBezTo>
                  <a:cubicBezTo>
                    <a:pt x="-94" y="23050"/>
                    <a:pt x="6573" y="29908"/>
                    <a:pt x="14765" y="2990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Google Shape;31;p3"/>
            <p:cNvSpPr/>
            <p:nvPr/>
          </p:nvSpPr>
          <p:spPr>
            <a:xfrm>
              <a:off x="4939949" y="4950618"/>
              <a:ext cx="317660" cy="29622"/>
            </a:xfrm>
            <a:custGeom>
              <a:rect b="b" l="l" r="r" t="t"/>
              <a:pathLst>
                <a:path extrusionOk="0" h="29622" w="317660">
                  <a:moveTo>
                    <a:pt x="14765" y="28765"/>
                  </a:moveTo>
                  <a:lnTo>
                    <a:pt x="302991" y="29623"/>
                  </a:lnTo>
                  <a:cubicBezTo>
                    <a:pt x="311183" y="29623"/>
                    <a:pt x="317755" y="23146"/>
                    <a:pt x="317660" y="15240"/>
                  </a:cubicBezTo>
                  <a:cubicBezTo>
                    <a:pt x="317660" y="7334"/>
                    <a:pt x="311087" y="857"/>
                    <a:pt x="302896" y="857"/>
                  </a:cubicBezTo>
                  <a:lnTo>
                    <a:pt x="14765" y="0"/>
                  </a:lnTo>
                  <a:cubicBezTo>
                    <a:pt x="6573" y="0"/>
                    <a:pt x="1" y="6477"/>
                    <a:pt x="1" y="14383"/>
                  </a:cubicBezTo>
                  <a:cubicBezTo>
                    <a:pt x="-94" y="22193"/>
                    <a:pt x="6573" y="28765"/>
                    <a:pt x="14765" y="2876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32;p3"/>
            <p:cNvSpPr/>
            <p:nvPr/>
          </p:nvSpPr>
          <p:spPr>
            <a:xfrm>
              <a:off x="4939949" y="5052345"/>
              <a:ext cx="317660" cy="30765"/>
            </a:xfrm>
            <a:custGeom>
              <a:rect b="b" l="l" r="r" t="t"/>
              <a:pathLst>
                <a:path extrusionOk="0" h="30765" w="317660">
                  <a:moveTo>
                    <a:pt x="14765" y="29909"/>
                  </a:moveTo>
                  <a:lnTo>
                    <a:pt x="302991" y="30766"/>
                  </a:lnTo>
                  <a:cubicBezTo>
                    <a:pt x="311183" y="30766"/>
                    <a:pt x="317755" y="24098"/>
                    <a:pt x="317660" y="15812"/>
                  </a:cubicBezTo>
                  <a:cubicBezTo>
                    <a:pt x="317660" y="7620"/>
                    <a:pt x="311087" y="857"/>
                    <a:pt x="302896" y="857"/>
                  </a:cubicBezTo>
                  <a:lnTo>
                    <a:pt x="14765" y="0"/>
                  </a:lnTo>
                  <a:cubicBezTo>
                    <a:pt x="6573" y="0"/>
                    <a:pt x="1" y="6668"/>
                    <a:pt x="1" y="14954"/>
                  </a:cubicBezTo>
                  <a:cubicBezTo>
                    <a:pt x="-94" y="23051"/>
                    <a:pt x="6573" y="29909"/>
                    <a:pt x="14765" y="2990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33;p3"/>
            <p:cNvSpPr/>
            <p:nvPr/>
          </p:nvSpPr>
          <p:spPr>
            <a:xfrm>
              <a:off x="4939949" y="5155215"/>
              <a:ext cx="317660" cy="30765"/>
            </a:xfrm>
            <a:custGeom>
              <a:rect b="b" l="l" r="r" t="t"/>
              <a:pathLst>
                <a:path extrusionOk="0" h="30765" w="317660">
                  <a:moveTo>
                    <a:pt x="14765" y="29908"/>
                  </a:moveTo>
                  <a:lnTo>
                    <a:pt x="302991" y="30766"/>
                  </a:lnTo>
                  <a:cubicBezTo>
                    <a:pt x="311183" y="30766"/>
                    <a:pt x="317755" y="24098"/>
                    <a:pt x="317660" y="15812"/>
                  </a:cubicBezTo>
                  <a:cubicBezTo>
                    <a:pt x="317660" y="7620"/>
                    <a:pt x="311087" y="857"/>
                    <a:pt x="302896" y="857"/>
                  </a:cubicBezTo>
                  <a:lnTo>
                    <a:pt x="14765" y="0"/>
                  </a:lnTo>
                  <a:cubicBezTo>
                    <a:pt x="6573" y="0"/>
                    <a:pt x="1" y="6667"/>
                    <a:pt x="1" y="14954"/>
                  </a:cubicBezTo>
                  <a:cubicBezTo>
                    <a:pt x="-94" y="23050"/>
                    <a:pt x="6573" y="29908"/>
                    <a:pt x="14765" y="2990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Google Shape;34;p3"/>
            <p:cNvSpPr/>
            <p:nvPr/>
          </p:nvSpPr>
          <p:spPr>
            <a:xfrm>
              <a:off x="5048439" y="4532280"/>
              <a:ext cx="236602" cy="29622"/>
            </a:xfrm>
            <a:custGeom>
              <a:rect b="b" l="l" r="r" t="t"/>
              <a:pathLst>
                <a:path extrusionOk="0" h="29622" w="236602">
                  <a:moveTo>
                    <a:pt x="14765" y="28766"/>
                  </a:moveTo>
                  <a:lnTo>
                    <a:pt x="221743" y="29623"/>
                  </a:lnTo>
                  <a:cubicBezTo>
                    <a:pt x="229935" y="29623"/>
                    <a:pt x="236602" y="23241"/>
                    <a:pt x="236602" y="15335"/>
                  </a:cubicBezTo>
                  <a:cubicBezTo>
                    <a:pt x="236697" y="7334"/>
                    <a:pt x="230030" y="858"/>
                    <a:pt x="221838" y="858"/>
                  </a:cubicBezTo>
                  <a:lnTo>
                    <a:pt x="14955" y="0"/>
                  </a:lnTo>
                  <a:cubicBezTo>
                    <a:pt x="14860" y="0"/>
                    <a:pt x="14860" y="0"/>
                    <a:pt x="14860" y="0"/>
                  </a:cubicBezTo>
                  <a:cubicBezTo>
                    <a:pt x="6668" y="0"/>
                    <a:pt x="1" y="6382"/>
                    <a:pt x="1" y="14288"/>
                  </a:cubicBezTo>
                  <a:cubicBezTo>
                    <a:pt x="-94" y="22193"/>
                    <a:pt x="6573" y="28766"/>
                    <a:pt x="14765" y="28766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5" name="Google Shape;35;p3"/>
          <p:cNvGrpSpPr/>
          <p:nvPr/>
        </p:nvGrpSpPr>
        <p:grpSpPr>
          <a:xfrm>
            <a:off x="1835257" y="4665222"/>
            <a:ext cx="1450655" cy="1327029"/>
            <a:chOff x="2824162" y="4452175"/>
            <a:chExt cx="1154429" cy="1056131"/>
          </a:xfrm>
        </p:grpSpPr>
        <p:sp>
          <p:nvSpPr>
            <p:cNvPr id="36" name="Google Shape;36;p3"/>
            <p:cNvSpPr/>
            <p:nvPr/>
          </p:nvSpPr>
          <p:spPr>
            <a:xfrm>
              <a:off x="2824162" y="4452175"/>
              <a:ext cx="1154429" cy="1056131"/>
            </a:xfrm>
            <a:custGeom>
              <a:rect b="b" l="l" r="r" t="t"/>
              <a:pathLst>
                <a:path extrusionOk="0" h="1056131" w="1154429">
                  <a:moveTo>
                    <a:pt x="1154430" y="242983"/>
                  </a:moveTo>
                  <a:lnTo>
                    <a:pt x="1154430" y="210883"/>
                  </a:lnTo>
                  <a:cubicBezTo>
                    <a:pt x="1154430" y="186595"/>
                    <a:pt x="1137952" y="165925"/>
                    <a:pt x="1115568" y="159734"/>
                  </a:cubicBezTo>
                  <a:lnTo>
                    <a:pt x="1115568" y="78962"/>
                  </a:lnTo>
                  <a:cubicBezTo>
                    <a:pt x="1115568" y="35433"/>
                    <a:pt x="1080040" y="0"/>
                    <a:pt x="1036415" y="0"/>
                  </a:cubicBezTo>
                  <a:lnTo>
                    <a:pt x="858679" y="0"/>
                  </a:lnTo>
                  <a:cubicBezTo>
                    <a:pt x="815054" y="0"/>
                    <a:pt x="779526" y="35433"/>
                    <a:pt x="779526" y="78962"/>
                  </a:cubicBezTo>
                  <a:lnTo>
                    <a:pt x="779526" y="159448"/>
                  </a:lnTo>
                  <a:cubicBezTo>
                    <a:pt x="756571" y="165259"/>
                    <a:pt x="739521" y="186118"/>
                    <a:pt x="739521" y="210883"/>
                  </a:cubicBezTo>
                  <a:lnTo>
                    <a:pt x="739521" y="242983"/>
                  </a:lnTo>
                  <a:cubicBezTo>
                    <a:pt x="739521" y="261080"/>
                    <a:pt x="748665" y="277082"/>
                    <a:pt x="762572" y="286702"/>
                  </a:cubicBezTo>
                  <a:cubicBezTo>
                    <a:pt x="748379" y="300228"/>
                    <a:pt x="739521" y="319278"/>
                    <a:pt x="739521" y="340328"/>
                  </a:cubicBezTo>
                  <a:lnTo>
                    <a:pt x="739521" y="415195"/>
                  </a:lnTo>
                  <a:cubicBezTo>
                    <a:pt x="737235" y="415004"/>
                    <a:pt x="734949" y="414909"/>
                    <a:pt x="732663" y="414909"/>
                  </a:cubicBezTo>
                  <a:lnTo>
                    <a:pt x="632079" y="414909"/>
                  </a:lnTo>
                  <a:lnTo>
                    <a:pt x="632079" y="363093"/>
                  </a:lnTo>
                  <a:cubicBezTo>
                    <a:pt x="632079" y="293370"/>
                    <a:pt x="575405" y="236601"/>
                    <a:pt x="505587" y="236601"/>
                  </a:cubicBezTo>
                  <a:lnTo>
                    <a:pt x="313944" y="236601"/>
                  </a:lnTo>
                  <a:cubicBezTo>
                    <a:pt x="244221" y="236601"/>
                    <a:pt x="187452" y="293370"/>
                    <a:pt x="187452" y="363093"/>
                  </a:cubicBezTo>
                  <a:lnTo>
                    <a:pt x="187452" y="414909"/>
                  </a:lnTo>
                  <a:lnTo>
                    <a:pt x="86868" y="414909"/>
                  </a:lnTo>
                  <a:cubicBezTo>
                    <a:pt x="39053" y="414909"/>
                    <a:pt x="0" y="453961"/>
                    <a:pt x="0" y="501872"/>
                  </a:cubicBezTo>
                  <a:lnTo>
                    <a:pt x="0" y="564071"/>
                  </a:lnTo>
                  <a:cubicBezTo>
                    <a:pt x="0" y="572262"/>
                    <a:pt x="6668" y="578930"/>
                    <a:pt x="14859" y="578930"/>
                  </a:cubicBezTo>
                  <a:cubicBezTo>
                    <a:pt x="23051" y="578930"/>
                    <a:pt x="29623" y="572262"/>
                    <a:pt x="29623" y="564071"/>
                  </a:cubicBezTo>
                  <a:lnTo>
                    <a:pt x="29623" y="501872"/>
                  </a:lnTo>
                  <a:cubicBezTo>
                    <a:pt x="29623" y="470249"/>
                    <a:pt x="55340" y="444627"/>
                    <a:pt x="86868" y="444627"/>
                  </a:cubicBezTo>
                  <a:lnTo>
                    <a:pt x="732663" y="444627"/>
                  </a:lnTo>
                  <a:cubicBezTo>
                    <a:pt x="734949" y="444627"/>
                    <a:pt x="737235" y="444722"/>
                    <a:pt x="739521" y="445103"/>
                  </a:cubicBezTo>
                  <a:lnTo>
                    <a:pt x="739521" y="922877"/>
                  </a:lnTo>
                  <a:cubicBezTo>
                    <a:pt x="739521" y="953833"/>
                    <a:pt x="750189" y="982408"/>
                    <a:pt x="768096" y="1005078"/>
                  </a:cubicBezTo>
                  <a:cubicBezTo>
                    <a:pt x="758381" y="1012793"/>
                    <a:pt x="746093" y="1017365"/>
                    <a:pt x="732663" y="1017365"/>
                  </a:cubicBezTo>
                  <a:lnTo>
                    <a:pt x="86868" y="1017365"/>
                  </a:lnTo>
                  <a:cubicBezTo>
                    <a:pt x="55340" y="1017365"/>
                    <a:pt x="29623" y="991743"/>
                    <a:pt x="29623" y="960120"/>
                  </a:cubicBezTo>
                  <a:lnTo>
                    <a:pt x="29623" y="660178"/>
                  </a:lnTo>
                  <a:cubicBezTo>
                    <a:pt x="29623" y="651986"/>
                    <a:pt x="23051" y="645414"/>
                    <a:pt x="14859" y="645414"/>
                  </a:cubicBezTo>
                  <a:cubicBezTo>
                    <a:pt x="6668" y="645414"/>
                    <a:pt x="0" y="651986"/>
                    <a:pt x="0" y="660178"/>
                  </a:cubicBezTo>
                  <a:lnTo>
                    <a:pt x="0" y="960120"/>
                  </a:lnTo>
                  <a:cubicBezTo>
                    <a:pt x="0" y="1008031"/>
                    <a:pt x="39053" y="1046988"/>
                    <a:pt x="86868" y="1046988"/>
                  </a:cubicBezTo>
                  <a:lnTo>
                    <a:pt x="732663" y="1046988"/>
                  </a:lnTo>
                  <a:cubicBezTo>
                    <a:pt x="754094" y="1046988"/>
                    <a:pt x="773811" y="1039177"/>
                    <a:pt x="788956" y="1026319"/>
                  </a:cubicBezTo>
                  <a:cubicBezTo>
                    <a:pt x="811911" y="1044988"/>
                    <a:pt x="841058" y="1056132"/>
                    <a:pt x="872871" y="1056132"/>
                  </a:cubicBezTo>
                  <a:lnTo>
                    <a:pt x="1021080" y="1056132"/>
                  </a:lnTo>
                  <a:cubicBezTo>
                    <a:pt x="1094613" y="1056132"/>
                    <a:pt x="1154430" y="996410"/>
                    <a:pt x="1154430" y="922877"/>
                  </a:cubicBezTo>
                  <a:lnTo>
                    <a:pt x="1154430" y="340328"/>
                  </a:lnTo>
                  <a:cubicBezTo>
                    <a:pt x="1154430" y="319278"/>
                    <a:pt x="1145572" y="300228"/>
                    <a:pt x="1131380" y="286702"/>
                  </a:cubicBezTo>
                  <a:cubicBezTo>
                    <a:pt x="1145286" y="277082"/>
                    <a:pt x="1154430" y="261080"/>
                    <a:pt x="1154430" y="242983"/>
                  </a:cubicBezTo>
                  <a:close/>
                  <a:moveTo>
                    <a:pt x="217075" y="363093"/>
                  </a:moveTo>
                  <a:cubicBezTo>
                    <a:pt x="217075" y="309753"/>
                    <a:pt x="260604" y="266224"/>
                    <a:pt x="313944" y="266224"/>
                  </a:cubicBezTo>
                  <a:lnTo>
                    <a:pt x="505587" y="266224"/>
                  </a:lnTo>
                  <a:cubicBezTo>
                    <a:pt x="558927" y="266224"/>
                    <a:pt x="602456" y="309753"/>
                    <a:pt x="602456" y="363093"/>
                  </a:cubicBezTo>
                  <a:lnTo>
                    <a:pt x="602456" y="414909"/>
                  </a:lnTo>
                  <a:lnTo>
                    <a:pt x="523399" y="414909"/>
                  </a:lnTo>
                  <a:lnTo>
                    <a:pt x="523399" y="360045"/>
                  </a:lnTo>
                  <a:cubicBezTo>
                    <a:pt x="523399" y="351853"/>
                    <a:pt x="516826" y="345281"/>
                    <a:pt x="508540" y="345281"/>
                  </a:cubicBezTo>
                  <a:lnTo>
                    <a:pt x="310991" y="345281"/>
                  </a:lnTo>
                  <a:cubicBezTo>
                    <a:pt x="302800" y="345281"/>
                    <a:pt x="296132" y="351853"/>
                    <a:pt x="296132" y="360045"/>
                  </a:cubicBezTo>
                  <a:lnTo>
                    <a:pt x="296132" y="414909"/>
                  </a:lnTo>
                  <a:lnTo>
                    <a:pt x="217075" y="414909"/>
                  </a:lnTo>
                  <a:lnTo>
                    <a:pt x="217075" y="363093"/>
                  </a:lnTo>
                  <a:close/>
                  <a:moveTo>
                    <a:pt x="493776" y="414909"/>
                  </a:moveTo>
                  <a:lnTo>
                    <a:pt x="325755" y="414909"/>
                  </a:lnTo>
                  <a:lnTo>
                    <a:pt x="325755" y="374904"/>
                  </a:lnTo>
                  <a:lnTo>
                    <a:pt x="493776" y="374904"/>
                  </a:lnTo>
                  <a:lnTo>
                    <a:pt x="493776" y="414909"/>
                  </a:lnTo>
                  <a:close/>
                  <a:moveTo>
                    <a:pt x="858679" y="29527"/>
                  </a:moveTo>
                  <a:lnTo>
                    <a:pt x="1036415" y="29527"/>
                  </a:lnTo>
                  <a:cubicBezTo>
                    <a:pt x="1063657" y="29527"/>
                    <a:pt x="1085945" y="51625"/>
                    <a:pt x="1085945" y="78867"/>
                  </a:cubicBezTo>
                  <a:lnTo>
                    <a:pt x="1085945" y="157734"/>
                  </a:lnTo>
                  <a:lnTo>
                    <a:pt x="809149" y="157734"/>
                  </a:lnTo>
                  <a:lnTo>
                    <a:pt x="809149" y="78867"/>
                  </a:lnTo>
                  <a:cubicBezTo>
                    <a:pt x="809149" y="51625"/>
                    <a:pt x="831437" y="29527"/>
                    <a:pt x="858679" y="29527"/>
                  </a:cubicBezTo>
                  <a:close/>
                  <a:moveTo>
                    <a:pt x="1124807" y="922877"/>
                  </a:moveTo>
                  <a:cubicBezTo>
                    <a:pt x="1124807" y="980027"/>
                    <a:pt x="1078230" y="1026509"/>
                    <a:pt x="1021080" y="1026509"/>
                  </a:cubicBezTo>
                  <a:lnTo>
                    <a:pt x="872871" y="1026509"/>
                  </a:lnTo>
                  <a:cubicBezTo>
                    <a:pt x="848297" y="1026509"/>
                    <a:pt x="825722" y="1017937"/>
                    <a:pt x="807911" y="1003554"/>
                  </a:cubicBezTo>
                  <a:cubicBezTo>
                    <a:pt x="799529" y="996886"/>
                    <a:pt x="792290" y="988885"/>
                    <a:pt x="786289" y="979932"/>
                  </a:cubicBezTo>
                  <a:cubicBezTo>
                    <a:pt x="775430" y="963549"/>
                    <a:pt x="769144" y="943927"/>
                    <a:pt x="769144" y="922877"/>
                  </a:cubicBezTo>
                  <a:lnTo>
                    <a:pt x="769144" y="457771"/>
                  </a:lnTo>
                  <a:lnTo>
                    <a:pt x="769144" y="422910"/>
                  </a:lnTo>
                  <a:lnTo>
                    <a:pt x="769144" y="340328"/>
                  </a:lnTo>
                  <a:cubicBezTo>
                    <a:pt x="769144" y="316611"/>
                    <a:pt x="787813" y="297180"/>
                    <a:pt x="811244" y="296037"/>
                  </a:cubicBezTo>
                  <a:lnTo>
                    <a:pt x="1082707" y="296037"/>
                  </a:lnTo>
                  <a:cubicBezTo>
                    <a:pt x="1106138" y="297180"/>
                    <a:pt x="1124807" y="316611"/>
                    <a:pt x="1124807" y="340328"/>
                  </a:cubicBezTo>
                  <a:lnTo>
                    <a:pt x="1124807" y="922877"/>
                  </a:lnTo>
                  <a:close/>
                  <a:moveTo>
                    <a:pt x="813530" y="266319"/>
                  </a:moveTo>
                  <a:lnTo>
                    <a:pt x="792480" y="266319"/>
                  </a:lnTo>
                  <a:cubicBezTo>
                    <a:pt x="779526" y="266319"/>
                    <a:pt x="769049" y="255841"/>
                    <a:pt x="769049" y="242888"/>
                  </a:cubicBezTo>
                  <a:lnTo>
                    <a:pt x="769049" y="210788"/>
                  </a:lnTo>
                  <a:cubicBezTo>
                    <a:pt x="769049" y="202121"/>
                    <a:pt x="773716" y="194596"/>
                    <a:pt x="780669" y="190500"/>
                  </a:cubicBezTo>
                  <a:cubicBezTo>
                    <a:pt x="784193" y="188500"/>
                    <a:pt x="788194" y="187357"/>
                    <a:pt x="792480" y="187357"/>
                  </a:cubicBezTo>
                  <a:lnTo>
                    <a:pt x="810292" y="187357"/>
                  </a:lnTo>
                  <a:lnTo>
                    <a:pt x="1084802" y="187357"/>
                  </a:lnTo>
                  <a:lnTo>
                    <a:pt x="1101281" y="187357"/>
                  </a:lnTo>
                  <a:cubicBezTo>
                    <a:pt x="1106043" y="187357"/>
                    <a:pt x="1110520" y="188785"/>
                    <a:pt x="1114235" y="191262"/>
                  </a:cubicBezTo>
                  <a:cubicBezTo>
                    <a:pt x="1120521" y="195453"/>
                    <a:pt x="1124712" y="202597"/>
                    <a:pt x="1124712" y="210788"/>
                  </a:cubicBezTo>
                  <a:lnTo>
                    <a:pt x="1124712" y="242888"/>
                  </a:lnTo>
                  <a:cubicBezTo>
                    <a:pt x="1124712" y="255841"/>
                    <a:pt x="1114235" y="266319"/>
                    <a:pt x="1101281" y="266319"/>
                  </a:cubicBezTo>
                  <a:lnTo>
                    <a:pt x="1080421" y="266319"/>
                  </a:lnTo>
                  <a:lnTo>
                    <a:pt x="813530" y="26631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37;p3"/>
            <p:cNvSpPr/>
            <p:nvPr/>
          </p:nvSpPr>
          <p:spPr>
            <a:xfrm>
              <a:off x="2911029" y="4945951"/>
              <a:ext cx="644747" cy="473106"/>
            </a:xfrm>
            <a:custGeom>
              <a:rect b="b" l="l" r="r" t="t"/>
              <a:pathLst>
                <a:path extrusionOk="0" h="473106" w="644747">
                  <a:moveTo>
                    <a:pt x="629888" y="268414"/>
                  </a:moveTo>
                  <a:cubicBezTo>
                    <a:pt x="638080" y="268414"/>
                    <a:pt x="644747" y="261842"/>
                    <a:pt x="644747" y="253651"/>
                  </a:cubicBezTo>
                  <a:lnTo>
                    <a:pt x="644747" y="14764"/>
                  </a:lnTo>
                  <a:cubicBezTo>
                    <a:pt x="644747" y="6572"/>
                    <a:pt x="638080" y="0"/>
                    <a:pt x="629888" y="0"/>
                  </a:cubicBezTo>
                  <a:lnTo>
                    <a:pt x="14859" y="0"/>
                  </a:lnTo>
                  <a:cubicBezTo>
                    <a:pt x="6667" y="0"/>
                    <a:pt x="0" y="6572"/>
                    <a:pt x="0" y="14764"/>
                  </a:cubicBezTo>
                  <a:lnTo>
                    <a:pt x="0" y="458343"/>
                  </a:lnTo>
                  <a:cubicBezTo>
                    <a:pt x="0" y="466534"/>
                    <a:pt x="6572" y="473107"/>
                    <a:pt x="14859" y="473107"/>
                  </a:cubicBezTo>
                  <a:lnTo>
                    <a:pt x="629888" y="473107"/>
                  </a:lnTo>
                  <a:cubicBezTo>
                    <a:pt x="638080" y="473107"/>
                    <a:pt x="644747" y="466534"/>
                    <a:pt x="644747" y="458343"/>
                  </a:cubicBezTo>
                  <a:lnTo>
                    <a:pt x="644747" y="330327"/>
                  </a:lnTo>
                  <a:cubicBezTo>
                    <a:pt x="644747" y="322135"/>
                    <a:pt x="638080" y="315563"/>
                    <a:pt x="629888" y="315563"/>
                  </a:cubicBezTo>
                  <a:cubicBezTo>
                    <a:pt x="621697" y="315563"/>
                    <a:pt x="615029" y="322135"/>
                    <a:pt x="615029" y="330327"/>
                  </a:cubicBezTo>
                  <a:lnTo>
                    <a:pt x="615029" y="443579"/>
                  </a:lnTo>
                  <a:lnTo>
                    <a:pt x="29623" y="443579"/>
                  </a:lnTo>
                  <a:lnTo>
                    <a:pt x="29623" y="29527"/>
                  </a:lnTo>
                  <a:lnTo>
                    <a:pt x="615029" y="29527"/>
                  </a:lnTo>
                  <a:lnTo>
                    <a:pt x="615029" y="253651"/>
                  </a:lnTo>
                  <a:cubicBezTo>
                    <a:pt x="615029" y="261842"/>
                    <a:pt x="621602" y="268414"/>
                    <a:pt x="629888" y="26841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8" name="Google Shape;38;p3"/>
          <p:cNvGrpSpPr/>
          <p:nvPr/>
        </p:nvGrpSpPr>
        <p:grpSpPr>
          <a:xfrm>
            <a:off x="4127583" y="2742467"/>
            <a:ext cx="1304155" cy="1298408"/>
            <a:chOff x="4648390" y="2921698"/>
            <a:chExt cx="1037844" cy="1033271"/>
          </a:xfrm>
        </p:grpSpPr>
        <p:sp>
          <p:nvSpPr>
            <p:cNvPr id="39" name="Google Shape;39;p3"/>
            <p:cNvSpPr/>
            <p:nvPr/>
          </p:nvSpPr>
          <p:spPr>
            <a:xfrm>
              <a:off x="4648390" y="2921698"/>
              <a:ext cx="1037844" cy="1033271"/>
            </a:xfrm>
            <a:custGeom>
              <a:rect b="b" l="l" r="r" t="t"/>
              <a:pathLst>
                <a:path extrusionOk="0" h="1033271" w="1037844">
                  <a:moveTo>
                    <a:pt x="992981" y="353187"/>
                  </a:moveTo>
                  <a:lnTo>
                    <a:pt x="838962" y="353187"/>
                  </a:lnTo>
                  <a:cubicBezTo>
                    <a:pt x="805910" y="153067"/>
                    <a:pt x="631698" y="0"/>
                    <a:pt x="422338" y="0"/>
                  </a:cubicBezTo>
                  <a:cubicBezTo>
                    <a:pt x="189452" y="0"/>
                    <a:pt x="0" y="189452"/>
                    <a:pt x="0" y="422338"/>
                  </a:cubicBezTo>
                  <a:cubicBezTo>
                    <a:pt x="0" y="555212"/>
                    <a:pt x="61627" y="673894"/>
                    <a:pt x="157734" y="751237"/>
                  </a:cubicBezTo>
                  <a:lnTo>
                    <a:pt x="157734" y="919639"/>
                  </a:lnTo>
                  <a:cubicBezTo>
                    <a:pt x="157734" y="982313"/>
                    <a:pt x="208788" y="1033272"/>
                    <a:pt x="271463" y="1033272"/>
                  </a:cubicBezTo>
                  <a:lnTo>
                    <a:pt x="575596" y="1033272"/>
                  </a:lnTo>
                  <a:cubicBezTo>
                    <a:pt x="638270" y="1033272"/>
                    <a:pt x="689324" y="982313"/>
                    <a:pt x="689229" y="919639"/>
                  </a:cubicBezTo>
                  <a:lnTo>
                    <a:pt x="689229" y="890302"/>
                  </a:lnTo>
                  <a:cubicBezTo>
                    <a:pt x="836771" y="802386"/>
                    <a:pt x="935165" y="650081"/>
                    <a:pt x="954595" y="478917"/>
                  </a:cubicBezTo>
                  <a:lnTo>
                    <a:pt x="992981" y="478917"/>
                  </a:lnTo>
                  <a:cubicBezTo>
                    <a:pt x="1017746" y="478917"/>
                    <a:pt x="1037844" y="459010"/>
                    <a:pt x="1037844" y="434435"/>
                  </a:cubicBezTo>
                  <a:lnTo>
                    <a:pt x="1037844" y="397859"/>
                  </a:lnTo>
                  <a:cubicBezTo>
                    <a:pt x="1037844" y="373189"/>
                    <a:pt x="1017746" y="353187"/>
                    <a:pt x="992981" y="353187"/>
                  </a:cubicBezTo>
                  <a:close/>
                  <a:moveTo>
                    <a:pt x="29623" y="422434"/>
                  </a:moveTo>
                  <a:cubicBezTo>
                    <a:pt x="29623" y="205930"/>
                    <a:pt x="205835" y="29813"/>
                    <a:pt x="422338" y="29813"/>
                  </a:cubicBezTo>
                  <a:cubicBezTo>
                    <a:pt x="615220" y="29813"/>
                    <a:pt x="776097" y="169640"/>
                    <a:pt x="808863" y="353187"/>
                  </a:cubicBezTo>
                  <a:cubicBezTo>
                    <a:pt x="810673" y="362902"/>
                    <a:pt x="812006" y="372713"/>
                    <a:pt x="813054" y="382619"/>
                  </a:cubicBezTo>
                  <a:cubicBezTo>
                    <a:pt x="814387" y="395668"/>
                    <a:pt x="815054" y="409003"/>
                    <a:pt x="815054" y="422434"/>
                  </a:cubicBezTo>
                  <a:cubicBezTo>
                    <a:pt x="815054" y="431482"/>
                    <a:pt x="814768" y="440531"/>
                    <a:pt x="814102" y="449389"/>
                  </a:cubicBezTo>
                  <a:cubicBezTo>
                    <a:pt x="813435" y="459391"/>
                    <a:pt x="812387" y="469201"/>
                    <a:pt x="810959" y="478917"/>
                  </a:cubicBezTo>
                  <a:cubicBezTo>
                    <a:pt x="797814" y="569690"/>
                    <a:pt x="753523" y="650557"/>
                    <a:pt x="689229" y="710279"/>
                  </a:cubicBezTo>
                  <a:cubicBezTo>
                    <a:pt x="679799" y="719042"/>
                    <a:pt x="669893" y="727329"/>
                    <a:pt x="659606" y="735139"/>
                  </a:cubicBezTo>
                  <a:cubicBezTo>
                    <a:pt x="593598" y="785336"/>
                    <a:pt x="511397" y="815150"/>
                    <a:pt x="422338" y="815150"/>
                  </a:cubicBezTo>
                  <a:cubicBezTo>
                    <a:pt x="334423" y="815150"/>
                    <a:pt x="252984" y="786098"/>
                    <a:pt x="187452" y="736949"/>
                  </a:cubicBezTo>
                  <a:cubicBezTo>
                    <a:pt x="177165" y="729234"/>
                    <a:pt x="167259" y="721043"/>
                    <a:pt x="157734" y="712375"/>
                  </a:cubicBezTo>
                  <a:cubicBezTo>
                    <a:pt x="79058" y="640461"/>
                    <a:pt x="29623" y="537115"/>
                    <a:pt x="29623" y="422434"/>
                  </a:cubicBezTo>
                  <a:close/>
                  <a:moveTo>
                    <a:pt x="689229" y="749427"/>
                  </a:moveTo>
                  <a:cubicBezTo>
                    <a:pt x="770192" y="683228"/>
                    <a:pt x="826294" y="587597"/>
                    <a:pt x="840867" y="478917"/>
                  </a:cubicBezTo>
                  <a:lnTo>
                    <a:pt x="871347" y="478917"/>
                  </a:lnTo>
                  <a:cubicBezTo>
                    <a:pt x="855631" y="605885"/>
                    <a:pt x="789051" y="719995"/>
                    <a:pt x="689229" y="793242"/>
                  </a:cubicBezTo>
                  <a:lnTo>
                    <a:pt x="689229" y="749427"/>
                  </a:lnTo>
                  <a:close/>
                  <a:moveTo>
                    <a:pt x="659606" y="919543"/>
                  </a:moveTo>
                  <a:cubicBezTo>
                    <a:pt x="659606" y="965930"/>
                    <a:pt x="621887" y="1003554"/>
                    <a:pt x="575501" y="1003554"/>
                  </a:cubicBezTo>
                  <a:lnTo>
                    <a:pt x="271463" y="1003554"/>
                  </a:lnTo>
                  <a:cubicBezTo>
                    <a:pt x="225076" y="1003554"/>
                    <a:pt x="187452" y="965930"/>
                    <a:pt x="187452" y="919543"/>
                  </a:cubicBezTo>
                  <a:lnTo>
                    <a:pt x="187452" y="773144"/>
                  </a:lnTo>
                  <a:cubicBezTo>
                    <a:pt x="254698" y="818293"/>
                    <a:pt x="335471" y="844677"/>
                    <a:pt x="422338" y="844677"/>
                  </a:cubicBezTo>
                  <a:cubicBezTo>
                    <a:pt x="510254" y="844677"/>
                    <a:pt x="591884" y="817721"/>
                    <a:pt x="659606" y="771525"/>
                  </a:cubicBezTo>
                  <a:lnTo>
                    <a:pt x="659606" y="813149"/>
                  </a:lnTo>
                  <a:lnTo>
                    <a:pt x="659606" y="847344"/>
                  </a:lnTo>
                  <a:lnTo>
                    <a:pt x="659606" y="873061"/>
                  </a:lnTo>
                  <a:lnTo>
                    <a:pt x="659606" y="906780"/>
                  </a:lnTo>
                  <a:lnTo>
                    <a:pt x="659606" y="919543"/>
                  </a:lnTo>
                  <a:close/>
                  <a:moveTo>
                    <a:pt x="689229" y="855440"/>
                  </a:moveTo>
                  <a:lnTo>
                    <a:pt x="689229" y="829247"/>
                  </a:lnTo>
                  <a:cubicBezTo>
                    <a:pt x="806196" y="751522"/>
                    <a:pt x="884301" y="622744"/>
                    <a:pt x="901065" y="478917"/>
                  </a:cubicBezTo>
                  <a:lnTo>
                    <a:pt x="924782" y="478917"/>
                  </a:lnTo>
                  <a:cubicBezTo>
                    <a:pt x="906209" y="633508"/>
                    <a:pt x="819531" y="771525"/>
                    <a:pt x="689229" y="855440"/>
                  </a:cubicBezTo>
                  <a:close/>
                  <a:moveTo>
                    <a:pt x="1008126" y="434340"/>
                  </a:moveTo>
                  <a:cubicBezTo>
                    <a:pt x="1008126" y="442627"/>
                    <a:pt x="1001363" y="449389"/>
                    <a:pt x="992981" y="449389"/>
                  </a:cubicBezTo>
                  <a:lnTo>
                    <a:pt x="957167" y="449389"/>
                  </a:lnTo>
                  <a:lnTo>
                    <a:pt x="927544" y="449389"/>
                  </a:lnTo>
                  <a:lnTo>
                    <a:pt x="903637" y="449389"/>
                  </a:lnTo>
                  <a:lnTo>
                    <a:pt x="874014" y="449389"/>
                  </a:lnTo>
                  <a:lnTo>
                    <a:pt x="843820" y="449389"/>
                  </a:lnTo>
                  <a:cubicBezTo>
                    <a:pt x="844391" y="440436"/>
                    <a:pt x="844677" y="431387"/>
                    <a:pt x="844677" y="422338"/>
                  </a:cubicBezTo>
                  <a:cubicBezTo>
                    <a:pt x="844677" y="409003"/>
                    <a:pt x="844010" y="395764"/>
                    <a:pt x="842772" y="382619"/>
                  </a:cubicBezTo>
                  <a:lnTo>
                    <a:pt x="992981" y="382619"/>
                  </a:lnTo>
                  <a:lnTo>
                    <a:pt x="992981" y="382714"/>
                  </a:lnTo>
                  <a:cubicBezTo>
                    <a:pt x="1001459" y="382714"/>
                    <a:pt x="1008126" y="389572"/>
                    <a:pt x="1008126" y="397764"/>
                  </a:cubicBezTo>
                  <a:lnTo>
                    <a:pt x="1008126" y="43434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Google Shape;40;p3"/>
            <p:cNvSpPr/>
            <p:nvPr/>
          </p:nvSpPr>
          <p:spPr>
            <a:xfrm>
              <a:off x="4890706" y="3164013"/>
              <a:ext cx="361187" cy="361188"/>
            </a:xfrm>
            <a:custGeom>
              <a:rect b="b" l="l" r="r" t="t"/>
              <a:pathLst>
                <a:path extrusionOk="0" h="361188" w="361187">
                  <a:moveTo>
                    <a:pt x="180594" y="361188"/>
                  </a:moveTo>
                  <a:cubicBezTo>
                    <a:pt x="280130" y="361188"/>
                    <a:pt x="361093" y="280226"/>
                    <a:pt x="361188" y="180594"/>
                  </a:cubicBezTo>
                  <a:cubicBezTo>
                    <a:pt x="361188" y="80963"/>
                    <a:pt x="280130" y="0"/>
                    <a:pt x="180594" y="0"/>
                  </a:cubicBezTo>
                  <a:cubicBezTo>
                    <a:pt x="80963" y="0"/>
                    <a:pt x="0" y="81058"/>
                    <a:pt x="0" y="180594"/>
                  </a:cubicBezTo>
                  <a:cubicBezTo>
                    <a:pt x="0" y="280226"/>
                    <a:pt x="81058" y="361188"/>
                    <a:pt x="180594" y="361188"/>
                  </a:cubicBezTo>
                  <a:close/>
                  <a:moveTo>
                    <a:pt x="180594" y="29718"/>
                  </a:moveTo>
                  <a:cubicBezTo>
                    <a:pt x="263747" y="29718"/>
                    <a:pt x="331565" y="97441"/>
                    <a:pt x="331565" y="180689"/>
                  </a:cubicBezTo>
                  <a:cubicBezTo>
                    <a:pt x="331565" y="263938"/>
                    <a:pt x="263842" y="331661"/>
                    <a:pt x="180594" y="331661"/>
                  </a:cubicBezTo>
                  <a:cubicBezTo>
                    <a:pt x="97345" y="331661"/>
                    <a:pt x="29623" y="263938"/>
                    <a:pt x="29623" y="180689"/>
                  </a:cubicBezTo>
                  <a:cubicBezTo>
                    <a:pt x="29623" y="97441"/>
                    <a:pt x="97345" y="29718"/>
                    <a:pt x="180594" y="2971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4997004" y="3262312"/>
              <a:ext cx="154305" cy="155448"/>
            </a:xfrm>
            <a:custGeom>
              <a:rect b="b" l="l" r="r" t="t"/>
              <a:pathLst>
                <a:path extrusionOk="0" h="155448" w="154305">
                  <a:moveTo>
                    <a:pt x="77153" y="155448"/>
                  </a:moveTo>
                  <a:cubicBezTo>
                    <a:pt x="119634" y="155448"/>
                    <a:pt x="154305" y="120587"/>
                    <a:pt x="154305" y="77724"/>
                  </a:cubicBezTo>
                  <a:cubicBezTo>
                    <a:pt x="154305" y="34862"/>
                    <a:pt x="119634" y="0"/>
                    <a:pt x="77153" y="0"/>
                  </a:cubicBezTo>
                  <a:cubicBezTo>
                    <a:pt x="34671" y="0"/>
                    <a:pt x="0" y="34862"/>
                    <a:pt x="0" y="77724"/>
                  </a:cubicBezTo>
                  <a:cubicBezTo>
                    <a:pt x="0" y="120587"/>
                    <a:pt x="34576" y="155448"/>
                    <a:pt x="77153" y="155448"/>
                  </a:cubicBezTo>
                  <a:close/>
                  <a:moveTo>
                    <a:pt x="77153" y="29623"/>
                  </a:moveTo>
                  <a:cubicBezTo>
                    <a:pt x="103442" y="29623"/>
                    <a:pt x="124778" y="51149"/>
                    <a:pt x="124778" y="77629"/>
                  </a:cubicBezTo>
                  <a:cubicBezTo>
                    <a:pt x="124778" y="104108"/>
                    <a:pt x="103442" y="125635"/>
                    <a:pt x="77153" y="125635"/>
                  </a:cubicBezTo>
                  <a:cubicBezTo>
                    <a:pt x="50864" y="125635"/>
                    <a:pt x="29528" y="104108"/>
                    <a:pt x="29528" y="77629"/>
                  </a:cubicBezTo>
                  <a:cubicBezTo>
                    <a:pt x="29528" y="51149"/>
                    <a:pt x="50864" y="29623"/>
                    <a:pt x="77153" y="2962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4872417" y="3782377"/>
              <a:ext cx="109728" cy="108584"/>
            </a:xfrm>
            <a:custGeom>
              <a:rect b="b" l="l" r="r" t="t"/>
              <a:pathLst>
                <a:path extrusionOk="0" h="108584" w="109728">
                  <a:moveTo>
                    <a:pt x="54864" y="0"/>
                  </a:moveTo>
                  <a:cubicBezTo>
                    <a:pt x="24575" y="0"/>
                    <a:pt x="0" y="24384"/>
                    <a:pt x="0" y="54292"/>
                  </a:cubicBezTo>
                  <a:cubicBezTo>
                    <a:pt x="0" y="84201"/>
                    <a:pt x="24575" y="108585"/>
                    <a:pt x="54864" y="108585"/>
                  </a:cubicBezTo>
                  <a:cubicBezTo>
                    <a:pt x="85154" y="108585"/>
                    <a:pt x="109728" y="84106"/>
                    <a:pt x="109728" y="54292"/>
                  </a:cubicBezTo>
                  <a:cubicBezTo>
                    <a:pt x="109728" y="24384"/>
                    <a:pt x="85154" y="0"/>
                    <a:pt x="54864" y="0"/>
                  </a:cubicBezTo>
                  <a:close/>
                  <a:moveTo>
                    <a:pt x="54864" y="79057"/>
                  </a:moveTo>
                  <a:cubicBezTo>
                    <a:pt x="41053" y="79057"/>
                    <a:pt x="29718" y="68008"/>
                    <a:pt x="29718" y="54197"/>
                  </a:cubicBezTo>
                  <a:cubicBezTo>
                    <a:pt x="29718" y="40576"/>
                    <a:pt x="40958" y="29337"/>
                    <a:pt x="54864" y="29337"/>
                  </a:cubicBezTo>
                  <a:cubicBezTo>
                    <a:pt x="68675" y="29337"/>
                    <a:pt x="80010" y="40481"/>
                    <a:pt x="80010" y="54197"/>
                  </a:cubicBezTo>
                  <a:cubicBezTo>
                    <a:pt x="80010" y="67913"/>
                    <a:pt x="68771" y="79057"/>
                    <a:pt x="54864" y="79057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43;p3"/>
            <p:cNvSpPr/>
            <p:nvPr/>
          </p:nvSpPr>
          <p:spPr>
            <a:xfrm>
              <a:off x="5173027" y="3777804"/>
              <a:ext cx="108585" cy="109728"/>
            </a:xfrm>
            <a:custGeom>
              <a:rect b="b" l="l" r="r" t="t"/>
              <a:pathLst>
                <a:path extrusionOk="0" h="109728" w="108585">
                  <a:moveTo>
                    <a:pt x="54292" y="0"/>
                  </a:moveTo>
                  <a:cubicBezTo>
                    <a:pt x="24384" y="0"/>
                    <a:pt x="0" y="24575"/>
                    <a:pt x="0" y="54864"/>
                  </a:cubicBezTo>
                  <a:cubicBezTo>
                    <a:pt x="0" y="85154"/>
                    <a:pt x="24384" y="109728"/>
                    <a:pt x="54292" y="109728"/>
                  </a:cubicBezTo>
                  <a:cubicBezTo>
                    <a:pt x="84201" y="109728"/>
                    <a:pt x="108680" y="85154"/>
                    <a:pt x="108585" y="54864"/>
                  </a:cubicBezTo>
                  <a:cubicBezTo>
                    <a:pt x="108585" y="24575"/>
                    <a:pt x="84201" y="0"/>
                    <a:pt x="54292" y="0"/>
                  </a:cubicBezTo>
                  <a:close/>
                  <a:moveTo>
                    <a:pt x="54292" y="79820"/>
                  </a:moveTo>
                  <a:cubicBezTo>
                    <a:pt x="40672" y="79820"/>
                    <a:pt x="29432" y="68580"/>
                    <a:pt x="29432" y="54673"/>
                  </a:cubicBezTo>
                  <a:cubicBezTo>
                    <a:pt x="29432" y="40862"/>
                    <a:pt x="40481" y="29528"/>
                    <a:pt x="54292" y="29528"/>
                  </a:cubicBezTo>
                  <a:cubicBezTo>
                    <a:pt x="68104" y="29528"/>
                    <a:pt x="79248" y="40862"/>
                    <a:pt x="79153" y="54673"/>
                  </a:cubicBezTo>
                  <a:cubicBezTo>
                    <a:pt x="79153" y="68580"/>
                    <a:pt x="68008" y="79820"/>
                    <a:pt x="54292" y="7982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4" name="Google Shape;44;p3"/>
          <p:cNvGrpSpPr/>
          <p:nvPr/>
        </p:nvGrpSpPr>
        <p:grpSpPr>
          <a:xfrm>
            <a:off x="8755319" y="939919"/>
            <a:ext cx="1255321" cy="1252524"/>
            <a:chOff x="8331135" y="1487233"/>
            <a:chExt cx="998982" cy="996756"/>
          </a:xfrm>
        </p:grpSpPr>
        <p:sp>
          <p:nvSpPr>
            <p:cNvPr id="45" name="Google Shape;45;p3"/>
            <p:cNvSpPr/>
            <p:nvPr/>
          </p:nvSpPr>
          <p:spPr>
            <a:xfrm>
              <a:off x="8331135" y="1487233"/>
              <a:ext cx="998982" cy="996756"/>
            </a:xfrm>
            <a:custGeom>
              <a:rect b="b" l="l" r="r" t="t"/>
              <a:pathLst>
                <a:path extrusionOk="0" h="996756" w="998982">
                  <a:moveTo>
                    <a:pt x="984218" y="0"/>
                  </a:moveTo>
                  <a:lnTo>
                    <a:pt x="274797" y="0"/>
                  </a:lnTo>
                  <a:cubicBezTo>
                    <a:pt x="266605" y="0"/>
                    <a:pt x="259938" y="6667"/>
                    <a:pt x="259938" y="14859"/>
                  </a:cubicBezTo>
                  <a:cubicBezTo>
                    <a:pt x="259938" y="23050"/>
                    <a:pt x="266605" y="29623"/>
                    <a:pt x="274797" y="29623"/>
                  </a:cubicBezTo>
                  <a:lnTo>
                    <a:pt x="969359" y="29623"/>
                  </a:lnTo>
                  <a:lnTo>
                    <a:pt x="969359" y="661988"/>
                  </a:lnTo>
                  <a:lnTo>
                    <a:pt x="678466" y="661988"/>
                  </a:lnTo>
                  <a:cubicBezTo>
                    <a:pt x="680276" y="651701"/>
                    <a:pt x="681228" y="641223"/>
                    <a:pt x="681228" y="630460"/>
                  </a:cubicBezTo>
                  <a:cubicBezTo>
                    <a:pt x="681228" y="616839"/>
                    <a:pt x="679800" y="603599"/>
                    <a:pt x="676942" y="590931"/>
                  </a:cubicBezTo>
                  <a:lnTo>
                    <a:pt x="736759" y="590931"/>
                  </a:lnTo>
                  <a:cubicBezTo>
                    <a:pt x="744950" y="590931"/>
                    <a:pt x="751523" y="584359"/>
                    <a:pt x="751523" y="576167"/>
                  </a:cubicBezTo>
                  <a:cubicBezTo>
                    <a:pt x="751523" y="567976"/>
                    <a:pt x="744950" y="561308"/>
                    <a:pt x="736759" y="561308"/>
                  </a:cubicBezTo>
                  <a:lnTo>
                    <a:pt x="667798" y="561308"/>
                  </a:lnTo>
                  <a:cubicBezTo>
                    <a:pt x="640462" y="493586"/>
                    <a:pt x="574263" y="445770"/>
                    <a:pt x="497205" y="445770"/>
                  </a:cubicBezTo>
                  <a:cubicBezTo>
                    <a:pt x="420148" y="445770"/>
                    <a:pt x="353949" y="493586"/>
                    <a:pt x="326613" y="561308"/>
                  </a:cubicBezTo>
                  <a:lnTo>
                    <a:pt x="137160" y="561308"/>
                  </a:lnTo>
                  <a:lnTo>
                    <a:pt x="137160" y="130302"/>
                  </a:lnTo>
                  <a:lnTo>
                    <a:pt x="863061" y="130302"/>
                  </a:lnTo>
                  <a:lnTo>
                    <a:pt x="863061" y="561308"/>
                  </a:lnTo>
                  <a:lnTo>
                    <a:pt x="805625" y="561308"/>
                  </a:lnTo>
                  <a:cubicBezTo>
                    <a:pt x="797433" y="561308"/>
                    <a:pt x="790861" y="567976"/>
                    <a:pt x="790861" y="576167"/>
                  </a:cubicBezTo>
                  <a:cubicBezTo>
                    <a:pt x="790861" y="584359"/>
                    <a:pt x="797433" y="590931"/>
                    <a:pt x="805625" y="590931"/>
                  </a:cubicBezTo>
                  <a:lnTo>
                    <a:pt x="877824" y="590931"/>
                  </a:lnTo>
                  <a:cubicBezTo>
                    <a:pt x="886111" y="590931"/>
                    <a:pt x="892683" y="584264"/>
                    <a:pt x="892683" y="576167"/>
                  </a:cubicBezTo>
                  <a:lnTo>
                    <a:pt x="892683" y="115443"/>
                  </a:lnTo>
                  <a:cubicBezTo>
                    <a:pt x="892683" y="107251"/>
                    <a:pt x="886111" y="100584"/>
                    <a:pt x="877824" y="100584"/>
                  </a:cubicBezTo>
                  <a:lnTo>
                    <a:pt x="122301" y="100584"/>
                  </a:lnTo>
                  <a:cubicBezTo>
                    <a:pt x="114110" y="100584"/>
                    <a:pt x="107442" y="107251"/>
                    <a:pt x="107442" y="115443"/>
                  </a:cubicBezTo>
                  <a:lnTo>
                    <a:pt x="107442" y="576167"/>
                  </a:lnTo>
                  <a:cubicBezTo>
                    <a:pt x="107442" y="584359"/>
                    <a:pt x="114110" y="590931"/>
                    <a:pt x="122301" y="590931"/>
                  </a:cubicBezTo>
                  <a:lnTo>
                    <a:pt x="317468" y="590931"/>
                  </a:lnTo>
                  <a:cubicBezTo>
                    <a:pt x="314611" y="603599"/>
                    <a:pt x="313182" y="616839"/>
                    <a:pt x="313182" y="630460"/>
                  </a:cubicBezTo>
                  <a:cubicBezTo>
                    <a:pt x="313182" y="641223"/>
                    <a:pt x="314135" y="651701"/>
                    <a:pt x="315945" y="661988"/>
                  </a:cubicBezTo>
                  <a:lnTo>
                    <a:pt x="29623" y="661988"/>
                  </a:lnTo>
                  <a:lnTo>
                    <a:pt x="29623" y="29623"/>
                  </a:lnTo>
                  <a:lnTo>
                    <a:pt x="157925" y="29623"/>
                  </a:lnTo>
                  <a:cubicBezTo>
                    <a:pt x="166116" y="29623"/>
                    <a:pt x="172784" y="23050"/>
                    <a:pt x="172784" y="14859"/>
                  </a:cubicBezTo>
                  <a:cubicBezTo>
                    <a:pt x="172784" y="6667"/>
                    <a:pt x="166116" y="0"/>
                    <a:pt x="157925" y="0"/>
                  </a:cubicBezTo>
                  <a:lnTo>
                    <a:pt x="14859" y="0"/>
                  </a:lnTo>
                  <a:cubicBezTo>
                    <a:pt x="6668" y="0"/>
                    <a:pt x="0" y="6667"/>
                    <a:pt x="0" y="14859"/>
                  </a:cubicBezTo>
                  <a:lnTo>
                    <a:pt x="0" y="676751"/>
                  </a:lnTo>
                  <a:cubicBezTo>
                    <a:pt x="0" y="684943"/>
                    <a:pt x="6668" y="691515"/>
                    <a:pt x="14859" y="691515"/>
                  </a:cubicBezTo>
                  <a:lnTo>
                    <a:pt x="323565" y="691515"/>
                  </a:lnTo>
                  <a:cubicBezTo>
                    <a:pt x="333090" y="718852"/>
                    <a:pt x="348901" y="743141"/>
                    <a:pt x="369189" y="762857"/>
                  </a:cubicBezTo>
                  <a:lnTo>
                    <a:pt x="369189" y="981837"/>
                  </a:lnTo>
                  <a:cubicBezTo>
                    <a:pt x="369189" y="987362"/>
                    <a:pt x="372237" y="992410"/>
                    <a:pt x="377095" y="994982"/>
                  </a:cubicBezTo>
                  <a:cubicBezTo>
                    <a:pt x="381953" y="997649"/>
                    <a:pt x="387763" y="997267"/>
                    <a:pt x="392240" y="994124"/>
                  </a:cubicBezTo>
                  <a:lnTo>
                    <a:pt x="496729" y="923163"/>
                  </a:lnTo>
                  <a:lnTo>
                    <a:pt x="597313" y="993934"/>
                  </a:lnTo>
                  <a:cubicBezTo>
                    <a:pt x="599790" y="995744"/>
                    <a:pt x="602838" y="996601"/>
                    <a:pt x="605790" y="996601"/>
                  </a:cubicBezTo>
                  <a:cubicBezTo>
                    <a:pt x="608076" y="996601"/>
                    <a:pt x="610362" y="996029"/>
                    <a:pt x="612648" y="994982"/>
                  </a:cubicBezTo>
                  <a:cubicBezTo>
                    <a:pt x="617601" y="992410"/>
                    <a:pt x="620649" y="987362"/>
                    <a:pt x="620649" y="981837"/>
                  </a:cubicBezTo>
                  <a:lnTo>
                    <a:pt x="620649" y="767144"/>
                  </a:lnTo>
                  <a:cubicBezTo>
                    <a:pt x="643128" y="746665"/>
                    <a:pt x="660559" y="720757"/>
                    <a:pt x="670751" y="691515"/>
                  </a:cubicBezTo>
                  <a:lnTo>
                    <a:pt x="984218" y="691515"/>
                  </a:lnTo>
                  <a:cubicBezTo>
                    <a:pt x="992410" y="691515"/>
                    <a:pt x="998982" y="684943"/>
                    <a:pt x="998982" y="676751"/>
                  </a:cubicBezTo>
                  <a:lnTo>
                    <a:pt x="998982" y="14859"/>
                  </a:lnTo>
                  <a:cubicBezTo>
                    <a:pt x="998982" y="6667"/>
                    <a:pt x="992410" y="0"/>
                    <a:pt x="984218" y="0"/>
                  </a:cubicBezTo>
                  <a:close/>
                  <a:moveTo>
                    <a:pt x="591027" y="953167"/>
                  </a:moveTo>
                  <a:lnTo>
                    <a:pt x="505396" y="892778"/>
                  </a:lnTo>
                  <a:cubicBezTo>
                    <a:pt x="500444" y="889349"/>
                    <a:pt x="493681" y="889254"/>
                    <a:pt x="488538" y="892683"/>
                  </a:cubicBezTo>
                  <a:lnTo>
                    <a:pt x="398717" y="953738"/>
                  </a:lnTo>
                  <a:lnTo>
                    <a:pt x="398717" y="786194"/>
                  </a:lnTo>
                  <a:cubicBezTo>
                    <a:pt x="427197" y="804482"/>
                    <a:pt x="461010" y="814959"/>
                    <a:pt x="497205" y="814959"/>
                  </a:cubicBezTo>
                  <a:cubicBezTo>
                    <a:pt x="531495" y="814959"/>
                    <a:pt x="563595" y="805529"/>
                    <a:pt x="591027" y="789051"/>
                  </a:cubicBezTo>
                  <a:lnTo>
                    <a:pt x="591027" y="953167"/>
                  </a:lnTo>
                  <a:close/>
                  <a:moveTo>
                    <a:pt x="620649" y="723424"/>
                  </a:moveTo>
                  <a:cubicBezTo>
                    <a:pt x="612172" y="734759"/>
                    <a:pt x="602171" y="744760"/>
                    <a:pt x="591027" y="753332"/>
                  </a:cubicBezTo>
                  <a:cubicBezTo>
                    <a:pt x="565023" y="773430"/>
                    <a:pt x="532448" y="785336"/>
                    <a:pt x="497205" y="785336"/>
                  </a:cubicBezTo>
                  <a:cubicBezTo>
                    <a:pt x="459772" y="785336"/>
                    <a:pt x="425482" y="772001"/>
                    <a:pt x="398717" y="749713"/>
                  </a:cubicBezTo>
                  <a:cubicBezTo>
                    <a:pt x="387382" y="740283"/>
                    <a:pt x="377381" y="729329"/>
                    <a:pt x="369189" y="717042"/>
                  </a:cubicBezTo>
                  <a:cubicBezTo>
                    <a:pt x="363760" y="709041"/>
                    <a:pt x="359093" y="700469"/>
                    <a:pt x="355188" y="691515"/>
                  </a:cubicBezTo>
                  <a:cubicBezTo>
                    <a:pt x="351187" y="682085"/>
                    <a:pt x="348044" y="672275"/>
                    <a:pt x="345948" y="661988"/>
                  </a:cubicBezTo>
                  <a:cubicBezTo>
                    <a:pt x="343853" y="651891"/>
                    <a:pt x="342710" y="641318"/>
                    <a:pt x="342710" y="630460"/>
                  </a:cubicBezTo>
                  <a:cubicBezTo>
                    <a:pt x="342710" y="616744"/>
                    <a:pt x="344520" y="603504"/>
                    <a:pt x="347853" y="590931"/>
                  </a:cubicBezTo>
                  <a:cubicBezTo>
                    <a:pt x="350520" y="580549"/>
                    <a:pt x="354330" y="570643"/>
                    <a:pt x="358997" y="561308"/>
                  </a:cubicBezTo>
                  <a:cubicBezTo>
                    <a:pt x="384334" y="510445"/>
                    <a:pt x="436817" y="475488"/>
                    <a:pt x="497205" y="475488"/>
                  </a:cubicBezTo>
                  <a:cubicBezTo>
                    <a:pt x="557499" y="475488"/>
                    <a:pt x="609981" y="510445"/>
                    <a:pt x="635413" y="561308"/>
                  </a:cubicBezTo>
                  <a:cubicBezTo>
                    <a:pt x="640080" y="570643"/>
                    <a:pt x="643890" y="580549"/>
                    <a:pt x="646557" y="590931"/>
                  </a:cubicBezTo>
                  <a:cubicBezTo>
                    <a:pt x="649891" y="603504"/>
                    <a:pt x="651701" y="616744"/>
                    <a:pt x="651701" y="630460"/>
                  </a:cubicBezTo>
                  <a:cubicBezTo>
                    <a:pt x="651701" y="641223"/>
                    <a:pt x="650558" y="651796"/>
                    <a:pt x="648558" y="661988"/>
                  </a:cubicBezTo>
                  <a:cubicBezTo>
                    <a:pt x="646367" y="672275"/>
                    <a:pt x="643224" y="682085"/>
                    <a:pt x="639223" y="691515"/>
                  </a:cubicBezTo>
                  <a:cubicBezTo>
                    <a:pt x="634270" y="702945"/>
                    <a:pt x="627984" y="713708"/>
                    <a:pt x="620649" y="72342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8570022" y="1735264"/>
              <a:ext cx="544067" cy="29717"/>
            </a:xfrm>
            <a:custGeom>
              <a:rect b="b" l="l" r="r" t="t"/>
              <a:pathLst>
                <a:path extrusionOk="0" h="29717" w="544067">
                  <a:moveTo>
                    <a:pt x="544068" y="14859"/>
                  </a:moveTo>
                  <a:cubicBezTo>
                    <a:pt x="544068" y="6668"/>
                    <a:pt x="537496" y="0"/>
                    <a:pt x="529209" y="0"/>
                  </a:cubicBezTo>
                  <a:lnTo>
                    <a:pt x="14859" y="0"/>
                  </a:lnTo>
                  <a:cubicBezTo>
                    <a:pt x="6668" y="0"/>
                    <a:pt x="0" y="6668"/>
                    <a:pt x="0" y="14859"/>
                  </a:cubicBezTo>
                  <a:cubicBezTo>
                    <a:pt x="0" y="23050"/>
                    <a:pt x="6572" y="29718"/>
                    <a:pt x="14859" y="29718"/>
                  </a:cubicBezTo>
                  <a:lnTo>
                    <a:pt x="529304" y="29718"/>
                  </a:lnTo>
                  <a:cubicBezTo>
                    <a:pt x="537400" y="29718"/>
                    <a:pt x="544068" y="23050"/>
                    <a:pt x="544068" y="1485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" name="Google Shape;47;p3"/>
            <p:cNvSpPr/>
            <p:nvPr/>
          </p:nvSpPr>
          <p:spPr>
            <a:xfrm>
              <a:off x="8570022" y="1848421"/>
              <a:ext cx="147542" cy="29717"/>
            </a:xfrm>
            <a:custGeom>
              <a:rect b="b" l="l" r="r" t="t"/>
              <a:pathLst>
                <a:path extrusionOk="0" h="29717" w="147542">
                  <a:moveTo>
                    <a:pt x="14764" y="0"/>
                  </a:moveTo>
                  <a:cubicBezTo>
                    <a:pt x="6572" y="0"/>
                    <a:pt x="0" y="6667"/>
                    <a:pt x="0" y="14859"/>
                  </a:cubicBezTo>
                  <a:cubicBezTo>
                    <a:pt x="0" y="23050"/>
                    <a:pt x="6572" y="29718"/>
                    <a:pt x="14764" y="29718"/>
                  </a:cubicBezTo>
                  <a:lnTo>
                    <a:pt x="132779" y="29718"/>
                  </a:lnTo>
                  <a:cubicBezTo>
                    <a:pt x="140970" y="29718"/>
                    <a:pt x="147542" y="23050"/>
                    <a:pt x="147542" y="14859"/>
                  </a:cubicBezTo>
                  <a:cubicBezTo>
                    <a:pt x="147542" y="6667"/>
                    <a:pt x="140970" y="0"/>
                    <a:pt x="132779" y="0"/>
                  </a:cubicBezTo>
                  <a:lnTo>
                    <a:pt x="1476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" name="Google Shape;48;p3"/>
            <p:cNvSpPr/>
            <p:nvPr/>
          </p:nvSpPr>
          <p:spPr>
            <a:xfrm>
              <a:off x="8967787" y="1852993"/>
              <a:ext cx="148589" cy="29717"/>
            </a:xfrm>
            <a:custGeom>
              <a:rect b="b" l="l" r="r" t="t"/>
              <a:pathLst>
                <a:path extrusionOk="0" h="29717" w="148589">
                  <a:moveTo>
                    <a:pt x="14859" y="29718"/>
                  </a:moveTo>
                  <a:lnTo>
                    <a:pt x="133731" y="29718"/>
                  </a:lnTo>
                  <a:cubicBezTo>
                    <a:pt x="141827" y="29718"/>
                    <a:pt x="148590" y="23050"/>
                    <a:pt x="148590" y="14859"/>
                  </a:cubicBezTo>
                  <a:cubicBezTo>
                    <a:pt x="148590" y="6668"/>
                    <a:pt x="141923" y="0"/>
                    <a:pt x="133731" y="0"/>
                  </a:cubicBezTo>
                  <a:lnTo>
                    <a:pt x="14859" y="0"/>
                  </a:lnTo>
                  <a:cubicBezTo>
                    <a:pt x="6668" y="0"/>
                    <a:pt x="0" y="6668"/>
                    <a:pt x="0" y="14859"/>
                  </a:cubicBezTo>
                  <a:cubicBezTo>
                    <a:pt x="0" y="23050"/>
                    <a:pt x="6668" y="29718"/>
                    <a:pt x="14859" y="2971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" name="Google Shape;49;p3"/>
            <p:cNvSpPr/>
            <p:nvPr/>
          </p:nvSpPr>
          <p:spPr>
            <a:xfrm>
              <a:off x="8740329" y="2030157"/>
              <a:ext cx="176021" cy="174879"/>
            </a:xfrm>
            <a:custGeom>
              <a:rect b="b" l="l" r="r" t="t"/>
              <a:pathLst>
                <a:path extrusionOk="0" h="174879" w="176021">
                  <a:moveTo>
                    <a:pt x="141923" y="18383"/>
                  </a:moveTo>
                  <a:cubicBezTo>
                    <a:pt x="127064" y="6858"/>
                    <a:pt x="108299" y="0"/>
                    <a:pt x="88011" y="0"/>
                  </a:cubicBezTo>
                  <a:cubicBezTo>
                    <a:pt x="67723" y="0"/>
                    <a:pt x="48959" y="6858"/>
                    <a:pt x="34100" y="18383"/>
                  </a:cubicBezTo>
                  <a:cubicBezTo>
                    <a:pt x="23813" y="26289"/>
                    <a:pt x="15430" y="36385"/>
                    <a:pt x="9525" y="48006"/>
                  </a:cubicBezTo>
                  <a:cubicBezTo>
                    <a:pt x="3429" y="59817"/>
                    <a:pt x="0" y="73247"/>
                    <a:pt x="0" y="87440"/>
                  </a:cubicBezTo>
                  <a:cubicBezTo>
                    <a:pt x="0" y="135731"/>
                    <a:pt x="39434" y="174879"/>
                    <a:pt x="88011" y="174879"/>
                  </a:cubicBezTo>
                  <a:cubicBezTo>
                    <a:pt x="136493" y="174879"/>
                    <a:pt x="176022" y="135636"/>
                    <a:pt x="176022" y="87440"/>
                  </a:cubicBezTo>
                  <a:cubicBezTo>
                    <a:pt x="176022" y="73247"/>
                    <a:pt x="172593" y="59817"/>
                    <a:pt x="166497" y="48006"/>
                  </a:cubicBezTo>
                  <a:cubicBezTo>
                    <a:pt x="160591" y="36385"/>
                    <a:pt x="152209" y="26289"/>
                    <a:pt x="141923" y="18383"/>
                  </a:cubicBezTo>
                  <a:close/>
                  <a:moveTo>
                    <a:pt x="88011" y="145352"/>
                  </a:moveTo>
                  <a:cubicBezTo>
                    <a:pt x="55912" y="145352"/>
                    <a:pt x="29813" y="119348"/>
                    <a:pt x="29813" y="87440"/>
                  </a:cubicBezTo>
                  <a:cubicBezTo>
                    <a:pt x="29813" y="72200"/>
                    <a:pt x="35814" y="58293"/>
                    <a:pt x="45530" y="48006"/>
                  </a:cubicBezTo>
                  <a:cubicBezTo>
                    <a:pt x="56102" y="36671"/>
                    <a:pt x="71247" y="29623"/>
                    <a:pt x="88011" y="29623"/>
                  </a:cubicBezTo>
                  <a:cubicBezTo>
                    <a:pt x="104775" y="29623"/>
                    <a:pt x="119920" y="36671"/>
                    <a:pt x="130493" y="48006"/>
                  </a:cubicBezTo>
                  <a:cubicBezTo>
                    <a:pt x="140208" y="58293"/>
                    <a:pt x="146209" y="72200"/>
                    <a:pt x="146209" y="87440"/>
                  </a:cubicBezTo>
                  <a:cubicBezTo>
                    <a:pt x="146209" y="119348"/>
                    <a:pt x="120110" y="145352"/>
                    <a:pt x="88011" y="14535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0" name="Google Shape;50;p3"/>
          <p:cNvSpPr/>
          <p:nvPr/>
        </p:nvSpPr>
        <p:spPr>
          <a:xfrm>
            <a:off x="8625643" y="2679127"/>
            <a:ext cx="1431573" cy="1425823"/>
          </a:xfrm>
          <a:custGeom>
            <a:rect b="b" l="l" r="r" t="t"/>
            <a:pathLst>
              <a:path extrusionOk="0" h="1133855" w="1138428">
                <a:moveTo>
                  <a:pt x="1123569" y="1100709"/>
                </a:moveTo>
                <a:lnTo>
                  <a:pt x="1065276" y="1100709"/>
                </a:lnTo>
                <a:lnTo>
                  <a:pt x="1065276" y="588645"/>
                </a:lnTo>
                <a:lnTo>
                  <a:pt x="1082802" y="588645"/>
                </a:lnTo>
                <a:cubicBezTo>
                  <a:pt x="1112234" y="588645"/>
                  <a:pt x="1136142" y="564642"/>
                  <a:pt x="1136142" y="535305"/>
                </a:cubicBezTo>
                <a:lnTo>
                  <a:pt x="1136142" y="479679"/>
                </a:lnTo>
                <a:cubicBezTo>
                  <a:pt x="1136142" y="450247"/>
                  <a:pt x="1112234" y="426339"/>
                  <a:pt x="1082802" y="426339"/>
                </a:cubicBezTo>
                <a:lnTo>
                  <a:pt x="809244" y="426339"/>
                </a:lnTo>
                <a:lnTo>
                  <a:pt x="809244" y="284702"/>
                </a:lnTo>
                <a:cubicBezTo>
                  <a:pt x="809244" y="276511"/>
                  <a:pt x="802672" y="269938"/>
                  <a:pt x="794481" y="269938"/>
                </a:cubicBezTo>
                <a:cubicBezTo>
                  <a:pt x="786289" y="269938"/>
                  <a:pt x="779622" y="276511"/>
                  <a:pt x="779622" y="284702"/>
                </a:cubicBezTo>
                <a:lnTo>
                  <a:pt x="779622" y="426339"/>
                </a:lnTo>
                <a:lnTo>
                  <a:pt x="447104" y="426339"/>
                </a:lnTo>
                <a:cubicBezTo>
                  <a:pt x="454247" y="415766"/>
                  <a:pt x="458343" y="403003"/>
                  <a:pt x="458343" y="389287"/>
                </a:cubicBezTo>
                <a:cubicBezTo>
                  <a:pt x="458343" y="371570"/>
                  <a:pt x="451390" y="355473"/>
                  <a:pt x="440055" y="343471"/>
                </a:cubicBezTo>
                <a:cubicBezTo>
                  <a:pt x="442246" y="340328"/>
                  <a:pt x="443484" y="336423"/>
                  <a:pt x="443484" y="332327"/>
                </a:cubicBezTo>
                <a:lnTo>
                  <a:pt x="443484" y="237934"/>
                </a:lnTo>
                <a:cubicBezTo>
                  <a:pt x="443484" y="227171"/>
                  <a:pt x="434721" y="218313"/>
                  <a:pt x="423863" y="218313"/>
                </a:cubicBezTo>
                <a:lnTo>
                  <a:pt x="354235" y="218313"/>
                </a:lnTo>
                <a:lnTo>
                  <a:pt x="354235" y="83534"/>
                </a:lnTo>
                <a:cubicBezTo>
                  <a:pt x="354235" y="53816"/>
                  <a:pt x="378429" y="29623"/>
                  <a:pt x="408147" y="29623"/>
                </a:cubicBezTo>
                <a:lnTo>
                  <a:pt x="725710" y="29623"/>
                </a:lnTo>
                <a:cubicBezTo>
                  <a:pt x="755428" y="29623"/>
                  <a:pt x="779622" y="53816"/>
                  <a:pt x="779622" y="83534"/>
                </a:cubicBezTo>
                <a:lnTo>
                  <a:pt x="779622" y="195739"/>
                </a:lnTo>
                <a:cubicBezTo>
                  <a:pt x="779622" y="203930"/>
                  <a:pt x="786289" y="210502"/>
                  <a:pt x="794481" y="210502"/>
                </a:cubicBezTo>
                <a:cubicBezTo>
                  <a:pt x="802672" y="210502"/>
                  <a:pt x="809244" y="203930"/>
                  <a:pt x="809244" y="195739"/>
                </a:cubicBezTo>
                <a:lnTo>
                  <a:pt x="809244" y="83534"/>
                </a:lnTo>
                <a:cubicBezTo>
                  <a:pt x="809244" y="37528"/>
                  <a:pt x="771811" y="0"/>
                  <a:pt x="725710" y="0"/>
                </a:cubicBezTo>
                <a:lnTo>
                  <a:pt x="408147" y="0"/>
                </a:lnTo>
                <a:cubicBezTo>
                  <a:pt x="362045" y="0"/>
                  <a:pt x="324612" y="37433"/>
                  <a:pt x="324612" y="83534"/>
                </a:cubicBezTo>
                <a:lnTo>
                  <a:pt x="324612" y="218313"/>
                </a:lnTo>
                <a:lnTo>
                  <a:pt x="130873" y="218313"/>
                </a:lnTo>
                <a:cubicBezTo>
                  <a:pt x="94012" y="218313"/>
                  <a:pt x="64008" y="248317"/>
                  <a:pt x="64008" y="285178"/>
                </a:cubicBezTo>
                <a:cubicBezTo>
                  <a:pt x="64008" y="302514"/>
                  <a:pt x="70676" y="318421"/>
                  <a:pt x="81629" y="330232"/>
                </a:cubicBezTo>
                <a:cubicBezTo>
                  <a:pt x="79153" y="333470"/>
                  <a:pt x="77724" y="337566"/>
                  <a:pt x="77724" y="342043"/>
                </a:cubicBezTo>
                <a:lnTo>
                  <a:pt x="77724" y="426339"/>
                </a:lnTo>
                <a:lnTo>
                  <a:pt x="60198" y="426339"/>
                </a:lnTo>
                <a:cubicBezTo>
                  <a:pt x="30766" y="426339"/>
                  <a:pt x="6858" y="450247"/>
                  <a:pt x="6858" y="479679"/>
                </a:cubicBezTo>
                <a:lnTo>
                  <a:pt x="6858" y="535305"/>
                </a:lnTo>
                <a:cubicBezTo>
                  <a:pt x="6858" y="564737"/>
                  <a:pt x="30766" y="588645"/>
                  <a:pt x="60198" y="588645"/>
                </a:cubicBezTo>
                <a:lnTo>
                  <a:pt x="72009" y="588645"/>
                </a:lnTo>
                <a:lnTo>
                  <a:pt x="72009" y="1100709"/>
                </a:lnTo>
                <a:lnTo>
                  <a:pt x="14764" y="1100709"/>
                </a:lnTo>
                <a:cubicBezTo>
                  <a:pt x="6572" y="1100709"/>
                  <a:pt x="0" y="1107377"/>
                  <a:pt x="0" y="1115568"/>
                </a:cubicBezTo>
                <a:cubicBezTo>
                  <a:pt x="0" y="1123760"/>
                  <a:pt x="6572" y="1130427"/>
                  <a:pt x="14764" y="1130427"/>
                </a:cubicBezTo>
                <a:lnTo>
                  <a:pt x="158972" y="1130427"/>
                </a:lnTo>
                <a:cubicBezTo>
                  <a:pt x="167164" y="1130427"/>
                  <a:pt x="173736" y="1123760"/>
                  <a:pt x="173736" y="1115568"/>
                </a:cubicBezTo>
                <a:cubicBezTo>
                  <a:pt x="173736" y="1107377"/>
                  <a:pt x="167164" y="1100709"/>
                  <a:pt x="158972" y="1100709"/>
                </a:cubicBezTo>
                <a:lnTo>
                  <a:pt x="101727" y="1100709"/>
                </a:lnTo>
                <a:lnTo>
                  <a:pt x="101727" y="588645"/>
                </a:lnTo>
                <a:lnTo>
                  <a:pt x="159448" y="588645"/>
                </a:lnTo>
                <a:cubicBezTo>
                  <a:pt x="167640" y="588645"/>
                  <a:pt x="174307" y="582073"/>
                  <a:pt x="174307" y="573881"/>
                </a:cubicBezTo>
                <a:cubicBezTo>
                  <a:pt x="174307" y="565690"/>
                  <a:pt x="167640" y="559022"/>
                  <a:pt x="159448" y="559022"/>
                </a:cubicBezTo>
                <a:lnTo>
                  <a:pt x="60198" y="559022"/>
                </a:lnTo>
                <a:cubicBezTo>
                  <a:pt x="47149" y="559022"/>
                  <a:pt x="36481" y="548354"/>
                  <a:pt x="36481" y="535305"/>
                </a:cubicBezTo>
                <a:lnTo>
                  <a:pt x="36481" y="479679"/>
                </a:lnTo>
                <a:cubicBezTo>
                  <a:pt x="36481" y="466725"/>
                  <a:pt x="47149" y="456057"/>
                  <a:pt x="60198" y="456057"/>
                </a:cubicBezTo>
                <a:lnTo>
                  <a:pt x="97536" y="456057"/>
                </a:lnTo>
                <a:lnTo>
                  <a:pt x="324993" y="456057"/>
                </a:lnTo>
                <a:lnTo>
                  <a:pt x="354902" y="456057"/>
                </a:lnTo>
                <a:lnTo>
                  <a:pt x="391383" y="456057"/>
                </a:lnTo>
                <a:lnTo>
                  <a:pt x="778955" y="456057"/>
                </a:lnTo>
                <a:lnTo>
                  <a:pt x="808863" y="456057"/>
                </a:lnTo>
                <a:lnTo>
                  <a:pt x="1082802" y="456057"/>
                </a:lnTo>
                <a:cubicBezTo>
                  <a:pt x="1095851" y="456057"/>
                  <a:pt x="1106520" y="466630"/>
                  <a:pt x="1106520" y="479679"/>
                </a:cubicBezTo>
                <a:lnTo>
                  <a:pt x="1106520" y="535305"/>
                </a:lnTo>
                <a:cubicBezTo>
                  <a:pt x="1106520" y="548354"/>
                  <a:pt x="1095851" y="559022"/>
                  <a:pt x="1082802" y="559022"/>
                </a:cubicBezTo>
                <a:lnTo>
                  <a:pt x="809244" y="559022"/>
                </a:lnTo>
                <a:lnTo>
                  <a:pt x="779526" y="559022"/>
                </a:lnTo>
                <a:lnTo>
                  <a:pt x="363474" y="559022"/>
                </a:lnTo>
                <a:lnTo>
                  <a:pt x="333756" y="559022"/>
                </a:lnTo>
                <a:lnTo>
                  <a:pt x="253937" y="559022"/>
                </a:lnTo>
                <a:cubicBezTo>
                  <a:pt x="245745" y="559022"/>
                  <a:pt x="239173" y="565690"/>
                  <a:pt x="239173" y="573881"/>
                </a:cubicBezTo>
                <a:cubicBezTo>
                  <a:pt x="239173" y="582073"/>
                  <a:pt x="245745" y="588645"/>
                  <a:pt x="253937" y="588645"/>
                </a:cubicBezTo>
                <a:lnTo>
                  <a:pt x="333756" y="588645"/>
                </a:lnTo>
                <a:lnTo>
                  <a:pt x="333756" y="636270"/>
                </a:lnTo>
                <a:cubicBezTo>
                  <a:pt x="291275" y="641604"/>
                  <a:pt x="258318" y="677799"/>
                  <a:pt x="258318" y="721614"/>
                </a:cubicBezTo>
                <a:lnTo>
                  <a:pt x="258318" y="783717"/>
                </a:lnTo>
                <a:cubicBezTo>
                  <a:pt x="258318" y="801624"/>
                  <a:pt x="272987" y="816102"/>
                  <a:pt x="290894" y="816102"/>
                </a:cubicBezTo>
                <a:lnTo>
                  <a:pt x="333756" y="816102"/>
                </a:lnTo>
                <a:lnTo>
                  <a:pt x="333756" y="1119092"/>
                </a:lnTo>
                <a:cubicBezTo>
                  <a:pt x="333756" y="1127284"/>
                  <a:pt x="340423" y="1133856"/>
                  <a:pt x="348615" y="1133856"/>
                </a:cubicBezTo>
                <a:cubicBezTo>
                  <a:pt x="356711" y="1133856"/>
                  <a:pt x="363474" y="1127284"/>
                  <a:pt x="363474" y="1119092"/>
                </a:cubicBezTo>
                <a:lnTo>
                  <a:pt x="363474" y="987552"/>
                </a:lnTo>
                <a:lnTo>
                  <a:pt x="779526" y="987552"/>
                </a:lnTo>
                <a:lnTo>
                  <a:pt x="779526" y="1119092"/>
                </a:lnTo>
                <a:cubicBezTo>
                  <a:pt x="779526" y="1127284"/>
                  <a:pt x="786194" y="1133856"/>
                  <a:pt x="794385" y="1133856"/>
                </a:cubicBezTo>
                <a:cubicBezTo>
                  <a:pt x="802577" y="1133856"/>
                  <a:pt x="809244" y="1127284"/>
                  <a:pt x="809244" y="1119092"/>
                </a:cubicBezTo>
                <a:lnTo>
                  <a:pt x="809244" y="972884"/>
                </a:lnTo>
                <a:cubicBezTo>
                  <a:pt x="809244" y="972884"/>
                  <a:pt x="809244" y="972788"/>
                  <a:pt x="809244" y="972788"/>
                </a:cubicBezTo>
                <a:cubicBezTo>
                  <a:pt x="809244" y="972788"/>
                  <a:pt x="809244" y="972693"/>
                  <a:pt x="809244" y="972693"/>
                </a:cubicBezTo>
                <a:lnTo>
                  <a:pt x="809244" y="816197"/>
                </a:lnTo>
                <a:lnTo>
                  <a:pt x="842963" y="816197"/>
                </a:lnTo>
                <a:cubicBezTo>
                  <a:pt x="860965" y="816197"/>
                  <a:pt x="875538" y="801624"/>
                  <a:pt x="875538" y="783812"/>
                </a:cubicBezTo>
                <a:lnTo>
                  <a:pt x="875538" y="721709"/>
                </a:lnTo>
                <a:cubicBezTo>
                  <a:pt x="875538" y="681133"/>
                  <a:pt x="847249" y="647033"/>
                  <a:pt x="809244" y="637984"/>
                </a:cubicBezTo>
                <a:lnTo>
                  <a:pt x="809244" y="588740"/>
                </a:lnTo>
                <a:lnTo>
                  <a:pt x="1035558" y="588740"/>
                </a:lnTo>
                <a:lnTo>
                  <a:pt x="1035558" y="1100804"/>
                </a:lnTo>
                <a:lnTo>
                  <a:pt x="978408" y="1100804"/>
                </a:lnTo>
                <a:cubicBezTo>
                  <a:pt x="970216" y="1100804"/>
                  <a:pt x="963549" y="1107472"/>
                  <a:pt x="963549" y="1115663"/>
                </a:cubicBezTo>
                <a:cubicBezTo>
                  <a:pt x="963549" y="1123855"/>
                  <a:pt x="970216" y="1130522"/>
                  <a:pt x="978408" y="1130522"/>
                </a:cubicBezTo>
                <a:lnTo>
                  <a:pt x="1123569" y="1130522"/>
                </a:lnTo>
                <a:cubicBezTo>
                  <a:pt x="1131761" y="1130522"/>
                  <a:pt x="1138428" y="1123855"/>
                  <a:pt x="1138428" y="1115663"/>
                </a:cubicBezTo>
                <a:cubicBezTo>
                  <a:pt x="1138428" y="1107377"/>
                  <a:pt x="1131856" y="1100709"/>
                  <a:pt x="1123569" y="1100709"/>
                </a:cubicBezTo>
                <a:close/>
                <a:moveTo>
                  <a:pt x="130873" y="247936"/>
                </a:moveTo>
                <a:lnTo>
                  <a:pt x="324612" y="247936"/>
                </a:lnTo>
                <a:lnTo>
                  <a:pt x="354235" y="247936"/>
                </a:lnTo>
                <a:lnTo>
                  <a:pt x="414052" y="247936"/>
                </a:lnTo>
                <a:lnTo>
                  <a:pt x="414052" y="322517"/>
                </a:lnTo>
                <a:lnTo>
                  <a:pt x="394811" y="322517"/>
                </a:lnTo>
                <a:cubicBezTo>
                  <a:pt x="393668" y="322326"/>
                  <a:pt x="392525" y="322326"/>
                  <a:pt x="391383" y="322326"/>
                </a:cubicBezTo>
                <a:lnTo>
                  <a:pt x="354235" y="322326"/>
                </a:lnTo>
                <a:lnTo>
                  <a:pt x="324612" y="322326"/>
                </a:lnTo>
                <a:lnTo>
                  <a:pt x="127064" y="322326"/>
                </a:lnTo>
                <a:cubicBezTo>
                  <a:pt x="108299" y="320421"/>
                  <a:pt x="93536" y="304419"/>
                  <a:pt x="93536" y="285178"/>
                </a:cubicBezTo>
                <a:cubicBezTo>
                  <a:pt x="93536" y="264700"/>
                  <a:pt x="110300" y="247936"/>
                  <a:pt x="130873" y="247936"/>
                </a:cubicBezTo>
                <a:close/>
                <a:moveTo>
                  <a:pt x="107347" y="351853"/>
                </a:moveTo>
                <a:lnTo>
                  <a:pt x="127445" y="351853"/>
                </a:lnTo>
                <a:cubicBezTo>
                  <a:pt x="128588" y="352044"/>
                  <a:pt x="129730" y="352044"/>
                  <a:pt x="130873" y="352044"/>
                </a:cubicBezTo>
                <a:lnTo>
                  <a:pt x="324612" y="352044"/>
                </a:lnTo>
                <a:lnTo>
                  <a:pt x="354235" y="352044"/>
                </a:lnTo>
                <a:lnTo>
                  <a:pt x="395192" y="352044"/>
                </a:lnTo>
                <a:cubicBezTo>
                  <a:pt x="413957" y="353949"/>
                  <a:pt x="428720" y="369951"/>
                  <a:pt x="428720" y="389192"/>
                </a:cubicBezTo>
                <a:cubicBezTo>
                  <a:pt x="428720" y="409003"/>
                  <a:pt x="412909" y="425291"/>
                  <a:pt x="393288" y="426339"/>
                </a:cubicBezTo>
                <a:lnTo>
                  <a:pt x="107347" y="426339"/>
                </a:lnTo>
                <a:lnTo>
                  <a:pt x="107347" y="351853"/>
                </a:lnTo>
                <a:close/>
                <a:moveTo>
                  <a:pt x="779526" y="957834"/>
                </a:moveTo>
                <a:lnTo>
                  <a:pt x="363474" y="957834"/>
                </a:lnTo>
                <a:lnTo>
                  <a:pt x="363474" y="816102"/>
                </a:lnTo>
                <a:lnTo>
                  <a:pt x="779526" y="816102"/>
                </a:lnTo>
                <a:lnTo>
                  <a:pt x="779526" y="957834"/>
                </a:lnTo>
                <a:close/>
                <a:moveTo>
                  <a:pt x="845915" y="721614"/>
                </a:moveTo>
                <a:lnTo>
                  <a:pt x="845915" y="783717"/>
                </a:lnTo>
                <a:cubicBezTo>
                  <a:pt x="845915" y="785241"/>
                  <a:pt x="844582" y="786670"/>
                  <a:pt x="842963" y="786670"/>
                </a:cubicBezTo>
                <a:lnTo>
                  <a:pt x="809244" y="786670"/>
                </a:lnTo>
                <a:lnTo>
                  <a:pt x="779526" y="786670"/>
                </a:lnTo>
                <a:lnTo>
                  <a:pt x="363474" y="786670"/>
                </a:lnTo>
                <a:lnTo>
                  <a:pt x="333756" y="786670"/>
                </a:lnTo>
                <a:lnTo>
                  <a:pt x="290894" y="786670"/>
                </a:lnTo>
                <a:cubicBezTo>
                  <a:pt x="289370" y="786670"/>
                  <a:pt x="287941" y="785241"/>
                  <a:pt x="287941" y="783717"/>
                </a:cubicBezTo>
                <a:lnTo>
                  <a:pt x="287941" y="721614"/>
                </a:lnTo>
                <a:cubicBezTo>
                  <a:pt x="287941" y="694182"/>
                  <a:pt x="307753" y="671227"/>
                  <a:pt x="333756" y="666083"/>
                </a:cubicBezTo>
                <a:cubicBezTo>
                  <a:pt x="337281" y="665417"/>
                  <a:pt x="340995" y="665035"/>
                  <a:pt x="344710" y="665035"/>
                </a:cubicBezTo>
                <a:lnTo>
                  <a:pt x="363474" y="665035"/>
                </a:lnTo>
                <a:lnTo>
                  <a:pt x="779526" y="665035"/>
                </a:lnTo>
                <a:lnTo>
                  <a:pt x="789147" y="665035"/>
                </a:lnTo>
                <a:cubicBezTo>
                  <a:pt x="796290" y="665035"/>
                  <a:pt x="803053" y="666369"/>
                  <a:pt x="809244" y="668750"/>
                </a:cubicBezTo>
                <a:cubicBezTo>
                  <a:pt x="830675" y="676847"/>
                  <a:pt x="845915" y="697516"/>
                  <a:pt x="845915" y="721614"/>
                </a:cubicBezTo>
                <a:close/>
                <a:moveTo>
                  <a:pt x="779526" y="635508"/>
                </a:moveTo>
                <a:lnTo>
                  <a:pt x="363474" y="635508"/>
                </a:lnTo>
                <a:lnTo>
                  <a:pt x="363474" y="588645"/>
                </a:lnTo>
                <a:lnTo>
                  <a:pt x="779526" y="588645"/>
                </a:lnTo>
                <a:lnTo>
                  <a:pt x="779526" y="63550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1" name="Google Shape;51;p3"/>
          <p:cNvGrpSpPr/>
          <p:nvPr/>
        </p:nvGrpSpPr>
        <p:grpSpPr>
          <a:xfrm>
            <a:off x="6427881" y="892521"/>
            <a:ext cx="1199209" cy="1347242"/>
            <a:chOff x="6479476" y="1449514"/>
            <a:chExt cx="954404" cy="1072133"/>
          </a:xfrm>
        </p:grpSpPr>
        <p:sp>
          <p:nvSpPr>
            <p:cNvPr id="52" name="Google Shape;52;p3"/>
            <p:cNvSpPr/>
            <p:nvPr/>
          </p:nvSpPr>
          <p:spPr>
            <a:xfrm>
              <a:off x="6479476" y="1449514"/>
              <a:ext cx="954404" cy="1072133"/>
            </a:xfrm>
            <a:custGeom>
              <a:rect b="b" l="l" r="r" t="t"/>
              <a:pathLst>
                <a:path extrusionOk="0" h="1072133" w="954404">
                  <a:moveTo>
                    <a:pt x="917924" y="669798"/>
                  </a:moveTo>
                  <a:lnTo>
                    <a:pt x="869823" y="669798"/>
                  </a:lnTo>
                  <a:lnTo>
                    <a:pt x="869823" y="217837"/>
                  </a:lnTo>
                  <a:cubicBezTo>
                    <a:pt x="869823" y="156305"/>
                    <a:pt x="819722" y="106299"/>
                    <a:pt x="758190" y="106299"/>
                  </a:cubicBezTo>
                  <a:lnTo>
                    <a:pt x="613981" y="106299"/>
                  </a:lnTo>
                  <a:cubicBezTo>
                    <a:pt x="595313" y="97155"/>
                    <a:pt x="575691" y="89821"/>
                    <a:pt x="555498" y="84487"/>
                  </a:cubicBezTo>
                  <a:lnTo>
                    <a:pt x="555498" y="45625"/>
                  </a:lnTo>
                  <a:cubicBezTo>
                    <a:pt x="555498" y="20479"/>
                    <a:pt x="535210" y="0"/>
                    <a:pt x="510254" y="0"/>
                  </a:cubicBezTo>
                  <a:lnTo>
                    <a:pt x="444151" y="0"/>
                  </a:lnTo>
                  <a:cubicBezTo>
                    <a:pt x="419195" y="0"/>
                    <a:pt x="398907" y="20479"/>
                    <a:pt x="398907" y="45625"/>
                  </a:cubicBezTo>
                  <a:lnTo>
                    <a:pt x="398907" y="84392"/>
                  </a:lnTo>
                  <a:cubicBezTo>
                    <a:pt x="378523" y="89630"/>
                    <a:pt x="358712" y="96965"/>
                    <a:pt x="339852" y="106299"/>
                  </a:cubicBezTo>
                  <a:lnTo>
                    <a:pt x="196215" y="106299"/>
                  </a:lnTo>
                  <a:cubicBezTo>
                    <a:pt x="134588" y="106299"/>
                    <a:pt x="84582" y="156401"/>
                    <a:pt x="84582" y="217837"/>
                  </a:cubicBezTo>
                  <a:lnTo>
                    <a:pt x="84582" y="669798"/>
                  </a:lnTo>
                  <a:lnTo>
                    <a:pt x="36576" y="669798"/>
                  </a:lnTo>
                  <a:cubicBezTo>
                    <a:pt x="16383" y="669798"/>
                    <a:pt x="0" y="686276"/>
                    <a:pt x="0" y="706469"/>
                  </a:cubicBezTo>
                  <a:lnTo>
                    <a:pt x="0" y="973360"/>
                  </a:lnTo>
                  <a:cubicBezTo>
                    <a:pt x="0" y="1027843"/>
                    <a:pt x="44291" y="1072134"/>
                    <a:pt x="98679" y="1072134"/>
                  </a:cubicBezTo>
                  <a:lnTo>
                    <a:pt x="246126" y="1072134"/>
                  </a:lnTo>
                  <a:lnTo>
                    <a:pt x="708279" y="1072134"/>
                  </a:lnTo>
                  <a:lnTo>
                    <a:pt x="855916" y="1072134"/>
                  </a:lnTo>
                  <a:cubicBezTo>
                    <a:pt x="910304" y="1072134"/>
                    <a:pt x="954500" y="1027843"/>
                    <a:pt x="954405" y="973360"/>
                  </a:cubicBezTo>
                  <a:lnTo>
                    <a:pt x="954405" y="706469"/>
                  </a:lnTo>
                  <a:cubicBezTo>
                    <a:pt x="954405" y="686276"/>
                    <a:pt x="938022" y="669798"/>
                    <a:pt x="917924" y="669798"/>
                  </a:cubicBezTo>
                  <a:close/>
                  <a:moveTo>
                    <a:pt x="758190" y="136112"/>
                  </a:moveTo>
                  <a:cubicBezTo>
                    <a:pt x="803434" y="136112"/>
                    <a:pt x="840200" y="172784"/>
                    <a:pt x="840200" y="217932"/>
                  </a:cubicBezTo>
                  <a:lnTo>
                    <a:pt x="840200" y="669798"/>
                  </a:lnTo>
                  <a:lnTo>
                    <a:pt x="840200" y="699611"/>
                  </a:lnTo>
                  <a:lnTo>
                    <a:pt x="840200" y="841629"/>
                  </a:lnTo>
                  <a:lnTo>
                    <a:pt x="824484" y="699611"/>
                  </a:lnTo>
                  <a:lnTo>
                    <a:pt x="821150" y="669798"/>
                  </a:lnTo>
                  <a:lnTo>
                    <a:pt x="798862" y="468725"/>
                  </a:lnTo>
                  <a:cubicBezTo>
                    <a:pt x="797052" y="452533"/>
                    <a:pt x="795814" y="435769"/>
                    <a:pt x="794575" y="419481"/>
                  </a:cubicBezTo>
                  <a:cubicBezTo>
                    <a:pt x="792194" y="387382"/>
                    <a:pt x="789718" y="354140"/>
                    <a:pt x="783050" y="322326"/>
                  </a:cubicBezTo>
                  <a:cubicBezTo>
                    <a:pt x="777430" y="295751"/>
                    <a:pt x="768287" y="269843"/>
                    <a:pt x="755999" y="245554"/>
                  </a:cubicBezTo>
                  <a:cubicBezTo>
                    <a:pt x="733806" y="201740"/>
                    <a:pt x="701516" y="164497"/>
                    <a:pt x="662940" y="136112"/>
                  </a:cubicBezTo>
                  <a:lnTo>
                    <a:pt x="758190" y="136112"/>
                  </a:lnTo>
                  <a:close/>
                  <a:moveTo>
                    <a:pt x="135446" y="918782"/>
                  </a:moveTo>
                  <a:lnTo>
                    <a:pt x="159734" y="699611"/>
                  </a:lnTo>
                  <a:lnTo>
                    <a:pt x="163068" y="669798"/>
                  </a:lnTo>
                  <a:lnTo>
                    <a:pt x="181927" y="499586"/>
                  </a:lnTo>
                  <a:cubicBezTo>
                    <a:pt x="183261" y="487680"/>
                    <a:pt x="184785" y="475679"/>
                    <a:pt x="186309" y="463868"/>
                  </a:cubicBezTo>
                  <a:cubicBezTo>
                    <a:pt x="189833" y="436436"/>
                    <a:pt x="193453" y="408051"/>
                    <a:pt x="194596" y="379571"/>
                  </a:cubicBezTo>
                  <a:cubicBezTo>
                    <a:pt x="195643" y="350615"/>
                    <a:pt x="200025" y="324803"/>
                    <a:pt x="207740" y="300704"/>
                  </a:cubicBezTo>
                  <a:cubicBezTo>
                    <a:pt x="223647" y="251079"/>
                    <a:pt x="252984" y="206788"/>
                    <a:pt x="292513" y="172593"/>
                  </a:cubicBezTo>
                  <a:cubicBezTo>
                    <a:pt x="309086" y="158305"/>
                    <a:pt x="327184" y="146114"/>
                    <a:pt x="346329" y="136112"/>
                  </a:cubicBezTo>
                  <a:cubicBezTo>
                    <a:pt x="363093" y="127349"/>
                    <a:pt x="380714" y="120301"/>
                    <a:pt x="398907" y="115062"/>
                  </a:cubicBezTo>
                  <a:cubicBezTo>
                    <a:pt x="408622" y="112300"/>
                    <a:pt x="418433" y="110014"/>
                    <a:pt x="428434" y="108299"/>
                  </a:cubicBezTo>
                  <a:cubicBezTo>
                    <a:pt x="432911" y="107442"/>
                    <a:pt x="437388" y="106775"/>
                    <a:pt x="441865" y="106299"/>
                  </a:cubicBezTo>
                  <a:cubicBezTo>
                    <a:pt x="453485" y="104775"/>
                    <a:pt x="465296" y="104013"/>
                    <a:pt x="477202" y="104013"/>
                  </a:cubicBezTo>
                  <a:cubicBezTo>
                    <a:pt x="489013" y="104013"/>
                    <a:pt x="500824" y="104775"/>
                    <a:pt x="512350" y="106299"/>
                  </a:cubicBezTo>
                  <a:cubicBezTo>
                    <a:pt x="516922" y="106870"/>
                    <a:pt x="521494" y="107537"/>
                    <a:pt x="525971" y="108394"/>
                  </a:cubicBezTo>
                  <a:cubicBezTo>
                    <a:pt x="535972" y="110204"/>
                    <a:pt x="545878" y="112490"/>
                    <a:pt x="555498" y="115348"/>
                  </a:cubicBezTo>
                  <a:cubicBezTo>
                    <a:pt x="573310" y="120587"/>
                    <a:pt x="590550" y="127540"/>
                    <a:pt x="606933" y="136112"/>
                  </a:cubicBezTo>
                  <a:cubicBezTo>
                    <a:pt x="658749" y="162973"/>
                    <a:pt x="702278" y="205645"/>
                    <a:pt x="729329" y="258985"/>
                  </a:cubicBezTo>
                  <a:cubicBezTo>
                    <a:pt x="740473" y="280892"/>
                    <a:pt x="748760" y="304324"/>
                    <a:pt x="753808" y="328422"/>
                  </a:cubicBezTo>
                  <a:cubicBezTo>
                    <a:pt x="760095" y="358331"/>
                    <a:pt x="762476" y="390620"/>
                    <a:pt x="764857" y="421767"/>
                  </a:cubicBezTo>
                  <a:cubicBezTo>
                    <a:pt x="766096" y="438245"/>
                    <a:pt x="767334" y="455390"/>
                    <a:pt x="769239" y="471964"/>
                  </a:cubicBezTo>
                  <a:lnTo>
                    <a:pt x="791147" y="669798"/>
                  </a:lnTo>
                  <a:lnTo>
                    <a:pt x="794480" y="699611"/>
                  </a:lnTo>
                  <a:lnTo>
                    <a:pt x="818769" y="918782"/>
                  </a:lnTo>
                  <a:cubicBezTo>
                    <a:pt x="822293" y="950214"/>
                    <a:pt x="812292" y="981742"/>
                    <a:pt x="791147" y="1005364"/>
                  </a:cubicBezTo>
                  <a:cubicBezTo>
                    <a:pt x="786765" y="1010317"/>
                    <a:pt x="781907" y="1014794"/>
                    <a:pt x="776764" y="1018794"/>
                  </a:cubicBezTo>
                  <a:cubicBezTo>
                    <a:pt x="770763" y="1020128"/>
                    <a:pt x="764572" y="1020890"/>
                    <a:pt x="758190" y="1020890"/>
                  </a:cubicBezTo>
                  <a:lnTo>
                    <a:pt x="196215" y="1020890"/>
                  </a:lnTo>
                  <a:cubicBezTo>
                    <a:pt x="189738" y="1020890"/>
                    <a:pt x="183356" y="1020128"/>
                    <a:pt x="177355" y="1018699"/>
                  </a:cubicBezTo>
                  <a:cubicBezTo>
                    <a:pt x="172212" y="1014698"/>
                    <a:pt x="167449" y="1010317"/>
                    <a:pt x="163068" y="1005364"/>
                  </a:cubicBezTo>
                  <a:cubicBezTo>
                    <a:pt x="142113" y="981837"/>
                    <a:pt x="132016" y="950214"/>
                    <a:pt x="135446" y="918782"/>
                  </a:cubicBezTo>
                  <a:close/>
                  <a:moveTo>
                    <a:pt x="428434" y="45625"/>
                  </a:moveTo>
                  <a:cubicBezTo>
                    <a:pt x="428434" y="36862"/>
                    <a:pt x="435483" y="29718"/>
                    <a:pt x="444151" y="29718"/>
                  </a:cubicBezTo>
                  <a:lnTo>
                    <a:pt x="510254" y="29718"/>
                  </a:lnTo>
                  <a:cubicBezTo>
                    <a:pt x="518922" y="29718"/>
                    <a:pt x="525971" y="36862"/>
                    <a:pt x="525971" y="45625"/>
                  </a:cubicBezTo>
                  <a:lnTo>
                    <a:pt x="525971" y="78200"/>
                  </a:lnTo>
                  <a:cubicBezTo>
                    <a:pt x="509968" y="75629"/>
                    <a:pt x="493776" y="74295"/>
                    <a:pt x="477393" y="74295"/>
                  </a:cubicBezTo>
                  <a:cubicBezTo>
                    <a:pt x="460915" y="74295"/>
                    <a:pt x="444532" y="75629"/>
                    <a:pt x="428434" y="78200"/>
                  </a:cubicBezTo>
                  <a:lnTo>
                    <a:pt x="428434" y="45625"/>
                  </a:lnTo>
                  <a:close/>
                  <a:moveTo>
                    <a:pt x="114205" y="217932"/>
                  </a:moveTo>
                  <a:cubicBezTo>
                    <a:pt x="114205" y="172784"/>
                    <a:pt x="150971" y="136112"/>
                    <a:pt x="196215" y="136112"/>
                  </a:cubicBezTo>
                  <a:lnTo>
                    <a:pt x="291084" y="136112"/>
                  </a:lnTo>
                  <a:cubicBezTo>
                    <a:pt x="284988" y="140494"/>
                    <a:pt x="279082" y="145161"/>
                    <a:pt x="273367" y="150114"/>
                  </a:cubicBezTo>
                  <a:cubicBezTo>
                    <a:pt x="229552" y="187928"/>
                    <a:pt x="197167" y="236887"/>
                    <a:pt x="179641" y="291656"/>
                  </a:cubicBezTo>
                  <a:cubicBezTo>
                    <a:pt x="171069" y="318325"/>
                    <a:pt x="166402" y="346710"/>
                    <a:pt x="165068" y="378428"/>
                  </a:cubicBezTo>
                  <a:cubicBezTo>
                    <a:pt x="164021" y="405670"/>
                    <a:pt x="160401" y="433388"/>
                    <a:pt x="156972" y="460153"/>
                  </a:cubicBezTo>
                  <a:cubicBezTo>
                    <a:pt x="155353" y="472249"/>
                    <a:pt x="153924" y="484346"/>
                    <a:pt x="152495" y="496348"/>
                  </a:cubicBezTo>
                  <a:lnTo>
                    <a:pt x="133255" y="669798"/>
                  </a:lnTo>
                  <a:lnTo>
                    <a:pt x="129921" y="699611"/>
                  </a:lnTo>
                  <a:lnTo>
                    <a:pt x="114205" y="841629"/>
                  </a:lnTo>
                  <a:lnTo>
                    <a:pt x="114205" y="699611"/>
                  </a:lnTo>
                  <a:lnTo>
                    <a:pt x="114205" y="669798"/>
                  </a:lnTo>
                  <a:lnTo>
                    <a:pt x="114205" y="217932"/>
                  </a:lnTo>
                  <a:close/>
                  <a:moveTo>
                    <a:pt x="98774" y="1042607"/>
                  </a:moveTo>
                  <a:cubicBezTo>
                    <a:pt x="60674" y="1042607"/>
                    <a:pt x="29718" y="1011555"/>
                    <a:pt x="29718" y="973455"/>
                  </a:cubicBezTo>
                  <a:lnTo>
                    <a:pt x="29718" y="706565"/>
                  </a:lnTo>
                  <a:cubicBezTo>
                    <a:pt x="29718" y="702659"/>
                    <a:pt x="32861" y="699611"/>
                    <a:pt x="36671" y="699611"/>
                  </a:cubicBezTo>
                  <a:lnTo>
                    <a:pt x="84582" y="699611"/>
                  </a:lnTo>
                  <a:lnTo>
                    <a:pt x="84582" y="938975"/>
                  </a:lnTo>
                  <a:cubicBezTo>
                    <a:pt x="84582" y="986028"/>
                    <a:pt x="113919" y="1026319"/>
                    <a:pt x="155257" y="1042607"/>
                  </a:cubicBezTo>
                  <a:lnTo>
                    <a:pt x="98774" y="1042607"/>
                  </a:lnTo>
                  <a:close/>
                  <a:moveTo>
                    <a:pt x="924973" y="973455"/>
                  </a:moveTo>
                  <a:cubicBezTo>
                    <a:pt x="924973" y="1011650"/>
                    <a:pt x="894016" y="1042607"/>
                    <a:pt x="856012" y="1042607"/>
                  </a:cubicBezTo>
                  <a:lnTo>
                    <a:pt x="799243" y="1042607"/>
                  </a:lnTo>
                  <a:cubicBezTo>
                    <a:pt x="840581" y="1026319"/>
                    <a:pt x="869823" y="986028"/>
                    <a:pt x="869823" y="938975"/>
                  </a:cubicBezTo>
                  <a:lnTo>
                    <a:pt x="869823" y="699611"/>
                  </a:lnTo>
                  <a:lnTo>
                    <a:pt x="918115" y="699611"/>
                  </a:lnTo>
                  <a:cubicBezTo>
                    <a:pt x="921925" y="699611"/>
                    <a:pt x="924973" y="702755"/>
                    <a:pt x="924973" y="706565"/>
                  </a:cubicBezTo>
                  <a:lnTo>
                    <a:pt x="924973" y="97345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" name="Google Shape;53;p3"/>
            <p:cNvSpPr/>
            <p:nvPr/>
          </p:nvSpPr>
          <p:spPr>
            <a:xfrm>
              <a:off x="6705789" y="2061018"/>
              <a:ext cx="502920" cy="310895"/>
            </a:xfrm>
            <a:custGeom>
              <a:rect b="b" l="l" r="r" t="t"/>
              <a:pathLst>
                <a:path extrusionOk="0" h="310895" w="502920">
                  <a:moveTo>
                    <a:pt x="67056" y="310896"/>
                  </a:moveTo>
                  <a:lnTo>
                    <a:pt x="435674" y="310896"/>
                  </a:lnTo>
                  <a:cubicBezTo>
                    <a:pt x="472726" y="310896"/>
                    <a:pt x="502730" y="282702"/>
                    <a:pt x="502920" y="247936"/>
                  </a:cubicBezTo>
                  <a:lnTo>
                    <a:pt x="502920" y="119158"/>
                  </a:lnTo>
                  <a:lnTo>
                    <a:pt x="502920" y="118777"/>
                  </a:lnTo>
                  <a:lnTo>
                    <a:pt x="502920" y="14859"/>
                  </a:lnTo>
                  <a:cubicBezTo>
                    <a:pt x="502920" y="6668"/>
                    <a:pt x="496348" y="0"/>
                    <a:pt x="488156" y="0"/>
                  </a:cubicBezTo>
                  <a:lnTo>
                    <a:pt x="14859" y="0"/>
                  </a:lnTo>
                  <a:cubicBezTo>
                    <a:pt x="6668" y="0"/>
                    <a:pt x="0" y="6668"/>
                    <a:pt x="0" y="14859"/>
                  </a:cubicBezTo>
                  <a:lnTo>
                    <a:pt x="0" y="118777"/>
                  </a:lnTo>
                  <a:lnTo>
                    <a:pt x="0" y="119253"/>
                  </a:lnTo>
                  <a:lnTo>
                    <a:pt x="0" y="247936"/>
                  </a:lnTo>
                  <a:cubicBezTo>
                    <a:pt x="0" y="282702"/>
                    <a:pt x="30099" y="310896"/>
                    <a:pt x="67056" y="310896"/>
                  </a:cubicBezTo>
                  <a:close/>
                  <a:moveTo>
                    <a:pt x="473202" y="248031"/>
                  </a:moveTo>
                  <a:cubicBezTo>
                    <a:pt x="473202" y="266414"/>
                    <a:pt x="456438" y="281464"/>
                    <a:pt x="435769" y="281464"/>
                  </a:cubicBezTo>
                  <a:lnTo>
                    <a:pt x="67056" y="281464"/>
                  </a:lnTo>
                  <a:cubicBezTo>
                    <a:pt x="46387" y="281464"/>
                    <a:pt x="29623" y="266414"/>
                    <a:pt x="29623" y="248031"/>
                  </a:cubicBezTo>
                  <a:lnTo>
                    <a:pt x="29623" y="138303"/>
                  </a:lnTo>
                  <a:lnTo>
                    <a:pt x="213646" y="184118"/>
                  </a:lnTo>
                  <a:cubicBezTo>
                    <a:pt x="226028" y="187071"/>
                    <a:pt x="238696" y="188595"/>
                    <a:pt x="251460" y="188595"/>
                  </a:cubicBezTo>
                  <a:cubicBezTo>
                    <a:pt x="264128" y="188595"/>
                    <a:pt x="276796" y="187071"/>
                    <a:pt x="289275" y="184023"/>
                  </a:cubicBezTo>
                  <a:lnTo>
                    <a:pt x="473202" y="138208"/>
                  </a:lnTo>
                  <a:lnTo>
                    <a:pt x="473202" y="248031"/>
                  </a:lnTo>
                  <a:close/>
                  <a:moveTo>
                    <a:pt x="29528" y="29813"/>
                  </a:moveTo>
                  <a:lnTo>
                    <a:pt x="473202" y="29813"/>
                  </a:lnTo>
                  <a:lnTo>
                    <a:pt x="473202" y="107252"/>
                  </a:lnTo>
                  <a:lnTo>
                    <a:pt x="282131" y="154781"/>
                  </a:lnTo>
                  <a:cubicBezTo>
                    <a:pt x="262033" y="159734"/>
                    <a:pt x="240887" y="159734"/>
                    <a:pt x="220885" y="154781"/>
                  </a:cubicBezTo>
                  <a:lnTo>
                    <a:pt x="29528" y="107252"/>
                  </a:lnTo>
                  <a:lnTo>
                    <a:pt x="29528" y="298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" name="Google Shape;54;p3"/>
            <p:cNvSpPr/>
            <p:nvPr/>
          </p:nvSpPr>
          <p:spPr>
            <a:xfrm>
              <a:off x="6861214" y="1725048"/>
              <a:ext cx="190928" cy="190809"/>
            </a:xfrm>
            <a:custGeom>
              <a:rect b="b" l="l" r="r" t="t"/>
              <a:pathLst>
                <a:path extrusionOk="0" h="190809" w="190928">
                  <a:moveTo>
                    <a:pt x="81939" y="185190"/>
                  </a:moveTo>
                  <a:cubicBezTo>
                    <a:pt x="85749" y="189000"/>
                    <a:pt x="90511" y="190810"/>
                    <a:pt x="95464" y="190810"/>
                  </a:cubicBezTo>
                  <a:cubicBezTo>
                    <a:pt x="100417" y="190810"/>
                    <a:pt x="105180" y="189000"/>
                    <a:pt x="108990" y="185190"/>
                  </a:cubicBezTo>
                  <a:lnTo>
                    <a:pt x="185285" y="108799"/>
                  </a:lnTo>
                  <a:cubicBezTo>
                    <a:pt x="192810" y="101370"/>
                    <a:pt x="192810" y="89273"/>
                    <a:pt x="185285" y="81748"/>
                  </a:cubicBezTo>
                  <a:lnTo>
                    <a:pt x="108990" y="5358"/>
                  </a:lnTo>
                  <a:cubicBezTo>
                    <a:pt x="101751" y="-1786"/>
                    <a:pt x="89178" y="-1786"/>
                    <a:pt x="81939" y="5358"/>
                  </a:cubicBezTo>
                  <a:lnTo>
                    <a:pt x="5643" y="81748"/>
                  </a:lnTo>
                  <a:cubicBezTo>
                    <a:pt x="-1881" y="89178"/>
                    <a:pt x="-1881" y="101275"/>
                    <a:pt x="5643" y="108799"/>
                  </a:cubicBezTo>
                  <a:lnTo>
                    <a:pt x="81939" y="185190"/>
                  </a:lnTo>
                  <a:close/>
                  <a:moveTo>
                    <a:pt x="95464" y="33647"/>
                  </a:moveTo>
                  <a:lnTo>
                    <a:pt x="156996" y="95274"/>
                  </a:lnTo>
                  <a:lnTo>
                    <a:pt x="95464" y="156901"/>
                  </a:lnTo>
                  <a:lnTo>
                    <a:pt x="33933" y="95274"/>
                  </a:lnTo>
                  <a:lnTo>
                    <a:pt x="95464" y="3364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5" name="Google Shape;55;p3"/>
          <p:cNvGrpSpPr/>
          <p:nvPr/>
        </p:nvGrpSpPr>
        <p:grpSpPr>
          <a:xfrm>
            <a:off x="6387066" y="2739184"/>
            <a:ext cx="1329902" cy="1304170"/>
            <a:chOff x="6446995" y="2919316"/>
            <a:chExt cx="1058418" cy="1037939"/>
          </a:xfrm>
        </p:grpSpPr>
        <p:sp>
          <p:nvSpPr>
            <p:cNvPr id="56" name="Google Shape;56;p3"/>
            <p:cNvSpPr/>
            <p:nvPr/>
          </p:nvSpPr>
          <p:spPr>
            <a:xfrm>
              <a:off x="6446995" y="2919316"/>
              <a:ext cx="1058418" cy="1037939"/>
            </a:xfrm>
            <a:custGeom>
              <a:rect b="b" l="l" r="r" t="t"/>
              <a:pathLst>
                <a:path extrusionOk="0" h="1037939" w="1058418">
                  <a:moveTo>
                    <a:pt x="999458" y="233267"/>
                  </a:moveTo>
                  <a:lnTo>
                    <a:pt x="954500" y="233267"/>
                  </a:lnTo>
                  <a:lnTo>
                    <a:pt x="954500" y="233267"/>
                  </a:lnTo>
                  <a:lnTo>
                    <a:pt x="887063" y="233267"/>
                  </a:lnTo>
                  <a:cubicBezTo>
                    <a:pt x="886301" y="233267"/>
                    <a:pt x="885539" y="233363"/>
                    <a:pt x="884777" y="233458"/>
                  </a:cubicBezTo>
                  <a:lnTo>
                    <a:pt x="884777" y="197834"/>
                  </a:lnTo>
                  <a:cubicBezTo>
                    <a:pt x="884777" y="194977"/>
                    <a:pt x="884396" y="192214"/>
                    <a:pt x="884015" y="189452"/>
                  </a:cubicBezTo>
                  <a:cubicBezTo>
                    <a:pt x="884491" y="185642"/>
                    <a:pt x="884777" y="181737"/>
                    <a:pt x="884777" y="177927"/>
                  </a:cubicBezTo>
                  <a:cubicBezTo>
                    <a:pt x="884777" y="78200"/>
                    <a:pt x="726376" y="0"/>
                    <a:pt x="524161" y="0"/>
                  </a:cubicBezTo>
                  <a:cubicBezTo>
                    <a:pt x="321945" y="0"/>
                    <a:pt x="163544" y="78200"/>
                    <a:pt x="163544" y="177927"/>
                  </a:cubicBezTo>
                  <a:cubicBezTo>
                    <a:pt x="163544" y="181737"/>
                    <a:pt x="163830" y="185642"/>
                    <a:pt x="164306" y="189452"/>
                  </a:cubicBezTo>
                  <a:cubicBezTo>
                    <a:pt x="163830" y="192214"/>
                    <a:pt x="163449" y="194977"/>
                    <a:pt x="163449" y="197834"/>
                  </a:cubicBezTo>
                  <a:lnTo>
                    <a:pt x="163449" y="233172"/>
                  </a:lnTo>
                  <a:lnTo>
                    <a:pt x="103061" y="233172"/>
                  </a:lnTo>
                  <a:lnTo>
                    <a:pt x="102870" y="233172"/>
                  </a:lnTo>
                  <a:lnTo>
                    <a:pt x="58579" y="233172"/>
                  </a:lnTo>
                  <a:cubicBezTo>
                    <a:pt x="26289" y="233172"/>
                    <a:pt x="0" y="259461"/>
                    <a:pt x="0" y="291846"/>
                  </a:cubicBezTo>
                  <a:lnTo>
                    <a:pt x="0" y="400812"/>
                  </a:lnTo>
                  <a:cubicBezTo>
                    <a:pt x="0" y="433197"/>
                    <a:pt x="26289" y="459581"/>
                    <a:pt x="58579" y="459581"/>
                  </a:cubicBezTo>
                  <a:lnTo>
                    <a:pt x="93345" y="459581"/>
                  </a:lnTo>
                  <a:cubicBezTo>
                    <a:pt x="93345" y="459581"/>
                    <a:pt x="93345" y="459581"/>
                    <a:pt x="93345" y="459581"/>
                  </a:cubicBezTo>
                  <a:lnTo>
                    <a:pt x="160782" y="459581"/>
                  </a:lnTo>
                  <a:cubicBezTo>
                    <a:pt x="161639" y="459581"/>
                    <a:pt x="162592" y="459486"/>
                    <a:pt x="163449" y="459296"/>
                  </a:cubicBezTo>
                  <a:lnTo>
                    <a:pt x="163449" y="533495"/>
                  </a:lnTo>
                  <a:cubicBezTo>
                    <a:pt x="136588" y="558736"/>
                    <a:pt x="119634" y="595598"/>
                    <a:pt x="119634" y="635984"/>
                  </a:cubicBezTo>
                  <a:lnTo>
                    <a:pt x="119634" y="779907"/>
                  </a:lnTo>
                  <a:cubicBezTo>
                    <a:pt x="119634" y="780193"/>
                    <a:pt x="119729" y="780478"/>
                    <a:pt x="119729" y="780764"/>
                  </a:cubicBezTo>
                  <a:lnTo>
                    <a:pt x="114205" y="780764"/>
                  </a:lnTo>
                  <a:cubicBezTo>
                    <a:pt x="78772" y="780764"/>
                    <a:pt x="49911" y="809530"/>
                    <a:pt x="49911" y="844772"/>
                  </a:cubicBezTo>
                  <a:cubicBezTo>
                    <a:pt x="49911" y="880110"/>
                    <a:pt x="78772" y="908780"/>
                    <a:pt x="114205" y="908780"/>
                  </a:cubicBezTo>
                  <a:lnTo>
                    <a:pt x="115062" y="908780"/>
                  </a:lnTo>
                  <a:lnTo>
                    <a:pt x="115062" y="1023176"/>
                  </a:lnTo>
                  <a:cubicBezTo>
                    <a:pt x="115062" y="1031367"/>
                    <a:pt x="121634" y="1037939"/>
                    <a:pt x="129826" y="1037939"/>
                  </a:cubicBezTo>
                  <a:lnTo>
                    <a:pt x="258032" y="1037939"/>
                  </a:lnTo>
                  <a:cubicBezTo>
                    <a:pt x="266224" y="1037939"/>
                    <a:pt x="272796" y="1031367"/>
                    <a:pt x="272796" y="1023176"/>
                  </a:cubicBezTo>
                  <a:lnTo>
                    <a:pt x="272796" y="908780"/>
                  </a:lnTo>
                  <a:lnTo>
                    <a:pt x="756285" y="908780"/>
                  </a:lnTo>
                  <a:lnTo>
                    <a:pt x="756285" y="1023176"/>
                  </a:lnTo>
                  <a:cubicBezTo>
                    <a:pt x="756285" y="1031367"/>
                    <a:pt x="762953" y="1037939"/>
                    <a:pt x="771144" y="1037939"/>
                  </a:cubicBezTo>
                  <a:lnTo>
                    <a:pt x="900303" y="1037939"/>
                  </a:lnTo>
                  <a:cubicBezTo>
                    <a:pt x="908495" y="1037939"/>
                    <a:pt x="915162" y="1031367"/>
                    <a:pt x="915162" y="1023176"/>
                  </a:cubicBezTo>
                  <a:lnTo>
                    <a:pt x="915162" y="908780"/>
                  </a:lnTo>
                  <a:cubicBezTo>
                    <a:pt x="950595" y="908590"/>
                    <a:pt x="979170" y="880015"/>
                    <a:pt x="979170" y="844772"/>
                  </a:cubicBezTo>
                  <a:cubicBezTo>
                    <a:pt x="979170" y="814197"/>
                    <a:pt x="957453" y="788575"/>
                    <a:pt x="928688" y="782288"/>
                  </a:cubicBezTo>
                  <a:cubicBezTo>
                    <a:pt x="928688" y="781526"/>
                    <a:pt x="928878" y="780764"/>
                    <a:pt x="928878" y="780002"/>
                  </a:cubicBezTo>
                  <a:lnTo>
                    <a:pt x="928878" y="636080"/>
                  </a:lnTo>
                  <a:cubicBezTo>
                    <a:pt x="928878" y="595313"/>
                    <a:pt x="911733" y="558165"/>
                    <a:pt x="884682" y="532828"/>
                  </a:cubicBezTo>
                  <a:lnTo>
                    <a:pt x="884682" y="459581"/>
                  </a:lnTo>
                  <a:lnTo>
                    <a:pt x="944880" y="459581"/>
                  </a:lnTo>
                  <a:cubicBezTo>
                    <a:pt x="946595" y="459581"/>
                    <a:pt x="948119" y="459200"/>
                    <a:pt x="949642" y="458724"/>
                  </a:cubicBezTo>
                  <a:cubicBezTo>
                    <a:pt x="951166" y="459200"/>
                    <a:pt x="952690" y="459581"/>
                    <a:pt x="954405" y="459581"/>
                  </a:cubicBezTo>
                  <a:lnTo>
                    <a:pt x="999363" y="459581"/>
                  </a:lnTo>
                  <a:cubicBezTo>
                    <a:pt x="1031938" y="459581"/>
                    <a:pt x="1058513" y="433292"/>
                    <a:pt x="1058418" y="400812"/>
                  </a:cubicBezTo>
                  <a:lnTo>
                    <a:pt x="1058418" y="291846"/>
                  </a:lnTo>
                  <a:cubicBezTo>
                    <a:pt x="1058513" y="259651"/>
                    <a:pt x="1032034" y="233267"/>
                    <a:pt x="999458" y="233267"/>
                  </a:cubicBezTo>
                  <a:close/>
                  <a:moveTo>
                    <a:pt x="524256" y="29718"/>
                  </a:moveTo>
                  <a:cubicBezTo>
                    <a:pt x="682562" y="29718"/>
                    <a:pt x="819150" y="82582"/>
                    <a:pt x="849154" y="150209"/>
                  </a:cubicBezTo>
                  <a:cubicBezTo>
                    <a:pt x="844867" y="148876"/>
                    <a:pt x="840391" y="148304"/>
                    <a:pt x="835723" y="148304"/>
                  </a:cubicBezTo>
                  <a:lnTo>
                    <a:pt x="212884" y="148304"/>
                  </a:lnTo>
                  <a:cubicBezTo>
                    <a:pt x="208216" y="148304"/>
                    <a:pt x="203835" y="148876"/>
                    <a:pt x="199454" y="150209"/>
                  </a:cubicBezTo>
                  <a:cubicBezTo>
                    <a:pt x="229362" y="82582"/>
                    <a:pt x="365950" y="29718"/>
                    <a:pt x="524256" y="29718"/>
                  </a:cubicBezTo>
                  <a:close/>
                  <a:moveTo>
                    <a:pt x="29528" y="400812"/>
                  </a:moveTo>
                  <a:lnTo>
                    <a:pt x="29528" y="291846"/>
                  </a:lnTo>
                  <a:cubicBezTo>
                    <a:pt x="29528" y="275844"/>
                    <a:pt x="42577" y="262700"/>
                    <a:pt x="58674" y="262700"/>
                  </a:cubicBezTo>
                  <a:lnTo>
                    <a:pt x="88392" y="262700"/>
                  </a:lnTo>
                  <a:lnTo>
                    <a:pt x="88392" y="429959"/>
                  </a:lnTo>
                  <a:lnTo>
                    <a:pt x="58674" y="429959"/>
                  </a:lnTo>
                  <a:cubicBezTo>
                    <a:pt x="42577" y="430054"/>
                    <a:pt x="29528" y="417005"/>
                    <a:pt x="29528" y="400812"/>
                  </a:cubicBezTo>
                  <a:close/>
                  <a:moveTo>
                    <a:pt x="160877" y="429863"/>
                  </a:moveTo>
                  <a:lnTo>
                    <a:pt x="117824" y="429863"/>
                  </a:lnTo>
                  <a:lnTo>
                    <a:pt x="117824" y="261842"/>
                  </a:lnTo>
                  <a:lnTo>
                    <a:pt x="163544" y="261842"/>
                  </a:lnTo>
                  <a:lnTo>
                    <a:pt x="163544" y="430149"/>
                  </a:lnTo>
                  <a:cubicBezTo>
                    <a:pt x="162687" y="429959"/>
                    <a:pt x="161830" y="429863"/>
                    <a:pt x="160877" y="429863"/>
                  </a:cubicBezTo>
                  <a:close/>
                  <a:moveTo>
                    <a:pt x="149447" y="779907"/>
                  </a:moveTo>
                  <a:lnTo>
                    <a:pt x="149447" y="635984"/>
                  </a:lnTo>
                  <a:cubicBezTo>
                    <a:pt x="149447" y="616172"/>
                    <a:pt x="154591" y="597408"/>
                    <a:pt x="163544" y="581406"/>
                  </a:cubicBezTo>
                  <a:cubicBezTo>
                    <a:pt x="170879" y="567785"/>
                    <a:pt x="181070" y="556165"/>
                    <a:pt x="193167" y="547306"/>
                  </a:cubicBezTo>
                  <a:cubicBezTo>
                    <a:pt x="198215" y="543497"/>
                    <a:pt x="203740" y="540258"/>
                    <a:pt x="209455" y="537591"/>
                  </a:cubicBezTo>
                  <a:cubicBezTo>
                    <a:pt x="209074" y="541592"/>
                    <a:pt x="208883" y="545687"/>
                    <a:pt x="208883" y="549783"/>
                  </a:cubicBezTo>
                  <a:lnTo>
                    <a:pt x="208883" y="780764"/>
                  </a:lnTo>
                  <a:lnTo>
                    <a:pt x="149542" y="780764"/>
                  </a:lnTo>
                  <a:cubicBezTo>
                    <a:pt x="149542" y="780478"/>
                    <a:pt x="149447" y="780193"/>
                    <a:pt x="149447" y="779907"/>
                  </a:cubicBezTo>
                  <a:close/>
                  <a:moveTo>
                    <a:pt x="806577" y="519398"/>
                  </a:moveTo>
                  <a:cubicBezTo>
                    <a:pt x="809720" y="529018"/>
                    <a:pt x="811339" y="539305"/>
                    <a:pt x="811339" y="549783"/>
                  </a:cubicBezTo>
                  <a:lnTo>
                    <a:pt x="811339" y="780764"/>
                  </a:lnTo>
                  <a:lnTo>
                    <a:pt x="238506" y="780764"/>
                  </a:lnTo>
                  <a:lnTo>
                    <a:pt x="238506" y="721328"/>
                  </a:lnTo>
                  <a:lnTo>
                    <a:pt x="238506" y="691705"/>
                  </a:lnTo>
                  <a:lnTo>
                    <a:pt x="238506" y="549783"/>
                  </a:lnTo>
                  <a:cubicBezTo>
                    <a:pt x="238506" y="539305"/>
                    <a:pt x="240125" y="529018"/>
                    <a:pt x="243269" y="519303"/>
                  </a:cubicBezTo>
                  <a:cubicBezTo>
                    <a:pt x="244888" y="513969"/>
                    <a:pt x="246983" y="508921"/>
                    <a:pt x="249460" y="504158"/>
                  </a:cubicBezTo>
                  <a:cubicBezTo>
                    <a:pt x="264605" y="474155"/>
                    <a:pt x="293751" y="454914"/>
                    <a:pt x="325946" y="454914"/>
                  </a:cubicBezTo>
                  <a:lnTo>
                    <a:pt x="723900" y="454914"/>
                  </a:lnTo>
                  <a:cubicBezTo>
                    <a:pt x="756095" y="454914"/>
                    <a:pt x="785241" y="474155"/>
                    <a:pt x="800290" y="504253"/>
                  </a:cubicBezTo>
                  <a:cubicBezTo>
                    <a:pt x="802862" y="509016"/>
                    <a:pt x="804958" y="514064"/>
                    <a:pt x="806577" y="519398"/>
                  </a:cubicBezTo>
                  <a:close/>
                  <a:moveTo>
                    <a:pt x="243364" y="1008317"/>
                  </a:moveTo>
                  <a:lnTo>
                    <a:pt x="144780" y="1008317"/>
                  </a:lnTo>
                  <a:lnTo>
                    <a:pt x="144780" y="908780"/>
                  </a:lnTo>
                  <a:lnTo>
                    <a:pt x="243364" y="908780"/>
                  </a:lnTo>
                  <a:lnTo>
                    <a:pt x="243364" y="1008317"/>
                  </a:lnTo>
                  <a:close/>
                  <a:moveTo>
                    <a:pt x="885444" y="1008317"/>
                  </a:moveTo>
                  <a:lnTo>
                    <a:pt x="786194" y="1008317"/>
                  </a:lnTo>
                  <a:lnTo>
                    <a:pt x="786194" y="908780"/>
                  </a:lnTo>
                  <a:lnTo>
                    <a:pt x="885444" y="908780"/>
                  </a:lnTo>
                  <a:lnTo>
                    <a:pt x="885444" y="1008317"/>
                  </a:lnTo>
                  <a:close/>
                  <a:moveTo>
                    <a:pt x="949642" y="844772"/>
                  </a:moveTo>
                  <a:cubicBezTo>
                    <a:pt x="949642" y="863727"/>
                    <a:pt x="934307" y="879062"/>
                    <a:pt x="915257" y="879253"/>
                  </a:cubicBezTo>
                  <a:lnTo>
                    <a:pt x="885444" y="879253"/>
                  </a:lnTo>
                  <a:lnTo>
                    <a:pt x="786194" y="879253"/>
                  </a:lnTo>
                  <a:lnTo>
                    <a:pt x="756380" y="879253"/>
                  </a:lnTo>
                  <a:lnTo>
                    <a:pt x="272891" y="879253"/>
                  </a:lnTo>
                  <a:lnTo>
                    <a:pt x="243364" y="879253"/>
                  </a:lnTo>
                  <a:lnTo>
                    <a:pt x="144780" y="879253"/>
                  </a:lnTo>
                  <a:lnTo>
                    <a:pt x="115157" y="879253"/>
                  </a:lnTo>
                  <a:lnTo>
                    <a:pt x="114300" y="879253"/>
                  </a:lnTo>
                  <a:cubicBezTo>
                    <a:pt x="95155" y="879253"/>
                    <a:pt x="79629" y="863822"/>
                    <a:pt x="79629" y="844772"/>
                  </a:cubicBezTo>
                  <a:cubicBezTo>
                    <a:pt x="79629" y="825818"/>
                    <a:pt x="95155" y="810387"/>
                    <a:pt x="114300" y="810387"/>
                  </a:cubicBezTo>
                  <a:lnTo>
                    <a:pt x="136970" y="810387"/>
                  </a:lnTo>
                  <a:cubicBezTo>
                    <a:pt x="141922" y="813244"/>
                    <a:pt x="147447" y="815054"/>
                    <a:pt x="153543" y="815054"/>
                  </a:cubicBezTo>
                  <a:lnTo>
                    <a:pt x="231172" y="815054"/>
                  </a:lnTo>
                  <a:lnTo>
                    <a:pt x="240982" y="815054"/>
                  </a:lnTo>
                  <a:lnTo>
                    <a:pt x="808863" y="815054"/>
                  </a:lnTo>
                  <a:lnTo>
                    <a:pt x="818674" y="815054"/>
                  </a:lnTo>
                  <a:lnTo>
                    <a:pt x="895540" y="815054"/>
                  </a:lnTo>
                  <a:cubicBezTo>
                    <a:pt x="901541" y="815054"/>
                    <a:pt x="907066" y="813244"/>
                    <a:pt x="911923" y="810387"/>
                  </a:cubicBezTo>
                  <a:lnTo>
                    <a:pt x="914972" y="810387"/>
                  </a:lnTo>
                  <a:cubicBezTo>
                    <a:pt x="934117" y="810387"/>
                    <a:pt x="949642" y="825818"/>
                    <a:pt x="949642" y="844772"/>
                  </a:cubicBezTo>
                  <a:close/>
                  <a:moveTo>
                    <a:pt x="899636" y="635984"/>
                  </a:moveTo>
                  <a:lnTo>
                    <a:pt x="899636" y="779907"/>
                  </a:lnTo>
                  <a:cubicBezTo>
                    <a:pt x="899636" y="780193"/>
                    <a:pt x="899541" y="780478"/>
                    <a:pt x="899541" y="780764"/>
                  </a:cubicBezTo>
                  <a:lnTo>
                    <a:pt x="840962" y="780764"/>
                  </a:lnTo>
                  <a:lnTo>
                    <a:pt x="840962" y="549783"/>
                  </a:lnTo>
                  <a:cubicBezTo>
                    <a:pt x="840962" y="545687"/>
                    <a:pt x="840772" y="541687"/>
                    <a:pt x="840391" y="537686"/>
                  </a:cubicBezTo>
                  <a:cubicBezTo>
                    <a:pt x="845534" y="540163"/>
                    <a:pt x="850487" y="543020"/>
                    <a:pt x="855155" y="546449"/>
                  </a:cubicBezTo>
                  <a:cubicBezTo>
                    <a:pt x="867156" y="555022"/>
                    <a:pt x="877348" y="566452"/>
                    <a:pt x="884777" y="579692"/>
                  </a:cubicBezTo>
                  <a:cubicBezTo>
                    <a:pt x="894207" y="596075"/>
                    <a:pt x="899636" y="615410"/>
                    <a:pt x="899636" y="635984"/>
                  </a:cubicBezTo>
                  <a:close/>
                  <a:moveTo>
                    <a:pt x="832390" y="503301"/>
                  </a:moveTo>
                  <a:cubicBezTo>
                    <a:pt x="814673" y="456343"/>
                    <a:pt x="771906" y="425291"/>
                    <a:pt x="723900" y="425291"/>
                  </a:cubicBezTo>
                  <a:lnTo>
                    <a:pt x="325946" y="425291"/>
                  </a:lnTo>
                  <a:cubicBezTo>
                    <a:pt x="277939" y="425291"/>
                    <a:pt x="235172" y="456438"/>
                    <a:pt x="217456" y="503301"/>
                  </a:cubicBezTo>
                  <a:cubicBezTo>
                    <a:pt x="208979" y="505492"/>
                    <a:pt x="200882" y="508635"/>
                    <a:pt x="193167" y="512635"/>
                  </a:cubicBezTo>
                  <a:lnTo>
                    <a:pt x="193167" y="197929"/>
                  </a:lnTo>
                  <a:cubicBezTo>
                    <a:pt x="193167" y="196405"/>
                    <a:pt x="193262" y="195072"/>
                    <a:pt x="193643" y="193453"/>
                  </a:cubicBezTo>
                  <a:cubicBezTo>
                    <a:pt x="193643" y="193357"/>
                    <a:pt x="193738" y="193262"/>
                    <a:pt x="193834" y="193072"/>
                  </a:cubicBezTo>
                  <a:cubicBezTo>
                    <a:pt x="194024" y="192024"/>
                    <a:pt x="194405" y="190976"/>
                    <a:pt x="194786" y="190024"/>
                  </a:cubicBezTo>
                  <a:cubicBezTo>
                    <a:pt x="197834" y="183071"/>
                    <a:pt x="204883" y="178213"/>
                    <a:pt x="212788" y="178213"/>
                  </a:cubicBezTo>
                  <a:lnTo>
                    <a:pt x="835628" y="178213"/>
                  </a:lnTo>
                  <a:cubicBezTo>
                    <a:pt x="844582" y="178213"/>
                    <a:pt x="852583" y="184690"/>
                    <a:pt x="854678" y="193548"/>
                  </a:cubicBezTo>
                  <a:cubicBezTo>
                    <a:pt x="854964" y="194977"/>
                    <a:pt x="855155" y="196310"/>
                    <a:pt x="855155" y="197834"/>
                  </a:cubicBezTo>
                  <a:lnTo>
                    <a:pt x="855155" y="511969"/>
                  </a:lnTo>
                  <a:cubicBezTo>
                    <a:pt x="847915" y="508349"/>
                    <a:pt x="840296" y="505492"/>
                    <a:pt x="832390" y="503301"/>
                  </a:cubicBezTo>
                  <a:close/>
                  <a:moveTo>
                    <a:pt x="884777" y="261652"/>
                  </a:moveTo>
                  <a:cubicBezTo>
                    <a:pt x="885539" y="261747"/>
                    <a:pt x="886301" y="261842"/>
                    <a:pt x="887063" y="261842"/>
                  </a:cubicBezTo>
                  <a:lnTo>
                    <a:pt x="939641" y="261842"/>
                  </a:lnTo>
                  <a:lnTo>
                    <a:pt x="939641" y="429863"/>
                  </a:lnTo>
                  <a:lnTo>
                    <a:pt x="884777" y="429863"/>
                  </a:lnTo>
                  <a:lnTo>
                    <a:pt x="884777" y="261652"/>
                  </a:lnTo>
                  <a:close/>
                  <a:moveTo>
                    <a:pt x="1028890" y="400812"/>
                  </a:moveTo>
                  <a:cubicBezTo>
                    <a:pt x="1028890" y="416909"/>
                    <a:pt x="1015746" y="430054"/>
                    <a:pt x="999554" y="430054"/>
                  </a:cubicBezTo>
                  <a:lnTo>
                    <a:pt x="969455" y="430054"/>
                  </a:lnTo>
                  <a:lnTo>
                    <a:pt x="969455" y="262795"/>
                  </a:lnTo>
                  <a:lnTo>
                    <a:pt x="999554" y="262795"/>
                  </a:lnTo>
                  <a:cubicBezTo>
                    <a:pt x="1015746" y="262795"/>
                    <a:pt x="1028890" y="275844"/>
                    <a:pt x="1028890" y="291941"/>
                  </a:cubicBezTo>
                  <a:lnTo>
                    <a:pt x="1028890" y="4008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" name="Google Shape;57;p3"/>
            <p:cNvSpPr/>
            <p:nvPr/>
          </p:nvSpPr>
          <p:spPr>
            <a:xfrm>
              <a:off x="6689406" y="3136582"/>
              <a:ext cx="563499" cy="178403"/>
            </a:xfrm>
            <a:custGeom>
              <a:rect b="b" l="l" r="r" t="t"/>
              <a:pathLst>
                <a:path extrusionOk="0" h="178403" w="563499">
                  <a:moveTo>
                    <a:pt x="532162" y="0"/>
                  </a:moveTo>
                  <a:lnTo>
                    <a:pt x="31337" y="0"/>
                  </a:lnTo>
                  <a:cubicBezTo>
                    <a:pt x="14002" y="0"/>
                    <a:pt x="0" y="14097"/>
                    <a:pt x="0" y="31433"/>
                  </a:cubicBezTo>
                  <a:lnTo>
                    <a:pt x="0" y="146971"/>
                  </a:lnTo>
                  <a:cubicBezTo>
                    <a:pt x="0" y="164306"/>
                    <a:pt x="14002" y="178403"/>
                    <a:pt x="31337" y="178403"/>
                  </a:cubicBezTo>
                  <a:lnTo>
                    <a:pt x="532162" y="178403"/>
                  </a:lnTo>
                  <a:cubicBezTo>
                    <a:pt x="549402" y="178403"/>
                    <a:pt x="563404" y="164306"/>
                    <a:pt x="563499" y="146971"/>
                  </a:cubicBezTo>
                  <a:lnTo>
                    <a:pt x="563499" y="31433"/>
                  </a:lnTo>
                  <a:cubicBezTo>
                    <a:pt x="563499" y="14097"/>
                    <a:pt x="549497" y="0"/>
                    <a:pt x="532162" y="0"/>
                  </a:cubicBezTo>
                  <a:close/>
                  <a:moveTo>
                    <a:pt x="533781" y="146875"/>
                  </a:moveTo>
                  <a:cubicBezTo>
                    <a:pt x="533781" y="147733"/>
                    <a:pt x="533019" y="148590"/>
                    <a:pt x="532067" y="148590"/>
                  </a:cubicBezTo>
                  <a:lnTo>
                    <a:pt x="31242" y="148590"/>
                  </a:lnTo>
                  <a:cubicBezTo>
                    <a:pt x="30385" y="148590"/>
                    <a:pt x="29528" y="147828"/>
                    <a:pt x="29528" y="146875"/>
                  </a:cubicBezTo>
                  <a:lnTo>
                    <a:pt x="29528" y="31433"/>
                  </a:lnTo>
                  <a:cubicBezTo>
                    <a:pt x="29528" y="30575"/>
                    <a:pt x="30290" y="29718"/>
                    <a:pt x="31242" y="29718"/>
                  </a:cubicBezTo>
                  <a:lnTo>
                    <a:pt x="532067" y="29718"/>
                  </a:lnTo>
                  <a:cubicBezTo>
                    <a:pt x="532924" y="29718"/>
                    <a:pt x="533781" y="30480"/>
                    <a:pt x="533781" y="31433"/>
                  </a:cubicBezTo>
                  <a:lnTo>
                    <a:pt x="533781" y="14687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" name="Google Shape;58;p3"/>
            <p:cNvSpPr/>
            <p:nvPr/>
          </p:nvSpPr>
          <p:spPr>
            <a:xfrm>
              <a:off x="6745039" y="3442906"/>
              <a:ext cx="442327" cy="208025"/>
            </a:xfrm>
            <a:custGeom>
              <a:rect b="b" l="l" r="r" t="t"/>
              <a:pathLst>
                <a:path extrusionOk="0" h="208025" w="442327">
                  <a:moveTo>
                    <a:pt x="416903" y="46101"/>
                  </a:moveTo>
                  <a:cubicBezTo>
                    <a:pt x="409568" y="18955"/>
                    <a:pt x="383184" y="0"/>
                    <a:pt x="352799" y="0"/>
                  </a:cubicBezTo>
                  <a:lnTo>
                    <a:pt x="98291" y="0"/>
                  </a:lnTo>
                  <a:cubicBezTo>
                    <a:pt x="70002" y="0"/>
                    <a:pt x="44951" y="16478"/>
                    <a:pt x="35807" y="41053"/>
                  </a:cubicBezTo>
                  <a:lnTo>
                    <a:pt x="3613" y="127730"/>
                  </a:lnTo>
                  <a:cubicBezTo>
                    <a:pt x="-2960" y="145256"/>
                    <a:pt x="-483" y="164401"/>
                    <a:pt x="10376" y="180022"/>
                  </a:cubicBezTo>
                  <a:cubicBezTo>
                    <a:pt x="22568" y="197548"/>
                    <a:pt x="43427" y="208026"/>
                    <a:pt x="66097" y="208026"/>
                  </a:cubicBezTo>
                  <a:lnTo>
                    <a:pt x="376136" y="208026"/>
                  </a:lnTo>
                  <a:cubicBezTo>
                    <a:pt x="397662" y="208026"/>
                    <a:pt x="417855" y="198501"/>
                    <a:pt x="430428" y="182404"/>
                  </a:cubicBezTo>
                  <a:cubicBezTo>
                    <a:pt x="441382" y="167926"/>
                    <a:pt x="445001" y="149923"/>
                    <a:pt x="440334" y="132778"/>
                  </a:cubicBezTo>
                  <a:lnTo>
                    <a:pt x="416903" y="46101"/>
                  </a:lnTo>
                  <a:close/>
                  <a:moveTo>
                    <a:pt x="236594" y="29813"/>
                  </a:moveTo>
                  <a:lnTo>
                    <a:pt x="300602" y="29813"/>
                  </a:lnTo>
                  <a:lnTo>
                    <a:pt x="300602" y="178403"/>
                  </a:lnTo>
                  <a:lnTo>
                    <a:pt x="236594" y="178403"/>
                  </a:lnTo>
                  <a:lnTo>
                    <a:pt x="236594" y="29813"/>
                  </a:lnTo>
                  <a:close/>
                  <a:moveTo>
                    <a:pt x="206876" y="178403"/>
                  </a:moveTo>
                  <a:lnTo>
                    <a:pt x="141725" y="178403"/>
                  </a:lnTo>
                  <a:lnTo>
                    <a:pt x="141725" y="29813"/>
                  </a:lnTo>
                  <a:lnTo>
                    <a:pt x="206876" y="29813"/>
                  </a:lnTo>
                  <a:lnTo>
                    <a:pt x="206876" y="178403"/>
                  </a:lnTo>
                  <a:close/>
                  <a:moveTo>
                    <a:pt x="34855" y="163068"/>
                  </a:moveTo>
                  <a:cubicBezTo>
                    <a:pt x="29521" y="155353"/>
                    <a:pt x="28282" y="146494"/>
                    <a:pt x="31426" y="138017"/>
                  </a:cubicBezTo>
                  <a:lnTo>
                    <a:pt x="63620" y="51340"/>
                  </a:lnTo>
                  <a:cubicBezTo>
                    <a:pt x="68383" y="38386"/>
                    <a:pt x="82289" y="29718"/>
                    <a:pt x="98196" y="29718"/>
                  </a:cubicBezTo>
                  <a:lnTo>
                    <a:pt x="98196" y="29813"/>
                  </a:lnTo>
                  <a:lnTo>
                    <a:pt x="113150" y="29813"/>
                  </a:lnTo>
                  <a:lnTo>
                    <a:pt x="113150" y="178403"/>
                  </a:lnTo>
                  <a:lnTo>
                    <a:pt x="66192" y="178403"/>
                  </a:lnTo>
                  <a:cubicBezTo>
                    <a:pt x="53238" y="178403"/>
                    <a:pt x="41427" y="172688"/>
                    <a:pt x="34855" y="163068"/>
                  </a:cubicBezTo>
                  <a:close/>
                  <a:moveTo>
                    <a:pt x="406711" y="164306"/>
                  </a:moveTo>
                  <a:cubicBezTo>
                    <a:pt x="400043" y="173164"/>
                    <a:pt x="388613" y="178403"/>
                    <a:pt x="376231" y="178403"/>
                  </a:cubicBezTo>
                  <a:lnTo>
                    <a:pt x="330320" y="178403"/>
                  </a:lnTo>
                  <a:lnTo>
                    <a:pt x="330320" y="29813"/>
                  </a:lnTo>
                  <a:lnTo>
                    <a:pt x="352799" y="29813"/>
                  </a:lnTo>
                  <a:cubicBezTo>
                    <a:pt x="369563" y="29813"/>
                    <a:pt x="384518" y="39910"/>
                    <a:pt x="388232" y="53816"/>
                  </a:cubicBezTo>
                  <a:lnTo>
                    <a:pt x="411664" y="140494"/>
                  </a:lnTo>
                  <a:cubicBezTo>
                    <a:pt x="413950" y="148685"/>
                    <a:pt x="412140" y="157163"/>
                    <a:pt x="406711" y="164306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9" name="Google Shape;59;p3"/>
          <p:cNvGrpSpPr/>
          <p:nvPr/>
        </p:nvGrpSpPr>
        <p:grpSpPr>
          <a:xfrm>
            <a:off x="4038652" y="764531"/>
            <a:ext cx="1482254" cy="1378757"/>
            <a:chOff x="4577619" y="1347766"/>
            <a:chExt cx="1179575" cy="1097300"/>
          </a:xfrm>
        </p:grpSpPr>
        <p:sp>
          <p:nvSpPr>
            <p:cNvPr id="60" name="Google Shape;60;p3"/>
            <p:cNvSpPr/>
            <p:nvPr/>
          </p:nvSpPr>
          <p:spPr>
            <a:xfrm>
              <a:off x="4577619" y="1347766"/>
              <a:ext cx="1179575" cy="1097300"/>
            </a:xfrm>
            <a:custGeom>
              <a:rect b="b" l="l" r="r" t="t"/>
              <a:pathLst>
                <a:path extrusionOk="0" h="1097300" w="1179575">
                  <a:moveTo>
                    <a:pt x="1164717" y="790786"/>
                  </a:moveTo>
                  <a:cubicBezTo>
                    <a:pt x="1172909" y="790786"/>
                    <a:pt x="1179481" y="784214"/>
                    <a:pt x="1179481" y="776023"/>
                  </a:cubicBezTo>
                  <a:lnTo>
                    <a:pt x="1179481" y="721254"/>
                  </a:lnTo>
                  <a:cubicBezTo>
                    <a:pt x="1179481" y="713062"/>
                    <a:pt x="1172909" y="706395"/>
                    <a:pt x="1164717" y="706395"/>
                  </a:cubicBezTo>
                  <a:lnTo>
                    <a:pt x="784670" y="706395"/>
                  </a:lnTo>
                  <a:cubicBezTo>
                    <a:pt x="848678" y="663437"/>
                    <a:pt x="875252" y="580855"/>
                    <a:pt x="889349" y="536945"/>
                  </a:cubicBezTo>
                  <a:cubicBezTo>
                    <a:pt x="906875" y="482272"/>
                    <a:pt x="933355" y="399690"/>
                    <a:pt x="888206" y="317870"/>
                  </a:cubicBezTo>
                  <a:cubicBezTo>
                    <a:pt x="882491" y="307583"/>
                    <a:pt x="829342" y="216810"/>
                    <a:pt x="721519" y="206618"/>
                  </a:cubicBezTo>
                  <a:cubicBezTo>
                    <a:pt x="705707" y="205189"/>
                    <a:pt x="690944" y="205761"/>
                    <a:pt x="677228" y="207571"/>
                  </a:cubicBezTo>
                  <a:cubicBezTo>
                    <a:pt x="695611" y="191759"/>
                    <a:pt x="711803" y="171661"/>
                    <a:pt x="721900" y="150611"/>
                  </a:cubicBezTo>
                  <a:cubicBezTo>
                    <a:pt x="750665" y="91461"/>
                    <a:pt x="731711" y="31930"/>
                    <a:pt x="722281" y="9165"/>
                  </a:cubicBezTo>
                  <a:cubicBezTo>
                    <a:pt x="719423" y="2307"/>
                    <a:pt x="711994" y="-1408"/>
                    <a:pt x="704850" y="497"/>
                  </a:cubicBezTo>
                  <a:cubicBezTo>
                    <a:pt x="677418" y="7831"/>
                    <a:pt x="610267" y="31930"/>
                    <a:pt x="579025" y="98986"/>
                  </a:cubicBezTo>
                  <a:cubicBezTo>
                    <a:pt x="560165" y="139562"/>
                    <a:pt x="550926" y="204618"/>
                    <a:pt x="578834" y="229859"/>
                  </a:cubicBezTo>
                  <a:cubicBezTo>
                    <a:pt x="578072" y="229573"/>
                    <a:pt x="577215" y="229383"/>
                    <a:pt x="576548" y="229097"/>
                  </a:cubicBezTo>
                  <a:cubicBezTo>
                    <a:pt x="551212" y="216334"/>
                    <a:pt x="510635" y="202141"/>
                    <a:pt x="461486" y="206618"/>
                  </a:cubicBezTo>
                  <a:cubicBezTo>
                    <a:pt x="353663" y="216715"/>
                    <a:pt x="300514" y="307583"/>
                    <a:pt x="294799" y="317870"/>
                  </a:cubicBezTo>
                  <a:cubicBezTo>
                    <a:pt x="249555" y="399690"/>
                    <a:pt x="276035" y="482367"/>
                    <a:pt x="293656" y="537040"/>
                  </a:cubicBezTo>
                  <a:cubicBezTo>
                    <a:pt x="307753" y="580855"/>
                    <a:pt x="334232" y="663342"/>
                    <a:pt x="398145" y="706395"/>
                  </a:cubicBezTo>
                  <a:lnTo>
                    <a:pt x="166021" y="706395"/>
                  </a:lnTo>
                  <a:cubicBezTo>
                    <a:pt x="74581" y="706395"/>
                    <a:pt x="0" y="772117"/>
                    <a:pt x="0" y="852889"/>
                  </a:cubicBezTo>
                  <a:lnTo>
                    <a:pt x="0" y="950902"/>
                  </a:lnTo>
                  <a:cubicBezTo>
                    <a:pt x="0" y="1031674"/>
                    <a:pt x="74390" y="1097301"/>
                    <a:pt x="166021" y="1097301"/>
                  </a:cubicBezTo>
                  <a:lnTo>
                    <a:pt x="1164812" y="1097301"/>
                  </a:lnTo>
                  <a:cubicBezTo>
                    <a:pt x="1173004" y="1097301"/>
                    <a:pt x="1179576" y="1090729"/>
                    <a:pt x="1179576" y="1082537"/>
                  </a:cubicBezTo>
                  <a:lnTo>
                    <a:pt x="1179576" y="1027768"/>
                  </a:lnTo>
                  <a:cubicBezTo>
                    <a:pt x="1179576" y="1019577"/>
                    <a:pt x="1173004" y="1013005"/>
                    <a:pt x="1164812" y="1013005"/>
                  </a:cubicBezTo>
                  <a:lnTo>
                    <a:pt x="1102995" y="1013005"/>
                  </a:lnTo>
                  <a:lnTo>
                    <a:pt x="1102995" y="790786"/>
                  </a:lnTo>
                  <a:lnTo>
                    <a:pt x="1164717" y="790786"/>
                  </a:lnTo>
                  <a:close/>
                  <a:moveTo>
                    <a:pt x="605600" y="111559"/>
                  </a:moveTo>
                  <a:cubicBezTo>
                    <a:pt x="627698" y="64315"/>
                    <a:pt x="672084" y="42407"/>
                    <a:pt x="699421" y="33073"/>
                  </a:cubicBezTo>
                  <a:cubicBezTo>
                    <a:pt x="707136" y="56885"/>
                    <a:pt x="714565" y="97652"/>
                    <a:pt x="695039" y="137562"/>
                  </a:cubicBezTo>
                  <a:cubicBezTo>
                    <a:pt x="677418" y="173947"/>
                    <a:pt x="642176" y="201284"/>
                    <a:pt x="618077" y="208428"/>
                  </a:cubicBezTo>
                  <a:cubicBezTo>
                    <a:pt x="610076" y="210904"/>
                    <a:pt x="603409" y="211000"/>
                    <a:pt x="599789" y="208809"/>
                  </a:cubicBezTo>
                  <a:cubicBezTo>
                    <a:pt x="586645" y="200998"/>
                    <a:pt x="587121" y="151373"/>
                    <a:pt x="605600" y="111559"/>
                  </a:cubicBezTo>
                  <a:close/>
                  <a:moveTo>
                    <a:pt x="321850" y="527896"/>
                  </a:moveTo>
                  <a:cubicBezTo>
                    <a:pt x="304895" y="475128"/>
                    <a:pt x="281654" y="402833"/>
                    <a:pt x="320707" y="332253"/>
                  </a:cubicBezTo>
                  <a:cubicBezTo>
                    <a:pt x="322707" y="328729"/>
                    <a:pt x="370046" y="245004"/>
                    <a:pt x="464344" y="236146"/>
                  </a:cubicBezTo>
                  <a:cubicBezTo>
                    <a:pt x="469773" y="235574"/>
                    <a:pt x="475202" y="235384"/>
                    <a:pt x="480441" y="235384"/>
                  </a:cubicBezTo>
                  <a:cubicBezTo>
                    <a:pt x="515303" y="235384"/>
                    <a:pt x="544163" y="245956"/>
                    <a:pt x="563309" y="255481"/>
                  </a:cubicBezTo>
                  <a:cubicBezTo>
                    <a:pt x="580454" y="264054"/>
                    <a:pt x="602837" y="264054"/>
                    <a:pt x="619887" y="255481"/>
                  </a:cubicBezTo>
                  <a:cubicBezTo>
                    <a:pt x="641890" y="244528"/>
                    <a:pt x="676847" y="232145"/>
                    <a:pt x="718947" y="236146"/>
                  </a:cubicBezTo>
                  <a:cubicBezTo>
                    <a:pt x="813245" y="245004"/>
                    <a:pt x="860584" y="328729"/>
                    <a:pt x="862584" y="332253"/>
                  </a:cubicBezTo>
                  <a:cubicBezTo>
                    <a:pt x="901541" y="402833"/>
                    <a:pt x="878396" y="475128"/>
                    <a:pt x="861441" y="527992"/>
                  </a:cubicBezTo>
                  <a:cubicBezTo>
                    <a:pt x="844772" y="580189"/>
                    <a:pt x="813626" y="677344"/>
                    <a:pt x="729520" y="699632"/>
                  </a:cubicBezTo>
                  <a:cubicBezTo>
                    <a:pt x="682181" y="712205"/>
                    <a:pt x="637318" y="696203"/>
                    <a:pt x="607981" y="680582"/>
                  </a:cubicBezTo>
                  <a:cubicBezTo>
                    <a:pt x="597694" y="675153"/>
                    <a:pt x="585597" y="675153"/>
                    <a:pt x="575310" y="680582"/>
                  </a:cubicBezTo>
                  <a:cubicBezTo>
                    <a:pt x="545973" y="696203"/>
                    <a:pt x="501110" y="712205"/>
                    <a:pt x="453771" y="699632"/>
                  </a:cubicBezTo>
                  <a:cubicBezTo>
                    <a:pt x="369761" y="677248"/>
                    <a:pt x="338614" y="580189"/>
                    <a:pt x="321850" y="527896"/>
                  </a:cubicBezTo>
                  <a:close/>
                  <a:moveTo>
                    <a:pt x="592646" y="706395"/>
                  </a:moveTo>
                  <a:lnTo>
                    <a:pt x="590074" y="706395"/>
                  </a:lnTo>
                  <a:cubicBezTo>
                    <a:pt x="591026" y="706109"/>
                    <a:pt x="591884" y="706109"/>
                    <a:pt x="592646" y="706395"/>
                  </a:cubicBezTo>
                  <a:close/>
                  <a:moveTo>
                    <a:pt x="1149858" y="1042723"/>
                  </a:moveTo>
                  <a:lnTo>
                    <a:pt x="1149858" y="1067869"/>
                  </a:lnTo>
                  <a:lnTo>
                    <a:pt x="165925" y="1067869"/>
                  </a:lnTo>
                  <a:cubicBezTo>
                    <a:pt x="156210" y="1067869"/>
                    <a:pt x="146685" y="1067011"/>
                    <a:pt x="137541" y="1065297"/>
                  </a:cubicBezTo>
                  <a:cubicBezTo>
                    <a:pt x="75914" y="1054057"/>
                    <a:pt x="29528" y="1007099"/>
                    <a:pt x="29528" y="950997"/>
                  </a:cubicBezTo>
                  <a:lnTo>
                    <a:pt x="29528" y="852985"/>
                  </a:lnTo>
                  <a:cubicBezTo>
                    <a:pt x="29528" y="788500"/>
                    <a:pt x="90773" y="736113"/>
                    <a:pt x="165925" y="736113"/>
                  </a:cubicBezTo>
                  <a:lnTo>
                    <a:pt x="165925" y="736018"/>
                  </a:lnTo>
                  <a:lnTo>
                    <a:pt x="1101185" y="736018"/>
                  </a:lnTo>
                  <a:lnTo>
                    <a:pt x="1149858" y="736018"/>
                  </a:lnTo>
                  <a:lnTo>
                    <a:pt x="1149858" y="761164"/>
                  </a:lnTo>
                  <a:lnTo>
                    <a:pt x="1102900" y="761164"/>
                  </a:lnTo>
                  <a:lnTo>
                    <a:pt x="1073277" y="761164"/>
                  </a:lnTo>
                  <a:lnTo>
                    <a:pt x="168307" y="761164"/>
                  </a:lnTo>
                  <a:cubicBezTo>
                    <a:pt x="110204" y="761164"/>
                    <a:pt x="62865" y="803264"/>
                    <a:pt x="62865" y="854794"/>
                  </a:cubicBezTo>
                  <a:lnTo>
                    <a:pt x="62865" y="949092"/>
                  </a:lnTo>
                  <a:cubicBezTo>
                    <a:pt x="62865" y="988049"/>
                    <a:pt x="90011" y="1021672"/>
                    <a:pt x="128397" y="1035674"/>
                  </a:cubicBezTo>
                  <a:cubicBezTo>
                    <a:pt x="140684" y="1040246"/>
                    <a:pt x="154210" y="1042723"/>
                    <a:pt x="168307" y="1042723"/>
                  </a:cubicBezTo>
                  <a:lnTo>
                    <a:pt x="1102900" y="1042723"/>
                  </a:lnTo>
                  <a:lnTo>
                    <a:pt x="1149858" y="1042723"/>
                  </a:lnTo>
                  <a:close/>
                  <a:moveTo>
                    <a:pt x="1073277" y="849365"/>
                  </a:moveTo>
                  <a:cubicBezTo>
                    <a:pt x="1072896" y="849365"/>
                    <a:pt x="1072515" y="849270"/>
                    <a:pt x="1072039" y="849270"/>
                  </a:cubicBezTo>
                  <a:lnTo>
                    <a:pt x="162116" y="849270"/>
                  </a:lnTo>
                  <a:cubicBezTo>
                    <a:pt x="153924" y="849270"/>
                    <a:pt x="147257" y="855937"/>
                    <a:pt x="147257" y="864129"/>
                  </a:cubicBezTo>
                  <a:cubicBezTo>
                    <a:pt x="147257" y="872320"/>
                    <a:pt x="153924" y="878988"/>
                    <a:pt x="162116" y="878988"/>
                  </a:cubicBezTo>
                  <a:lnTo>
                    <a:pt x="1072039" y="878988"/>
                  </a:lnTo>
                  <a:cubicBezTo>
                    <a:pt x="1072420" y="878988"/>
                    <a:pt x="1072801" y="878893"/>
                    <a:pt x="1073277" y="878893"/>
                  </a:cubicBezTo>
                  <a:lnTo>
                    <a:pt x="1073277" y="925851"/>
                  </a:lnTo>
                  <a:cubicBezTo>
                    <a:pt x="1073277" y="925851"/>
                    <a:pt x="1073277" y="925851"/>
                    <a:pt x="1073277" y="925851"/>
                  </a:cubicBezTo>
                  <a:lnTo>
                    <a:pt x="518827" y="925851"/>
                  </a:lnTo>
                  <a:cubicBezTo>
                    <a:pt x="510635" y="925851"/>
                    <a:pt x="504063" y="932518"/>
                    <a:pt x="504063" y="940710"/>
                  </a:cubicBezTo>
                  <a:cubicBezTo>
                    <a:pt x="504063" y="948901"/>
                    <a:pt x="510635" y="955569"/>
                    <a:pt x="518827" y="955569"/>
                  </a:cubicBezTo>
                  <a:lnTo>
                    <a:pt x="1073277" y="955569"/>
                  </a:lnTo>
                  <a:cubicBezTo>
                    <a:pt x="1073277" y="955569"/>
                    <a:pt x="1073277" y="955569"/>
                    <a:pt x="1073277" y="955569"/>
                  </a:cubicBezTo>
                  <a:lnTo>
                    <a:pt x="1073277" y="1013005"/>
                  </a:lnTo>
                  <a:lnTo>
                    <a:pt x="168307" y="1013005"/>
                  </a:lnTo>
                  <a:cubicBezTo>
                    <a:pt x="126492" y="1013005"/>
                    <a:pt x="92488" y="984239"/>
                    <a:pt x="92488" y="948997"/>
                  </a:cubicBezTo>
                  <a:lnTo>
                    <a:pt x="92488" y="854794"/>
                  </a:lnTo>
                  <a:cubicBezTo>
                    <a:pt x="92488" y="819457"/>
                    <a:pt x="126587" y="790786"/>
                    <a:pt x="168307" y="790786"/>
                  </a:cubicBezTo>
                  <a:lnTo>
                    <a:pt x="1073277" y="790786"/>
                  </a:lnTo>
                  <a:lnTo>
                    <a:pt x="1073277" y="84936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" name="Google Shape;61;p3"/>
            <p:cNvSpPr/>
            <p:nvPr/>
          </p:nvSpPr>
          <p:spPr>
            <a:xfrm>
              <a:off x="4730686" y="2273616"/>
              <a:ext cx="307562" cy="29718"/>
            </a:xfrm>
            <a:custGeom>
              <a:rect b="b" l="l" r="r" t="t"/>
              <a:pathLst>
                <a:path extrusionOk="0" h="29718" w="307562">
                  <a:moveTo>
                    <a:pt x="14859" y="29718"/>
                  </a:moveTo>
                  <a:lnTo>
                    <a:pt x="292703" y="29718"/>
                  </a:lnTo>
                  <a:cubicBezTo>
                    <a:pt x="300800" y="29718"/>
                    <a:pt x="307562" y="23051"/>
                    <a:pt x="307562" y="14859"/>
                  </a:cubicBezTo>
                  <a:cubicBezTo>
                    <a:pt x="307562" y="6668"/>
                    <a:pt x="300895" y="0"/>
                    <a:pt x="292703" y="0"/>
                  </a:cubicBezTo>
                  <a:lnTo>
                    <a:pt x="14859" y="0"/>
                  </a:lnTo>
                  <a:cubicBezTo>
                    <a:pt x="6667" y="0"/>
                    <a:pt x="0" y="6668"/>
                    <a:pt x="0" y="14859"/>
                  </a:cubicBezTo>
                  <a:cubicBezTo>
                    <a:pt x="0" y="23051"/>
                    <a:pt x="6667" y="29718"/>
                    <a:pt x="14859" y="2971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2" name="Google Shape;62;p3"/>
          <p:cNvGrpSpPr/>
          <p:nvPr/>
        </p:nvGrpSpPr>
        <p:grpSpPr>
          <a:xfrm>
            <a:off x="1954215" y="892377"/>
            <a:ext cx="1176195" cy="1123212"/>
            <a:chOff x="2919059" y="1449514"/>
            <a:chExt cx="936088" cy="893921"/>
          </a:xfrm>
        </p:grpSpPr>
        <p:sp>
          <p:nvSpPr>
            <p:cNvPr id="63" name="Google Shape;63;p3"/>
            <p:cNvSpPr/>
            <p:nvPr/>
          </p:nvSpPr>
          <p:spPr>
            <a:xfrm>
              <a:off x="2919059" y="1449514"/>
              <a:ext cx="936088" cy="893921"/>
            </a:xfrm>
            <a:custGeom>
              <a:rect b="b" l="l" r="r" t="t"/>
              <a:pathLst>
                <a:path extrusionOk="0" h="893921" w="936088">
                  <a:moveTo>
                    <a:pt x="935994" y="791337"/>
                  </a:moveTo>
                  <a:cubicBezTo>
                    <a:pt x="935518" y="783431"/>
                    <a:pt x="929041" y="777240"/>
                    <a:pt x="921135" y="777240"/>
                  </a:cubicBezTo>
                  <a:lnTo>
                    <a:pt x="763877" y="777240"/>
                  </a:lnTo>
                  <a:cubicBezTo>
                    <a:pt x="763782" y="774097"/>
                    <a:pt x="763687" y="771049"/>
                    <a:pt x="763687" y="768001"/>
                  </a:cubicBezTo>
                  <a:cubicBezTo>
                    <a:pt x="763687" y="766858"/>
                    <a:pt x="763972" y="689801"/>
                    <a:pt x="764258" y="589312"/>
                  </a:cubicBezTo>
                  <a:cubicBezTo>
                    <a:pt x="767020" y="593217"/>
                    <a:pt x="771497" y="595503"/>
                    <a:pt x="776355" y="595503"/>
                  </a:cubicBezTo>
                  <a:cubicBezTo>
                    <a:pt x="777022" y="595503"/>
                    <a:pt x="777688" y="595503"/>
                    <a:pt x="778641" y="595313"/>
                  </a:cubicBezTo>
                  <a:cubicBezTo>
                    <a:pt x="784832" y="594455"/>
                    <a:pt x="789785" y="589693"/>
                    <a:pt x="790928" y="583597"/>
                  </a:cubicBezTo>
                  <a:lnTo>
                    <a:pt x="803977" y="518255"/>
                  </a:lnTo>
                  <a:lnTo>
                    <a:pt x="878463" y="545306"/>
                  </a:lnTo>
                  <a:cubicBezTo>
                    <a:pt x="884273" y="547402"/>
                    <a:pt x="890845" y="545687"/>
                    <a:pt x="894846" y="540925"/>
                  </a:cubicBezTo>
                  <a:cubicBezTo>
                    <a:pt x="898941" y="536258"/>
                    <a:pt x="899513" y="529495"/>
                    <a:pt x="896465" y="524065"/>
                  </a:cubicBezTo>
                  <a:lnTo>
                    <a:pt x="792928" y="341757"/>
                  </a:lnTo>
                  <a:cubicBezTo>
                    <a:pt x="801882" y="323850"/>
                    <a:pt x="806930" y="303657"/>
                    <a:pt x="806930" y="282321"/>
                  </a:cubicBezTo>
                  <a:cubicBezTo>
                    <a:pt x="806930" y="244412"/>
                    <a:pt x="791023" y="210026"/>
                    <a:pt x="765496" y="185833"/>
                  </a:cubicBezTo>
                  <a:cubicBezTo>
                    <a:pt x="765687" y="147733"/>
                    <a:pt x="765782" y="124206"/>
                    <a:pt x="765782" y="124206"/>
                  </a:cubicBezTo>
                  <a:cubicBezTo>
                    <a:pt x="765782" y="55721"/>
                    <a:pt x="710061" y="0"/>
                    <a:pt x="641671" y="0"/>
                  </a:cubicBezTo>
                  <a:lnTo>
                    <a:pt x="635575" y="0"/>
                  </a:lnTo>
                  <a:lnTo>
                    <a:pt x="243050" y="0"/>
                  </a:lnTo>
                  <a:lnTo>
                    <a:pt x="107414" y="0"/>
                  </a:lnTo>
                  <a:cubicBezTo>
                    <a:pt x="106461" y="0"/>
                    <a:pt x="105509" y="95"/>
                    <a:pt x="104556" y="381"/>
                  </a:cubicBezTo>
                  <a:cubicBezTo>
                    <a:pt x="88173" y="3620"/>
                    <a:pt x="63885" y="11716"/>
                    <a:pt x="41882" y="31718"/>
                  </a:cubicBezTo>
                  <a:cubicBezTo>
                    <a:pt x="9021" y="61531"/>
                    <a:pt x="1686" y="100013"/>
                    <a:pt x="67" y="115157"/>
                  </a:cubicBezTo>
                  <a:cubicBezTo>
                    <a:pt x="-314" y="119253"/>
                    <a:pt x="924" y="123444"/>
                    <a:pt x="3782" y="126587"/>
                  </a:cubicBezTo>
                  <a:cubicBezTo>
                    <a:pt x="6639" y="129730"/>
                    <a:pt x="10640" y="131445"/>
                    <a:pt x="14831" y="131445"/>
                  </a:cubicBezTo>
                  <a:lnTo>
                    <a:pt x="118844" y="131445"/>
                  </a:lnTo>
                  <a:lnTo>
                    <a:pt x="118844" y="769715"/>
                  </a:lnTo>
                  <a:cubicBezTo>
                    <a:pt x="118844" y="838200"/>
                    <a:pt x="174565" y="893826"/>
                    <a:pt x="243050" y="893826"/>
                  </a:cubicBezTo>
                  <a:lnTo>
                    <a:pt x="833410" y="893826"/>
                  </a:lnTo>
                  <a:cubicBezTo>
                    <a:pt x="833791" y="893826"/>
                    <a:pt x="834172" y="893731"/>
                    <a:pt x="834648" y="893731"/>
                  </a:cubicBezTo>
                  <a:cubicBezTo>
                    <a:pt x="835695" y="893731"/>
                    <a:pt x="836743" y="893921"/>
                    <a:pt x="837791" y="893921"/>
                  </a:cubicBezTo>
                  <a:cubicBezTo>
                    <a:pt x="891988" y="893921"/>
                    <a:pt x="936089" y="849725"/>
                    <a:pt x="936089" y="795338"/>
                  </a:cubicBezTo>
                  <a:cubicBezTo>
                    <a:pt x="936089" y="793909"/>
                    <a:pt x="936089" y="792575"/>
                    <a:pt x="935994" y="791337"/>
                  </a:cubicBezTo>
                  <a:close/>
                  <a:moveTo>
                    <a:pt x="850650" y="503777"/>
                  </a:moveTo>
                  <a:lnTo>
                    <a:pt x="797881" y="484632"/>
                  </a:lnTo>
                  <a:cubicBezTo>
                    <a:pt x="793881" y="483108"/>
                    <a:pt x="789309" y="483489"/>
                    <a:pt x="785499" y="485585"/>
                  </a:cubicBezTo>
                  <a:cubicBezTo>
                    <a:pt x="781689" y="487680"/>
                    <a:pt x="779117" y="491299"/>
                    <a:pt x="778260" y="495586"/>
                  </a:cubicBezTo>
                  <a:lnTo>
                    <a:pt x="769878" y="537210"/>
                  </a:lnTo>
                  <a:lnTo>
                    <a:pt x="764449" y="527018"/>
                  </a:lnTo>
                  <a:lnTo>
                    <a:pt x="734921" y="471869"/>
                  </a:lnTo>
                  <a:lnTo>
                    <a:pt x="703298" y="412623"/>
                  </a:lnTo>
                  <a:cubicBezTo>
                    <a:pt x="714538" y="410051"/>
                    <a:pt x="725301" y="405956"/>
                    <a:pt x="735207" y="400812"/>
                  </a:cubicBezTo>
                  <a:cubicBezTo>
                    <a:pt x="746065" y="395097"/>
                    <a:pt x="756066" y="387858"/>
                    <a:pt x="764925" y="379381"/>
                  </a:cubicBezTo>
                  <a:cubicBezTo>
                    <a:pt x="768259" y="376333"/>
                    <a:pt x="771497" y="372999"/>
                    <a:pt x="774450" y="369475"/>
                  </a:cubicBezTo>
                  <a:lnTo>
                    <a:pt x="850650" y="503777"/>
                  </a:lnTo>
                  <a:close/>
                  <a:moveTo>
                    <a:pt x="644338" y="412909"/>
                  </a:moveTo>
                  <a:lnTo>
                    <a:pt x="576997" y="539496"/>
                  </a:lnTo>
                  <a:lnTo>
                    <a:pt x="568710" y="497872"/>
                  </a:lnTo>
                  <a:cubicBezTo>
                    <a:pt x="567853" y="493586"/>
                    <a:pt x="565186" y="489966"/>
                    <a:pt x="561471" y="487871"/>
                  </a:cubicBezTo>
                  <a:cubicBezTo>
                    <a:pt x="559185" y="486537"/>
                    <a:pt x="556613" y="485966"/>
                    <a:pt x="554137" y="485966"/>
                  </a:cubicBezTo>
                  <a:cubicBezTo>
                    <a:pt x="552517" y="485966"/>
                    <a:pt x="550708" y="486251"/>
                    <a:pt x="549184" y="486918"/>
                  </a:cubicBezTo>
                  <a:lnTo>
                    <a:pt x="496605" y="506063"/>
                  </a:lnTo>
                  <a:lnTo>
                    <a:pt x="572996" y="370808"/>
                  </a:lnTo>
                  <a:cubicBezTo>
                    <a:pt x="591379" y="391668"/>
                    <a:pt x="616240" y="406718"/>
                    <a:pt x="644338" y="412909"/>
                  </a:cubicBezTo>
                  <a:close/>
                  <a:moveTo>
                    <a:pt x="777403" y="282226"/>
                  </a:moveTo>
                  <a:cubicBezTo>
                    <a:pt x="777403" y="291274"/>
                    <a:pt x="776260" y="300038"/>
                    <a:pt x="774069" y="308420"/>
                  </a:cubicBezTo>
                  <a:cubicBezTo>
                    <a:pt x="771973" y="316421"/>
                    <a:pt x="768925" y="324136"/>
                    <a:pt x="765020" y="331280"/>
                  </a:cubicBezTo>
                  <a:cubicBezTo>
                    <a:pt x="763210" y="334899"/>
                    <a:pt x="761020" y="338328"/>
                    <a:pt x="758734" y="341662"/>
                  </a:cubicBezTo>
                  <a:cubicBezTo>
                    <a:pt x="752257" y="350901"/>
                    <a:pt x="744351" y="359093"/>
                    <a:pt x="735302" y="365855"/>
                  </a:cubicBezTo>
                  <a:cubicBezTo>
                    <a:pt x="723015" y="374999"/>
                    <a:pt x="708632" y="381476"/>
                    <a:pt x="693011" y="384524"/>
                  </a:cubicBezTo>
                  <a:cubicBezTo>
                    <a:pt x="691582" y="384810"/>
                    <a:pt x="690153" y="385096"/>
                    <a:pt x="688725" y="385286"/>
                  </a:cubicBezTo>
                  <a:cubicBezTo>
                    <a:pt x="683676" y="386048"/>
                    <a:pt x="678438" y="386429"/>
                    <a:pt x="673199" y="386429"/>
                  </a:cubicBezTo>
                  <a:cubicBezTo>
                    <a:pt x="668341" y="386429"/>
                    <a:pt x="663579" y="386144"/>
                    <a:pt x="658912" y="385382"/>
                  </a:cubicBezTo>
                  <a:cubicBezTo>
                    <a:pt x="657578" y="385286"/>
                    <a:pt x="656245" y="385096"/>
                    <a:pt x="654911" y="384810"/>
                  </a:cubicBezTo>
                  <a:cubicBezTo>
                    <a:pt x="627765" y="380048"/>
                    <a:pt x="604143" y="364617"/>
                    <a:pt x="588712" y="342995"/>
                  </a:cubicBezTo>
                  <a:cubicBezTo>
                    <a:pt x="581664" y="333375"/>
                    <a:pt x="576330" y="322517"/>
                    <a:pt x="572996" y="310706"/>
                  </a:cubicBezTo>
                  <a:cubicBezTo>
                    <a:pt x="570424" y="301657"/>
                    <a:pt x="568995" y="292132"/>
                    <a:pt x="568995" y="282226"/>
                  </a:cubicBezTo>
                  <a:cubicBezTo>
                    <a:pt x="568995" y="224885"/>
                    <a:pt x="615668" y="178117"/>
                    <a:pt x="673199" y="178117"/>
                  </a:cubicBezTo>
                  <a:cubicBezTo>
                    <a:pt x="696726" y="178117"/>
                    <a:pt x="718443" y="185928"/>
                    <a:pt x="735874" y="199073"/>
                  </a:cubicBezTo>
                  <a:cubicBezTo>
                    <a:pt x="748066" y="208312"/>
                    <a:pt x="758162" y="220027"/>
                    <a:pt x="765401" y="233648"/>
                  </a:cubicBezTo>
                  <a:cubicBezTo>
                    <a:pt x="773116" y="248126"/>
                    <a:pt x="777403" y="264700"/>
                    <a:pt x="777403" y="282226"/>
                  </a:cubicBezTo>
                  <a:close/>
                  <a:moveTo>
                    <a:pt x="61884" y="53626"/>
                  </a:moveTo>
                  <a:cubicBezTo>
                    <a:pt x="78172" y="38576"/>
                    <a:pt x="96270" y="32290"/>
                    <a:pt x="108938" y="29623"/>
                  </a:cubicBezTo>
                  <a:lnTo>
                    <a:pt x="162659" y="29623"/>
                  </a:lnTo>
                  <a:lnTo>
                    <a:pt x="243050" y="29623"/>
                  </a:lnTo>
                  <a:lnTo>
                    <a:pt x="572234" y="29623"/>
                  </a:lnTo>
                  <a:cubicBezTo>
                    <a:pt x="568043" y="33338"/>
                    <a:pt x="563757" y="37528"/>
                    <a:pt x="559661" y="42101"/>
                  </a:cubicBezTo>
                  <a:cubicBezTo>
                    <a:pt x="541468" y="62960"/>
                    <a:pt x="533658" y="85439"/>
                    <a:pt x="530324" y="101917"/>
                  </a:cubicBezTo>
                  <a:lnTo>
                    <a:pt x="151134" y="101917"/>
                  </a:lnTo>
                  <a:lnTo>
                    <a:pt x="120844" y="101917"/>
                  </a:lnTo>
                  <a:lnTo>
                    <a:pt x="32833" y="101917"/>
                  </a:lnTo>
                  <a:cubicBezTo>
                    <a:pt x="36643" y="87820"/>
                    <a:pt x="44835" y="69152"/>
                    <a:pt x="61884" y="53626"/>
                  </a:cubicBezTo>
                  <a:close/>
                  <a:moveTo>
                    <a:pt x="243050" y="864108"/>
                  </a:moveTo>
                  <a:cubicBezTo>
                    <a:pt x="190853" y="864108"/>
                    <a:pt x="148467" y="821722"/>
                    <a:pt x="148467" y="769620"/>
                  </a:cubicBezTo>
                  <a:lnTo>
                    <a:pt x="148467" y="131445"/>
                  </a:lnTo>
                  <a:lnTo>
                    <a:pt x="542992" y="131445"/>
                  </a:lnTo>
                  <a:cubicBezTo>
                    <a:pt x="550708" y="131445"/>
                    <a:pt x="557089" y="125635"/>
                    <a:pt x="557756" y="118015"/>
                  </a:cubicBezTo>
                  <a:cubicBezTo>
                    <a:pt x="558804" y="105918"/>
                    <a:pt x="563471" y="82677"/>
                    <a:pt x="581949" y="61531"/>
                  </a:cubicBezTo>
                  <a:cubicBezTo>
                    <a:pt x="601380" y="39338"/>
                    <a:pt x="625193" y="31909"/>
                    <a:pt x="637861" y="29432"/>
                  </a:cubicBezTo>
                  <a:lnTo>
                    <a:pt x="641671" y="29432"/>
                  </a:lnTo>
                  <a:cubicBezTo>
                    <a:pt x="693773" y="29432"/>
                    <a:pt x="736159" y="71914"/>
                    <a:pt x="736159" y="124016"/>
                  </a:cubicBezTo>
                  <a:cubicBezTo>
                    <a:pt x="736159" y="127540"/>
                    <a:pt x="736064" y="142018"/>
                    <a:pt x="735969" y="164306"/>
                  </a:cubicBezTo>
                  <a:cubicBezTo>
                    <a:pt x="717205" y="154305"/>
                    <a:pt x="695868" y="148590"/>
                    <a:pt x="673199" y="148590"/>
                  </a:cubicBezTo>
                  <a:cubicBezTo>
                    <a:pt x="599476" y="148590"/>
                    <a:pt x="539468" y="208598"/>
                    <a:pt x="539468" y="282321"/>
                  </a:cubicBezTo>
                  <a:cubicBezTo>
                    <a:pt x="539468" y="304419"/>
                    <a:pt x="544802" y="325184"/>
                    <a:pt x="554422" y="343567"/>
                  </a:cubicBezTo>
                  <a:lnTo>
                    <a:pt x="451076" y="526352"/>
                  </a:lnTo>
                  <a:cubicBezTo>
                    <a:pt x="448028" y="531781"/>
                    <a:pt x="448695" y="538544"/>
                    <a:pt x="452695" y="543211"/>
                  </a:cubicBezTo>
                  <a:cubicBezTo>
                    <a:pt x="456696" y="547973"/>
                    <a:pt x="463173" y="549688"/>
                    <a:pt x="468983" y="547592"/>
                  </a:cubicBezTo>
                  <a:lnTo>
                    <a:pt x="543183" y="520541"/>
                  </a:lnTo>
                  <a:lnTo>
                    <a:pt x="556137" y="585883"/>
                  </a:lnTo>
                  <a:cubicBezTo>
                    <a:pt x="557280" y="591979"/>
                    <a:pt x="562233" y="596741"/>
                    <a:pt x="568424" y="597599"/>
                  </a:cubicBezTo>
                  <a:cubicBezTo>
                    <a:pt x="569091" y="597789"/>
                    <a:pt x="569948" y="597789"/>
                    <a:pt x="570615" y="597789"/>
                  </a:cubicBezTo>
                  <a:cubicBezTo>
                    <a:pt x="575949" y="597789"/>
                    <a:pt x="580997" y="594836"/>
                    <a:pt x="583664" y="590074"/>
                  </a:cubicBezTo>
                  <a:lnTo>
                    <a:pt x="673961" y="420338"/>
                  </a:lnTo>
                  <a:lnTo>
                    <a:pt x="734826" y="534353"/>
                  </a:lnTo>
                  <a:cubicBezTo>
                    <a:pt x="734445" y="660654"/>
                    <a:pt x="734064" y="767239"/>
                    <a:pt x="734064" y="767810"/>
                  </a:cubicBezTo>
                  <a:cubicBezTo>
                    <a:pt x="734064" y="810006"/>
                    <a:pt x="744160" y="842582"/>
                    <a:pt x="762829" y="864108"/>
                  </a:cubicBezTo>
                  <a:lnTo>
                    <a:pt x="243050" y="864108"/>
                  </a:lnTo>
                  <a:close/>
                  <a:moveTo>
                    <a:pt x="837886" y="864108"/>
                  </a:moveTo>
                  <a:cubicBezTo>
                    <a:pt x="804072" y="864108"/>
                    <a:pt x="775878" y="839438"/>
                    <a:pt x="770259" y="807053"/>
                  </a:cubicBezTo>
                  <a:lnTo>
                    <a:pt x="905514" y="807053"/>
                  </a:lnTo>
                  <a:cubicBezTo>
                    <a:pt x="899894" y="839343"/>
                    <a:pt x="871700" y="864108"/>
                    <a:pt x="837886" y="86410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" name="Google Shape;64;p3"/>
            <p:cNvSpPr/>
            <p:nvPr/>
          </p:nvSpPr>
          <p:spPr>
            <a:xfrm>
              <a:off x="3388803" y="2130741"/>
              <a:ext cx="32004" cy="35433"/>
            </a:xfrm>
            <a:custGeom>
              <a:rect b="b" l="l" r="r" t="t"/>
              <a:pathLst>
                <a:path extrusionOk="0" h="35433" w="32004">
                  <a:moveTo>
                    <a:pt x="17431" y="0"/>
                  </a:moveTo>
                  <a:cubicBezTo>
                    <a:pt x="7810" y="0"/>
                    <a:pt x="0" y="8001"/>
                    <a:pt x="0" y="17717"/>
                  </a:cubicBezTo>
                  <a:cubicBezTo>
                    <a:pt x="0" y="27432"/>
                    <a:pt x="7810" y="35433"/>
                    <a:pt x="17431" y="35433"/>
                  </a:cubicBezTo>
                  <a:cubicBezTo>
                    <a:pt x="25527" y="35433"/>
                    <a:pt x="32004" y="28861"/>
                    <a:pt x="32004" y="20669"/>
                  </a:cubicBezTo>
                  <a:cubicBezTo>
                    <a:pt x="32004" y="19717"/>
                    <a:pt x="31909" y="18669"/>
                    <a:pt x="31718" y="17717"/>
                  </a:cubicBezTo>
                  <a:cubicBezTo>
                    <a:pt x="31909" y="16859"/>
                    <a:pt x="32004" y="15716"/>
                    <a:pt x="32004" y="14764"/>
                  </a:cubicBezTo>
                  <a:cubicBezTo>
                    <a:pt x="32004" y="6572"/>
                    <a:pt x="25527" y="0"/>
                    <a:pt x="1743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" name="Google Shape;65;p3"/>
            <p:cNvSpPr/>
            <p:nvPr/>
          </p:nvSpPr>
          <p:spPr>
            <a:xfrm>
              <a:off x="3430047" y="2130741"/>
              <a:ext cx="172497" cy="29718"/>
            </a:xfrm>
            <a:custGeom>
              <a:rect b="b" l="l" r="r" t="t"/>
              <a:pathLst>
                <a:path extrusionOk="0" h="29718" w="172497">
                  <a:moveTo>
                    <a:pt x="157734" y="0"/>
                  </a:moveTo>
                  <a:lnTo>
                    <a:pt x="14764" y="0"/>
                  </a:lnTo>
                  <a:cubicBezTo>
                    <a:pt x="6572" y="0"/>
                    <a:pt x="0" y="6668"/>
                    <a:pt x="0" y="14859"/>
                  </a:cubicBezTo>
                  <a:cubicBezTo>
                    <a:pt x="0" y="23051"/>
                    <a:pt x="6572" y="29718"/>
                    <a:pt x="14764" y="29718"/>
                  </a:cubicBezTo>
                  <a:lnTo>
                    <a:pt x="157734" y="29718"/>
                  </a:lnTo>
                  <a:cubicBezTo>
                    <a:pt x="165925" y="29718"/>
                    <a:pt x="172498" y="23051"/>
                    <a:pt x="172498" y="14859"/>
                  </a:cubicBezTo>
                  <a:cubicBezTo>
                    <a:pt x="172498" y="6668"/>
                    <a:pt x="165925" y="0"/>
                    <a:pt x="15773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" name="Google Shape;66;p3"/>
            <p:cNvSpPr/>
            <p:nvPr/>
          </p:nvSpPr>
          <p:spPr>
            <a:xfrm>
              <a:off x="3133915" y="1811845"/>
              <a:ext cx="304038" cy="29717"/>
            </a:xfrm>
            <a:custGeom>
              <a:rect b="b" l="l" r="r" t="t"/>
              <a:pathLst>
                <a:path extrusionOk="0" h="29717" w="304038">
                  <a:moveTo>
                    <a:pt x="14764" y="29718"/>
                  </a:moveTo>
                  <a:lnTo>
                    <a:pt x="289274" y="29718"/>
                  </a:lnTo>
                  <a:cubicBezTo>
                    <a:pt x="297466" y="29718"/>
                    <a:pt x="304038" y="23050"/>
                    <a:pt x="304038" y="14859"/>
                  </a:cubicBezTo>
                  <a:cubicBezTo>
                    <a:pt x="304038" y="6667"/>
                    <a:pt x="297466" y="0"/>
                    <a:pt x="289274" y="0"/>
                  </a:cubicBezTo>
                  <a:lnTo>
                    <a:pt x="14764" y="0"/>
                  </a:lnTo>
                  <a:cubicBezTo>
                    <a:pt x="6572" y="0"/>
                    <a:pt x="0" y="6667"/>
                    <a:pt x="0" y="14859"/>
                  </a:cubicBezTo>
                  <a:cubicBezTo>
                    <a:pt x="0" y="23050"/>
                    <a:pt x="6572" y="29718"/>
                    <a:pt x="14764" y="2971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" name="Google Shape;67;p3"/>
            <p:cNvSpPr/>
            <p:nvPr/>
          </p:nvSpPr>
          <p:spPr>
            <a:xfrm>
              <a:off x="3133913" y="1887279"/>
              <a:ext cx="213743" cy="30769"/>
            </a:xfrm>
            <a:custGeom>
              <a:rect b="b" l="l" r="r" t="t"/>
              <a:pathLst>
                <a:path extrusionOk="0" h="30769" w="213743">
                  <a:moveTo>
                    <a:pt x="199074" y="1052"/>
                  </a:moveTo>
                  <a:lnTo>
                    <a:pt x="14860" y="4"/>
                  </a:lnTo>
                  <a:cubicBezTo>
                    <a:pt x="6573" y="-187"/>
                    <a:pt x="1" y="6576"/>
                    <a:pt x="1" y="14768"/>
                  </a:cubicBezTo>
                  <a:cubicBezTo>
                    <a:pt x="-94" y="22959"/>
                    <a:pt x="6478" y="29722"/>
                    <a:pt x="14670" y="29722"/>
                  </a:cubicBezTo>
                  <a:lnTo>
                    <a:pt x="198978" y="30770"/>
                  </a:lnTo>
                  <a:cubicBezTo>
                    <a:pt x="207075" y="30770"/>
                    <a:pt x="213742" y="24197"/>
                    <a:pt x="213742" y="16006"/>
                  </a:cubicBezTo>
                  <a:cubicBezTo>
                    <a:pt x="213837" y="7814"/>
                    <a:pt x="207265" y="1052"/>
                    <a:pt x="199074" y="105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" name="Google Shape;68;p3"/>
            <p:cNvSpPr/>
            <p:nvPr/>
          </p:nvSpPr>
          <p:spPr>
            <a:xfrm>
              <a:off x="3133913" y="1961578"/>
              <a:ext cx="213743" cy="30765"/>
            </a:xfrm>
            <a:custGeom>
              <a:rect b="b" l="l" r="r" t="t"/>
              <a:pathLst>
                <a:path extrusionOk="0" h="30765" w="213743">
                  <a:moveTo>
                    <a:pt x="199074" y="1048"/>
                  </a:moveTo>
                  <a:lnTo>
                    <a:pt x="14860" y="0"/>
                  </a:lnTo>
                  <a:lnTo>
                    <a:pt x="14765" y="0"/>
                  </a:lnTo>
                  <a:cubicBezTo>
                    <a:pt x="6669" y="0"/>
                    <a:pt x="1" y="6572"/>
                    <a:pt x="1" y="14764"/>
                  </a:cubicBezTo>
                  <a:cubicBezTo>
                    <a:pt x="-94" y="22955"/>
                    <a:pt x="6478" y="29718"/>
                    <a:pt x="14670" y="29718"/>
                  </a:cubicBezTo>
                  <a:lnTo>
                    <a:pt x="198978" y="30766"/>
                  </a:lnTo>
                  <a:cubicBezTo>
                    <a:pt x="207075" y="30766"/>
                    <a:pt x="213742" y="24194"/>
                    <a:pt x="213742" y="16002"/>
                  </a:cubicBezTo>
                  <a:cubicBezTo>
                    <a:pt x="213837" y="7810"/>
                    <a:pt x="207265" y="1048"/>
                    <a:pt x="199074" y="104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" name="Google Shape;69;p3"/>
            <p:cNvSpPr/>
            <p:nvPr/>
          </p:nvSpPr>
          <p:spPr>
            <a:xfrm>
              <a:off x="3108864" y="1659825"/>
              <a:ext cx="148494" cy="29718"/>
            </a:xfrm>
            <a:custGeom>
              <a:rect b="b" l="l" r="r" t="t"/>
              <a:pathLst>
                <a:path extrusionOk="0" h="29718" w="148494">
                  <a:moveTo>
                    <a:pt x="133731" y="29718"/>
                  </a:moveTo>
                  <a:cubicBezTo>
                    <a:pt x="141827" y="29718"/>
                    <a:pt x="148400" y="23432"/>
                    <a:pt x="148495" y="15431"/>
                  </a:cubicBezTo>
                  <a:cubicBezTo>
                    <a:pt x="148495" y="7430"/>
                    <a:pt x="142018" y="1048"/>
                    <a:pt x="133826" y="953"/>
                  </a:cubicBezTo>
                  <a:lnTo>
                    <a:pt x="14859" y="0"/>
                  </a:lnTo>
                  <a:lnTo>
                    <a:pt x="14764" y="0"/>
                  </a:lnTo>
                  <a:cubicBezTo>
                    <a:pt x="6668" y="0"/>
                    <a:pt x="95" y="6382"/>
                    <a:pt x="0" y="14288"/>
                  </a:cubicBezTo>
                  <a:cubicBezTo>
                    <a:pt x="0" y="22289"/>
                    <a:pt x="6477" y="28670"/>
                    <a:pt x="14669" y="28766"/>
                  </a:cubicBezTo>
                  <a:lnTo>
                    <a:pt x="133636" y="29718"/>
                  </a:lnTo>
                  <a:lnTo>
                    <a:pt x="133731" y="2971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0" name="Google Shape;70;p3"/>
          <p:cNvGrpSpPr/>
          <p:nvPr/>
        </p:nvGrpSpPr>
        <p:grpSpPr>
          <a:xfrm>
            <a:off x="1954110" y="2703279"/>
            <a:ext cx="1330247" cy="1440727"/>
            <a:chOff x="2918745" y="2890741"/>
            <a:chExt cx="1058608" cy="1146619"/>
          </a:xfrm>
        </p:grpSpPr>
        <p:sp>
          <p:nvSpPr>
            <p:cNvPr id="71" name="Google Shape;71;p3"/>
            <p:cNvSpPr/>
            <p:nvPr/>
          </p:nvSpPr>
          <p:spPr>
            <a:xfrm>
              <a:off x="3034569" y="3072859"/>
              <a:ext cx="805053" cy="804481"/>
            </a:xfrm>
            <a:custGeom>
              <a:rect b="b" l="l" r="r" t="t"/>
              <a:pathLst>
                <a:path extrusionOk="0" h="804481" w="805053">
                  <a:moveTo>
                    <a:pt x="1905" y="439388"/>
                  </a:moveTo>
                  <a:cubicBezTo>
                    <a:pt x="2000" y="440055"/>
                    <a:pt x="2095" y="440722"/>
                    <a:pt x="2095" y="441293"/>
                  </a:cubicBezTo>
                  <a:cubicBezTo>
                    <a:pt x="2286" y="443389"/>
                    <a:pt x="2572" y="445484"/>
                    <a:pt x="2857" y="447580"/>
                  </a:cubicBezTo>
                  <a:cubicBezTo>
                    <a:pt x="3334" y="451771"/>
                    <a:pt x="3810" y="455962"/>
                    <a:pt x="4381" y="460153"/>
                  </a:cubicBezTo>
                  <a:cubicBezTo>
                    <a:pt x="4763" y="463105"/>
                    <a:pt x="5334" y="466058"/>
                    <a:pt x="5810" y="468916"/>
                  </a:cubicBezTo>
                  <a:cubicBezTo>
                    <a:pt x="6382" y="472250"/>
                    <a:pt x="6858" y="475583"/>
                    <a:pt x="7525" y="478917"/>
                  </a:cubicBezTo>
                  <a:cubicBezTo>
                    <a:pt x="8192" y="482251"/>
                    <a:pt x="8954" y="485584"/>
                    <a:pt x="9620" y="488823"/>
                  </a:cubicBezTo>
                  <a:cubicBezTo>
                    <a:pt x="10287" y="491776"/>
                    <a:pt x="10858" y="494729"/>
                    <a:pt x="11620" y="497681"/>
                  </a:cubicBezTo>
                  <a:cubicBezTo>
                    <a:pt x="12478" y="501110"/>
                    <a:pt x="13430" y="504539"/>
                    <a:pt x="14288" y="507968"/>
                  </a:cubicBezTo>
                  <a:cubicBezTo>
                    <a:pt x="15049" y="510730"/>
                    <a:pt x="15811" y="513588"/>
                    <a:pt x="16573" y="516350"/>
                  </a:cubicBezTo>
                  <a:cubicBezTo>
                    <a:pt x="17526" y="519684"/>
                    <a:pt x="18669" y="523018"/>
                    <a:pt x="19717" y="526351"/>
                  </a:cubicBezTo>
                  <a:cubicBezTo>
                    <a:pt x="20669" y="529209"/>
                    <a:pt x="21527" y="532067"/>
                    <a:pt x="22479" y="534829"/>
                  </a:cubicBezTo>
                  <a:cubicBezTo>
                    <a:pt x="23622" y="537972"/>
                    <a:pt x="24765" y="541020"/>
                    <a:pt x="25908" y="544163"/>
                  </a:cubicBezTo>
                  <a:cubicBezTo>
                    <a:pt x="27051" y="547211"/>
                    <a:pt x="28194" y="550164"/>
                    <a:pt x="29337" y="553212"/>
                  </a:cubicBezTo>
                  <a:cubicBezTo>
                    <a:pt x="30385" y="555879"/>
                    <a:pt x="31623" y="558546"/>
                    <a:pt x="32766" y="561213"/>
                  </a:cubicBezTo>
                  <a:cubicBezTo>
                    <a:pt x="34195" y="564642"/>
                    <a:pt x="35623" y="567976"/>
                    <a:pt x="37243" y="571309"/>
                  </a:cubicBezTo>
                  <a:cubicBezTo>
                    <a:pt x="38100" y="573024"/>
                    <a:pt x="38957" y="574738"/>
                    <a:pt x="39815" y="576453"/>
                  </a:cubicBezTo>
                  <a:cubicBezTo>
                    <a:pt x="41624" y="580168"/>
                    <a:pt x="43339" y="583883"/>
                    <a:pt x="45244" y="587502"/>
                  </a:cubicBezTo>
                  <a:cubicBezTo>
                    <a:pt x="69914" y="635127"/>
                    <a:pt x="102870" y="675608"/>
                    <a:pt x="141351" y="708470"/>
                  </a:cubicBezTo>
                  <a:cubicBezTo>
                    <a:pt x="141542" y="708470"/>
                    <a:pt x="141732" y="708374"/>
                    <a:pt x="141923" y="708374"/>
                  </a:cubicBezTo>
                  <a:cubicBezTo>
                    <a:pt x="148209" y="713708"/>
                    <a:pt x="154496" y="719042"/>
                    <a:pt x="161163" y="724091"/>
                  </a:cubicBezTo>
                  <a:cubicBezTo>
                    <a:pt x="171069" y="731520"/>
                    <a:pt x="181261" y="738473"/>
                    <a:pt x="191834" y="745045"/>
                  </a:cubicBezTo>
                  <a:cubicBezTo>
                    <a:pt x="192976" y="745712"/>
                    <a:pt x="194120" y="746379"/>
                    <a:pt x="195263" y="747046"/>
                  </a:cubicBezTo>
                  <a:cubicBezTo>
                    <a:pt x="195167" y="747046"/>
                    <a:pt x="195072" y="746951"/>
                    <a:pt x="194977" y="746951"/>
                  </a:cubicBezTo>
                  <a:cubicBezTo>
                    <a:pt x="195929" y="747522"/>
                    <a:pt x="196787" y="747998"/>
                    <a:pt x="197739" y="748475"/>
                  </a:cubicBezTo>
                  <a:cubicBezTo>
                    <a:pt x="214598" y="758476"/>
                    <a:pt x="232220" y="767334"/>
                    <a:pt x="250698" y="774859"/>
                  </a:cubicBezTo>
                  <a:cubicBezTo>
                    <a:pt x="297561" y="793909"/>
                    <a:pt x="348710" y="804482"/>
                    <a:pt x="402336" y="804482"/>
                  </a:cubicBezTo>
                  <a:cubicBezTo>
                    <a:pt x="407575" y="804482"/>
                    <a:pt x="412814" y="804291"/>
                    <a:pt x="417957" y="804101"/>
                  </a:cubicBezTo>
                  <a:cubicBezTo>
                    <a:pt x="418624" y="804101"/>
                    <a:pt x="419195" y="804101"/>
                    <a:pt x="419862" y="804101"/>
                  </a:cubicBezTo>
                  <a:cubicBezTo>
                    <a:pt x="424529" y="803910"/>
                    <a:pt x="429197" y="803529"/>
                    <a:pt x="433864" y="803148"/>
                  </a:cubicBezTo>
                  <a:cubicBezTo>
                    <a:pt x="435769" y="802958"/>
                    <a:pt x="437674" y="802862"/>
                    <a:pt x="439579" y="802767"/>
                  </a:cubicBezTo>
                  <a:cubicBezTo>
                    <a:pt x="443674" y="802386"/>
                    <a:pt x="447675" y="801910"/>
                    <a:pt x="451676" y="801434"/>
                  </a:cubicBezTo>
                  <a:cubicBezTo>
                    <a:pt x="454152" y="801148"/>
                    <a:pt x="456629" y="800862"/>
                    <a:pt x="459105" y="800481"/>
                  </a:cubicBezTo>
                  <a:cubicBezTo>
                    <a:pt x="462820" y="799909"/>
                    <a:pt x="466535" y="799338"/>
                    <a:pt x="470249" y="798671"/>
                  </a:cubicBezTo>
                  <a:cubicBezTo>
                    <a:pt x="472916" y="798195"/>
                    <a:pt x="475583" y="797814"/>
                    <a:pt x="478345" y="797243"/>
                  </a:cubicBezTo>
                  <a:cubicBezTo>
                    <a:pt x="481965" y="796576"/>
                    <a:pt x="485489" y="795718"/>
                    <a:pt x="489109" y="794957"/>
                  </a:cubicBezTo>
                  <a:cubicBezTo>
                    <a:pt x="491871" y="794385"/>
                    <a:pt x="494538" y="793814"/>
                    <a:pt x="497300" y="793147"/>
                  </a:cubicBezTo>
                  <a:cubicBezTo>
                    <a:pt x="501015" y="792290"/>
                    <a:pt x="504635" y="791242"/>
                    <a:pt x="508254" y="790289"/>
                  </a:cubicBezTo>
                  <a:cubicBezTo>
                    <a:pt x="510826" y="789623"/>
                    <a:pt x="513397" y="788956"/>
                    <a:pt x="515874" y="788194"/>
                  </a:cubicBezTo>
                  <a:cubicBezTo>
                    <a:pt x="519874" y="787051"/>
                    <a:pt x="523875" y="785717"/>
                    <a:pt x="527780" y="784384"/>
                  </a:cubicBezTo>
                  <a:cubicBezTo>
                    <a:pt x="529876" y="783717"/>
                    <a:pt x="531971" y="783050"/>
                    <a:pt x="534067" y="782288"/>
                  </a:cubicBezTo>
                  <a:cubicBezTo>
                    <a:pt x="538925" y="780574"/>
                    <a:pt x="543687" y="778764"/>
                    <a:pt x="548450" y="776954"/>
                  </a:cubicBezTo>
                  <a:cubicBezTo>
                    <a:pt x="549593" y="776478"/>
                    <a:pt x="550736" y="776097"/>
                    <a:pt x="551974" y="775621"/>
                  </a:cubicBezTo>
                  <a:cubicBezTo>
                    <a:pt x="552736" y="775335"/>
                    <a:pt x="553403" y="775049"/>
                    <a:pt x="554164" y="774764"/>
                  </a:cubicBezTo>
                  <a:cubicBezTo>
                    <a:pt x="554164" y="774764"/>
                    <a:pt x="554164" y="774668"/>
                    <a:pt x="554260" y="774668"/>
                  </a:cubicBezTo>
                  <a:cubicBezTo>
                    <a:pt x="565595" y="770001"/>
                    <a:pt x="576834" y="764953"/>
                    <a:pt x="587883" y="759143"/>
                  </a:cubicBezTo>
                  <a:cubicBezTo>
                    <a:pt x="598932" y="753427"/>
                    <a:pt x="609410" y="747141"/>
                    <a:pt x="619697" y="740569"/>
                  </a:cubicBezTo>
                  <a:cubicBezTo>
                    <a:pt x="623507" y="738092"/>
                    <a:pt x="627317" y="735616"/>
                    <a:pt x="631127" y="732949"/>
                  </a:cubicBezTo>
                  <a:cubicBezTo>
                    <a:pt x="635222" y="730186"/>
                    <a:pt x="639223" y="727329"/>
                    <a:pt x="643128" y="724376"/>
                  </a:cubicBezTo>
                  <a:cubicBezTo>
                    <a:pt x="643319" y="724186"/>
                    <a:pt x="643604" y="724091"/>
                    <a:pt x="643795" y="723900"/>
                  </a:cubicBezTo>
                  <a:cubicBezTo>
                    <a:pt x="643795" y="723900"/>
                    <a:pt x="643700" y="723900"/>
                    <a:pt x="643700" y="723995"/>
                  </a:cubicBezTo>
                  <a:cubicBezTo>
                    <a:pt x="656939" y="714089"/>
                    <a:pt x="669608" y="703612"/>
                    <a:pt x="681323" y="692277"/>
                  </a:cubicBezTo>
                  <a:cubicBezTo>
                    <a:pt x="689896" y="684085"/>
                    <a:pt x="698087" y="675418"/>
                    <a:pt x="705803" y="666464"/>
                  </a:cubicBezTo>
                  <a:cubicBezTo>
                    <a:pt x="705803" y="666464"/>
                    <a:pt x="705803" y="666464"/>
                    <a:pt x="705898" y="666464"/>
                  </a:cubicBezTo>
                  <a:cubicBezTo>
                    <a:pt x="713042" y="658273"/>
                    <a:pt x="719709" y="649700"/>
                    <a:pt x="726186" y="640937"/>
                  </a:cubicBezTo>
                  <a:cubicBezTo>
                    <a:pt x="727520" y="639128"/>
                    <a:pt x="728948" y="637222"/>
                    <a:pt x="730282" y="635413"/>
                  </a:cubicBezTo>
                  <a:cubicBezTo>
                    <a:pt x="732282" y="632555"/>
                    <a:pt x="734282" y="629603"/>
                    <a:pt x="736283" y="626650"/>
                  </a:cubicBezTo>
                  <a:cubicBezTo>
                    <a:pt x="738378" y="623507"/>
                    <a:pt x="740474" y="620363"/>
                    <a:pt x="742474" y="617220"/>
                  </a:cubicBezTo>
                  <a:cubicBezTo>
                    <a:pt x="743807" y="615125"/>
                    <a:pt x="745046" y="613124"/>
                    <a:pt x="746284" y="611029"/>
                  </a:cubicBezTo>
                  <a:cubicBezTo>
                    <a:pt x="749046" y="606457"/>
                    <a:pt x="751713" y="601885"/>
                    <a:pt x="754380" y="597122"/>
                  </a:cubicBezTo>
                  <a:cubicBezTo>
                    <a:pt x="754856" y="596170"/>
                    <a:pt x="755428" y="595313"/>
                    <a:pt x="755904" y="594360"/>
                  </a:cubicBezTo>
                  <a:cubicBezTo>
                    <a:pt x="782669" y="545306"/>
                    <a:pt x="799529" y="490157"/>
                    <a:pt x="803815" y="431483"/>
                  </a:cubicBezTo>
                  <a:cubicBezTo>
                    <a:pt x="803815" y="431387"/>
                    <a:pt x="803815" y="431292"/>
                    <a:pt x="803815" y="431101"/>
                  </a:cubicBezTo>
                  <a:cubicBezTo>
                    <a:pt x="804291" y="424625"/>
                    <a:pt x="804577" y="418052"/>
                    <a:pt x="804767" y="411480"/>
                  </a:cubicBezTo>
                  <a:cubicBezTo>
                    <a:pt x="804767" y="410432"/>
                    <a:pt x="804862" y="409384"/>
                    <a:pt x="804862" y="408337"/>
                  </a:cubicBezTo>
                  <a:cubicBezTo>
                    <a:pt x="804862" y="406241"/>
                    <a:pt x="805053" y="404146"/>
                    <a:pt x="805053" y="402050"/>
                  </a:cubicBezTo>
                  <a:cubicBezTo>
                    <a:pt x="805053" y="399764"/>
                    <a:pt x="804862" y="397574"/>
                    <a:pt x="804767" y="395383"/>
                  </a:cubicBezTo>
                  <a:cubicBezTo>
                    <a:pt x="804672" y="390049"/>
                    <a:pt x="804482" y="384620"/>
                    <a:pt x="804196" y="379285"/>
                  </a:cubicBezTo>
                  <a:cubicBezTo>
                    <a:pt x="804005" y="375952"/>
                    <a:pt x="803815" y="372618"/>
                    <a:pt x="803624" y="369380"/>
                  </a:cubicBezTo>
                  <a:cubicBezTo>
                    <a:pt x="802958" y="361569"/>
                    <a:pt x="802196" y="353759"/>
                    <a:pt x="801053" y="345948"/>
                  </a:cubicBezTo>
                  <a:cubicBezTo>
                    <a:pt x="800862" y="344519"/>
                    <a:pt x="800672" y="343091"/>
                    <a:pt x="800386" y="341662"/>
                  </a:cubicBezTo>
                  <a:cubicBezTo>
                    <a:pt x="799243" y="334042"/>
                    <a:pt x="797814" y="326326"/>
                    <a:pt x="796195" y="318707"/>
                  </a:cubicBezTo>
                  <a:cubicBezTo>
                    <a:pt x="795909" y="317183"/>
                    <a:pt x="795623" y="315754"/>
                    <a:pt x="795242" y="314230"/>
                  </a:cubicBezTo>
                  <a:cubicBezTo>
                    <a:pt x="794861" y="312706"/>
                    <a:pt x="794576" y="311087"/>
                    <a:pt x="794290" y="309563"/>
                  </a:cubicBezTo>
                  <a:cubicBezTo>
                    <a:pt x="792766" y="303181"/>
                    <a:pt x="790956" y="296799"/>
                    <a:pt x="789146" y="290417"/>
                  </a:cubicBezTo>
                  <a:cubicBezTo>
                    <a:pt x="788956" y="289846"/>
                    <a:pt x="788861" y="289179"/>
                    <a:pt x="788670" y="288608"/>
                  </a:cubicBezTo>
                  <a:cubicBezTo>
                    <a:pt x="788670" y="288512"/>
                    <a:pt x="788575" y="288322"/>
                    <a:pt x="788575" y="288226"/>
                  </a:cubicBezTo>
                  <a:cubicBezTo>
                    <a:pt x="787718" y="285369"/>
                    <a:pt x="786765" y="282607"/>
                    <a:pt x="785908" y="279749"/>
                  </a:cubicBezTo>
                  <a:cubicBezTo>
                    <a:pt x="784670" y="275749"/>
                    <a:pt x="783336" y="271843"/>
                    <a:pt x="781907" y="267938"/>
                  </a:cubicBezTo>
                  <a:cubicBezTo>
                    <a:pt x="780574" y="264319"/>
                    <a:pt x="779240" y="260604"/>
                    <a:pt x="777812" y="256984"/>
                  </a:cubicBezTo>
                  <a:cubicBezTo>
                    <a:pt x="777526" y="256318"/>
                    <a:pt x="777335" y="255651"/>
                    <a:pt x="777050" y="255079"/>
                  </a:cubicBezTo>
                  <a:cubicBezTo>
                    <a:pt x="777050" y="255079"/>
                    <a:pt x="777050" y="255079"/>
                    <a:pt x="777050" y="254984"/>
                  </a:cubicBezTo>
                  <a:cubicBezTo>
                    <a:pt x="776383" y="253270"/>
                    <a:pt x="775526" y="251555"/>
                    <a:pt x="774859" y="249841"/>
                  </a:cubicBezTo>
                  <a:cubicBezTo>
                    <a:pt x="772954" y="245269"/>
                    <a:pt x="771049" y="240601"/>
                    <a:pt x="768953" y="236029"/>
                  </a:cubicBezTo>
                  <a:cubicBezTo>
                    <a:pt x="768001" y="233934"/>
                    <a:pt x="766953" y="231934"/>
                    <a:pt x="766001" y="229934"/>
                  </a:cubicBezTo>
                  <a:cubicBezTo>
                    <a:pt x="764000" y="225647"/>
                    <a:pt x="762000" y="221266"/>
                    <a:pt x="759809" y="217075"/>
                  </a:cubicBezTo>
                  <a:cubicBezTo>
                    <a:pt x="744188" y="187071"/>
                    <a:pt x="725424" y="159829"/>
                    <a:pt x="703898" y="135541"/>
                  </a:cubicBezTo>
                  <a:cubicBezTo>
                    <a:pt x="695897" y="126587"/>
                    <a:pt x="687610" y="118015"/>
                    <a:pt x="679037" y="109918"/>
                  </a:cubicBezTo>
                  <a:cubicBezTo>
                    <a:pt x="664464" y="96107"/>
                    <a:pt x="648843" y="83629"/>
                    <a:pt x="632555" y="72390"/>
                  </a:cubicBezTo>
                  <a:cubicBezTo>
                    <a:pt x="632079" y="72104"/>
                    <a:pt x="631698" y="71723"/>
                    <a:pt x="631222" y="71438"/>
                  </a:cubicBezTo>
                  <a:cubicBezTo>
                    <a:pt x="626936" y="68485"/>
                    <a:pt x="622554" y="65627"/>
                    <a:pt x="618173" y="62865"/>
                  </a:cubicBezTo>
                  <a:cubicBezTo>
                    <a:pt x="616077" y="61532"/>
                    <a:pt x="614077" y="60198"/>
                    <a:pt x="611886" y="58864"/>
                  </a:cubicBezTo>
                  <a:cubicBezTo>
                    <a:pt x="609029" y="57150"/>
                    <a:pt x="606171" y="55531"/>
                    <a:pt x="603218" y="53816"/>
                  </a:cubicBezTo>
                  <a:cubicBezTo>
                    <a:pt x="599408" y="51625"/>
                    <a:pt x="595694" y="49435"/>
                    <a:pt x="591884" y="47434"/>
                  </a:cubicBezTo>
                  <a:cubicBezTo>
                    <a:pt x="590550" y="46768"/>
                    <a:pt x="589312" y="46101"/>
                    <a:pt x="587978" y="45434"/>
                  </a:cubicBezTo>
                  <a:cubicBezTo>
                    <a:pt x="571024" y="36576"/>
                    <a:pt x="553307" y="28766"/>
                    <a:pt x="535019" y="22384"/>
                  </a:cubicBezTo>
                  <a:cubicBezTo>
                    <a:pt x="523875" y="18479"/>
                    <a:pt x="512445" y="15050"/>
                    <a:pt x="500824" y="12097"/>
                  </a:cubicBezTo>
                  <a:cubicBezTo>
                    <a:pt x="469392" y="4191"/>
                    <a:pt x="436531" y="0"/>
                    <a:pt x="402717" y="0"/>
                  </a:cubicBezTo>
                  <a:cubicBezTo>
                    <a:pt x="398717" y="0"/>
                    <a:pt x="394716" y="286"/>
                    <a:pt x="390716" y="381"/>
                  </a:cubicBezTo>
                  <a:cubicBezTo>
                    <a:pt x="387477" y="476"/>
                    <a:pt x="384334" y="476"/>
                    <a:pt x="381095" y="667"/>
                  </a:cubicBezTo>
                  <a:cubicBezTo>
                    <a:pt x="376619" y="857"/>
                    <a:pt x="372237" y="1333"/>
                    <a:pt x="367856" y="1714"/>
                  </a:cubicBezTo>
                  <a:cubicBezTo>
                    <a:pt x="365570" y="1905"/>
                    <a:pt x="363284" y="2000"/>
                    <a:pt x="360998" y="2191"/>
                  </a:cubicBezTo>
                  <a:cubicBezTo>
                    <a:pt x="360902" y="2191"/>
                    <a:pt x="360902" y="2191"/>
                    <a:pt x="360902" y="2191"/>
                  </a:cubicBezTo>
                  <a:cubicBezTo>
                    <a:pt x="359950" y="2286"/>
                    <a:pt x="359093" y="2476"/>
                    <a:pt x="358140" y="2572"/>
                  </a:cubicBezTo>
                  <a:cubicBezTo>
                    <a:pt x="354711" y="2953"/>
                    <a:pt x="351282" y="3334"/>
                    <a:pt x="347853" y="3810"/>
                  </a:cubicBezTo>
                  <a:cubicBezTo>
                    <a:pt x="343091" y="4477"/>
                    <a:pt x="338423" y="5239"/>
                    <a:pt x="333661" y="6001"/>
                  </a:cubicBezTo>
                  <a:cubicBezTo>
                    <a:pt x="331280" y="6382"/>
                    <a:pt x="328898" y="6763"/>
                    <a:pt x="326517" y="7239"/>
                  </a:cubicBezTo>
                  <a:cubicBezTo>
                    <a:pt x="326231" y="7334"/>
                    <a:pt x="325946" y="7334"/>
                    <a:pt x="325660" y="7334"/>
                  </a:cubicBezTo>
                  <a:cubicBezTo>
                    <a:pt x="324517" y="7525"/>
                    <a:pt x="323279" y="7906"/>
                    <a:pt x="322136" y="8192"/>
                  </a:cubicBezTo>
                  <a:cubicBezTo>
                    <a:pt x="316230" y="9430"/>
                    <a:pt x="310324" y="10573"/>
                    <a:pt x="304419" y="12097"/>
                  </a:cubicBezTo>
                  <a:cubicBezTo>
                    <a:pt x="302990" y="12478"/>
                    <a:pt x="301562" y="12859"/>
                    <a:pt x="300228" y="13240"/>
                  </a:cubicBezTo>
                  <a:cubicBezTo>
                    <a:pt x="298418" y="13716"/>
                    <a:pt x="296609" y="14192"/>
                    <a:pt x="294799" y="14764"/>
                  </a:cubicBezTo>
                  <a:cubicBezTo>
                    <a:pt x="287846" y="16764"/>
                    <a:pt x="280892" y="18859"/>
                    <a:pt x="274034" y="21146"/>
                  </a:cubicBezTo>
                  <a:cubicBezTo>
                    <a:pt x="271653" y="22003"/>
                    <a:pt x="269272" y="22765"/>
                    <a:pt x="266891" y="23622"/>
                  </a:cubicBezTo>
                  <a:cubicBezTo>
                    <a:pt x="260223" y="26003"/>
                    <a:pt x="253746" y="28575"/>
                    <a:pt x="247269" y="31242"/>
                  </a:cubicBezTo>
                  <a:cubicBezTo>
                    <a:pt x="243935" y="32671"/>
                    <a:pt x="240601" y="34195"/>
                    <a:pt x="237363" y="35624"/>
                  </a:cubicBezTo>
                  <a:cubicBezTo>
                    <a:pt x="232791" y="37719"/>
                    <a:pt x="228314" y="39814"/>
                    <a:pt x="223742" y="42100"/>
                  </a:cubicBezTo>
                  <a:cubicBezTo>
                    <a:pt x="221551" y="43148"/>
                    <a:pt x="219361" y="44101"/>
                    <a:pt x="217265" y="45149"/>
                  </a:cubicBezTo>
                  <a:cubicBezTo>
                    <a:pt x="215265" y="46196"/>
                    <a:pt x="213360" y="47339"/>
                    <a:pt x="211360" y="48387"/>
                  </a:cubicBezTo>
                  <a:cubicBezTo>
                    <a:pt x="210693" y="48768"/>
                    <a:pt x="210122" y="49054"/>
                    <a:pt x="209455" y="49435"/>
                  </a:cubicBezTo>
                  <a:cubicBezTo>
                    <a:pt x="151257" y="81248"/>
                    <a:pt x="104013" y="125635"/>
                    <a:pt x="69152" y="177355"/>
                  </a:cubicBezTo>
                  <a:cubicBezTo>
                    <a:pt x="68580" y="178213"/>
                    <a:pt x="68008" y="179070"/>
                    <a:pt x="67532" y="179832"/>
                  </a:cubicBezTo>
                  <a:cubicBezTo>
                    <a:pt x="64580" y="184309"/>
                    <a:pt x="61722" y="188881"/>
                    <a:pt x="58865" y="193453"/>
                  </a:cubicBezTo>
                  <a:cubicBezTo>
                    <a:pt x="57626" y="195548"/>
                    <a:pt x="56388" y="197644"/>
                    <a:pt x="55150" y="199739"/>
                  </a:cubicBezTo>
                  <a:cubicBezTo>
                    <a:pt x="53245" y="202978"/>
                    <a:pt x="51435" y="206312"/>
                    <a:pt x="49625" y="209550"/>
                  </a:cubicBezTo>
                  <a:cubicBezTo>
                    <a:pt x="47911" y="212693"/>
                    <a:pt x="46196" y="215741"/>
                    <a:pt x="44577" y="218980"/>
                  </a:cubicBezTo>
                  <a:cubicBezTo>
                    <a:pt x="43529" y="220980"/>
                    <a:pt x="42577" y="222980"/>
                    <a:pt x="41624" y="224980"/>
                  </a:cubicBezTo>
                  <a:cubicBezTo>
                    <a:pt x="36767" y="234791"/>
                    <a:pt x="32290" y="244697"/>
                    <a:pt x="28194" y="254889"/>
                  </a:cubicBezTo>
                  <a:cubicBezTo>
                    <a:pt x="28194" y="254984"/>
                    <a:pt x="28194" y="254984"/>
                    <a:pt x="28194" y="254984"/>
                  </a:cubicBezTo>
                  <a:cubicBezTo>
                    <a:pt x="23813" y="265938"/>
                    <a:pt x="19907" y="277178"/>
                    <a:pt x="16573" y="288608"/>
                  </a:cubicBezTo>
                  <a:cubicBezTo>
                    <a:pt x="15526" y="292227"/>
                    <a:pt x="14668" y="295942"/>
                    <a:pt x="13716" y="299657"/>
                  </a:cubicBezTo>
                  <a:cubicBezTo>
                    <a:pt x="13144" y="301942"/>
                    <a:pt x="12478" y="304324"/>
                    <a:pt x="11906" y="306610"/>
                  </a:cubicBezTo>
                  <a:cubicBezTo>
                    <a:pt x="9811" y="315087"/>
                    <a:pt x="8001" y="323659"/>
                    <a:pt x="6477" y="332327"/>
                  </a:cubicBezTo>
                  <a:cubicBezTo>
                    <a:pt x="6191" y="333661"/>
                    <a:pt x="5905" y="335089"/>
                    <a:pt x="5715" y="336423"/>
                  </a:cubicBezTo>
                  <a:cubicBezTo>
                    <a:pt x="5715" y="336613"/>
                    <a:pt x="5620" y="336804"/>
                    <a:pt x="5620" y="336995"/>
                  </a:cubicBezTo>
                  <a:cubicBezTo>
                    <a:pt x="4763" y="342043"/>
                    <a:pt x="4096" y="347091"/>
                    <a:pt x="3429" y="352139"/>
                  </a:cubicBezTo>
                  <a:cubicBezTo>
                    <a:pt x="2953" y="356140"/>
                    <a:pt x="2477" y="360235"/>
                    <a:pt x="2095" y="364331"/>
                  </a:cubicBezTo>
                  <a:cubicBezTo>
                    <a:pt x="1715" y="368617"/>
                    <a:pt x="1238" y="372999"/>
                    <a:pt x="953" y="377380"/>
                  </a:cubicBezTo>
                  <a:cubicBezTo>
                    <a:pt x="571" y="384048"/>
                    <a:pt x="286" y="390620"/>
                    <a:pt x="191" y="397288"/>
                  </a:cubicBezTo>
                  <a:cubicBezTo>
                    <a:pt x="191" y="399002"/>
                    <a:pt x="0" y="400621"/>
                    <a:pt x="0" y="402241"/>
                  </a:cubicBezTo>
                  <a:cubicBezTo>
                    <a:pt x="0" y="403384"/>
                    <a:pt x="95" y="404527"/>
                    <a:pt x="95" y="405670"/>
                  </a:cubicBezTo>
                  <a:cubicBezTo>
                    <a:pt x="95" y="407670"/>
                    <a:pt x="191" y="409766"/>
                    <a:pt x="286" y="411766"/>
                  </a:cubicBezTo>
                  <a:cubicBezTo>
                    <a:pt x="381" y="416528"/>
                    <a:pt x="571" y="421291"/>
                    <a:pt x="857" y="425958"/>
                  </a:cubicBezTo>
                  <a:cubicBezTo>
                    <a:pt x="1238" y="430530"/>
                    <a:pt x="1524" y="434912"/>
                    <a:pt x="1905" y="439388"/>
                  </a:cubicBezTo>
                  <a:close/>
                  <a:moveTo>
                    <a:pt x="36576" y="378905"/>
                  </a:moveTo>
                  <a:cubicBezTo>
                    <a:pt x="36862" y="374428"/>
                    <a:pt x="37338" y="369951"/>
                    <a:pt x="37814" y="365474"/>
                  </a:cubicBezTo>
                  <a:cubicBezTo>
                    <a:pt x="38100" y="362426"/>
                    <a:pt x="38386" y="359474"/>
                    <a:pt x="38767" y="356425"/>
                  </a:cubicBezTo>
                  <a:cubicBezTo>
                    <a:pt x="39433" y="350806"/>
                    <a:pt x="40291" y="345186"/>
                    <a:pt x="41339" y="339662"/>
                  </a:cubicBezTo>
                  <a:cubicBezTo>
                    <a:pt x="41529" y="338423"/>
                    <a:pt x="41815" y="337090"/>
                    <a:pt x="42005" y="335851"/>
                  </a:cubicBezTo>
                  <a:cubicBezTo>
                    <a:pt x="46863" y="309753"/>
                    <a:pt x="54483" y="284226"/>
                    <a:pt x="64770" y="259842"/>
                  </a:cubicBezTo>
                  <a:cubicBezTo>
                    <a:pt x="65151" y="258985"/>
                    <a:pt x="65532" y="258128"/>
                    <a:pt x="65913" y="257270"/>
                  </a:cubicBezTo>
                  <a:cubicBezTo>
                    <a:pt x="68008" y="252317"/>
                    <a:pt x="70294" y="247459"/>
                    <a:pt x="72580" y="242602"/>
                  </a:cubicBezTo>
                  <a:cubicBezTo>
                    <a:pt x="73628" y="240411"/>
                    <a:pt x="74771" y="238125"/>
                    <a:pt x="75914" y="235934"/>
                  </a:cubicBezTo>
                  <a:cubicBezTo>
                    <a:pt x="77533" y="232696"/>
                    <a:pt x="79248" y="229457"/>
                    <a:pt x="81058" y="226219"/>
                  </a:cubicBezTo>
                  <a:cubicBezTo>
                    <a:pt x="82963" y="222695"/>
                    <a:pt x="84963" y="219266"/>
                    <a:pt x="86963" y="215837"/>
                  </a:cubicBezTo>
                  <a:cubicBezTo>
                    <a:pt x="88011" y="214122"/>
                    <a:pt x="88964" y="212408"/>
                    <a:pt x="90011" y="210693"/>
                  </a:cubicBezTo>
                  <a:cubicBezTo>
                    <a:pt x="92869" y="206121"/>
                    <a:pt x="95726" y="201549"/>
                    <a:pt x="98774" y="197072"/>
                  </a:cubicBezTo>
                  <a:cubicBezTo>
                    <a:pt x="98965" y="196787"/>
                    <a:pt x="99155" y="196501"/>
                    <a:pt x="99346" y="196215"/>
                  </a:cubicBezTo>
                  <a:cubicBezTo>
                    <a:pt x="134874" y="144209"/>
                    <a:pt x="183356" y="101822"/>
                    <a:pt x="240221" y="73628"/>
                  </a:cubicBezTo>
                  <a:cubicBezTo>
                    <a:pt x="242792" y="72390"/>
                    <a:pt x="245269" y="71247"/>
                    <a:pt x="247841" y="70009"/>
                  </a:cubicBezTo>
                  <a:cubicBezTo>
                    <a:pt x="255461" y="66484"/>
                    <a:pt x="263176" y="63151"/>
                    <a:pt x="270986" y="60198"/>
                  </a:cubicBezTo>
                  <a:cubicBezTo>
                    <a:pt x="273558" y="59246"/>
                    <a:pt x="276130" y="58103"/>
                    <a:pt x="278797" y="57150"/>
                  </a:cubicBezTo>
                  <a:cubicBezTo>
                    <a:pt x="282131" y="55912"/>
                    <a:pt x="285560" y="54864"/>
                    <a:pt x="288989" y="53721"/>
                  </a:cubicBezTo>
                  <a:cubicBezTo>
                    <a:pt x="293275" y="52292"/>
                    <a:pt x="297561" y="50959"/>
                    <a:pt x="301847" y="49721"/>
                  </a:cubicBezTo>
                  <a:cubicBezTo>
                    <a:pt x="304705" y="48863"/>
                    <a:pt x="307562" y="48006"/>
                    <a:pt x="310515" y="47339"/>
                  </a:cubicBezTo>
                  <a:cubicBezTo>
                    <a:pt x="314230" y="46387"/>
                    <a:pt x="317849" y="45625"/>
                    <a:pt x="321564" y="44767"/>
                  </a:cubicBezTo>
                  <a:cubicBezTo>
                    <a:pt x="332708" y="42291"/>
                    <a:pt x="343948" y="40100"/>
                    <a:pt x="355473" y="38671"/>
                  </a:cubicBezTo>
                  <a:cubicBezTo>
                    <a:pt x="356807" y="38481"/>
                    <a:pt x="358045" y="38386"/>
                    <a:pt x="359378" y="38195"/>
                  </a:cubicBezTo>
                  <a:cubicBezTo>
                    <a:pt x="364522" y="37624"/>
                    <a:pt x="369761" y="37147"/>
                    <a:pt x="374999" y="36767"/>
                  </a:cubicBezTo>
                  <a:cubicBezTo>
                    <a:pt x="377571" y="36576"/>
                    <a:pt x="380143" y="36385"/>
                    <a:pt x="382715" y="36290"/>
                  </a:cubicBezTo>
                  <a:cubicBezTo>
                    <a:pt x="387382" y="36004"/>
                    <a:pt x="392144" y="35909"/>
                    <a:pt x="396907" y="35814"/>
                  </a:cubicBezTo>
                  <a:cubicBezTo>
                    <a:pt x="399479" y="35814"/>
                    <a:pt x="402050" y="35719"/>
                    <a:pt x="404622" y="35719"/>
                  </a:cubicBezTo>
                  <a:cubicBezTo>
                    <a:pt x="408813" y="35719"/>
                    <a:pt x="412909" y="35909"/>
                    <a:pt x="417005" y="36100"/>
                  </a:cubicBezTo>
                  <a:cubicBezTo>
                    <a:pt x="457200" y="37814"/>
                    <a:pt x="496729" y="46006"/>
                    <a:pt x="533972" y="60388"/>
                  </a:cubicBezTo>
                  <a:cubicBezTo>
                    <a:pt x="537210" y="61627"/>
                    <a:pt x="540544" y="62960"/>
                    <a:pt x="543782" y="64389"/>
                  </a:cubicBezTo>
                  <a:cubicBezTo>
                    <a:pt x="547687" y="66008"/>
                    <a:pt x="551498" y="67628"/>
                    <a:pt x="555308" y="69342"/>
                  </a:cubicBezTo>
                  <a:cubicBezTo>
                    <a:pt x="561308" y="72104"/>
                    <a:pt x="567309" y="75057"/>
                    <a:pt x="573119" y="78105"/>
                  </a:cubicBezTo>
                  <a:cubicBezTo>
                    <a:pt x="577596" y="80486"/>
                    <a:pt x="581978" y="82963"/>
                    <a:pt x="586359" y="85534"/>
                  </a:cubicBezTo>
                  <a:cubicBezTo>
                    <a:pt x="587883" y="86392"/>
                    <a:pt x="589407" y="87249"/>
                    <a:pt x="590836" y="88106"/>
                  </a:cubicBezTo>
                  <a:cubicBezTo>
                    <a:pt x="592931" y="89345"/>
                    <a:pt x="594932" y="90678"/>
                    <a:pt x="597027" y="92012"/>
                  </a:cubicBezTo>
                  <a:cubicBezTo>
                    <a:pt x="600647" y="94297"/>
                    <a:pt x="604171" y="96488"/>
                    <a:pt x="607695" y="98870"/>
                  </a:cubicBezTo>
                  <a:cubicBezTo>
                    <a:pt x="607886" y="98965"/>
                    <a:pt x="608076" y="99155"/>
                    <a:pt x="608267" y="99250"/>
                  </a:cubicBezTo>
                  <a:cubicBezTo>
                    <a:pt x="645605" y="124778"/>
                    <a:pt x="677989" y="156877"/>
                    <a:pt x="703802" y="194024"/>
                  </a:cubicBezTo>
                  <a:lnTo>
                    <a:pt x="703802" y="194120"/>
                  </a:lnTo>
                  <a:cubicBezTo>
                    <a:pt x="708184" y="200406"/>
                    <a:pt x="712375" y="206788"/>
                    <a:pt x="716375" y="213360"/>
                  </a:cubicBezTo>
                  <a:cubicBezTo>
                    <a:pt x="716566" y="213646"/>
                    <a:pt x="716661" y="213932"/>
                    <a:pt x="716852" y="214217"/>
                  </a:cubicBezTo>
                  <a:cubicBezTo>
                    <a:pt x="720376" y="220123"/>
                    <a:pt x="723710" y="226124"/>
                    <a:pt x="726948" y="232315"/>
                  </a:cubicBezTo>
                  <a:cubicBezTo>
                    <a:pt x="727329" y="232982"/>
                    <a:pt x="727710" y="233648"/>
                    <a:pt x="727996" y="234410"/>
                  </a:cubicBezTo>
                  <a:cubicBezTo>
                    <a:pt x="731330" y="240792"/>
                    <a:pt x="734378" y="247269"/>
                    <a:pt x="737330" y="253841"/>
                  </a:cubicBezTo>
                  <a:cubicBezTo>
                    <a:pt x="737616" y="254508"/>
                    <a:pt x="737902" y="255175"/>
                    <a:pt x="738187" y="255842"/>
                  </a:cubicBezTo>
                  <a:cubicBezTo>
                    <a:pt x="740474" y="261175"/>
                    <a:pt x="742664" y="266509"/>
                    <a:pt x="744760" y="271939"/>
                  </a:cubicBezTo>
                  <a:cubicBezTo>
                    <a:pt x="745427" y="273749"/>
                    <a:pt x="746189" y="275463"/>
                    <a:pt x="746760" y="277273"/>
                  </a:cubicBezTo>
                  <a:cubicBezTo>
                    <a:pt x="751427" y="289941"/>
                    <a:pt x="755237" y="302800"/>
                    <a:pt x="758381" y="315659"/>
                  </a:cubicBezTo>
                  <a:cubicBezTo>
                    <a:pt x="758666" y="316611"/>
                    <a:pt x="758952" y="317659"/>
                    <a:pt x="759143" y="318611"/>
                  </a:cubicBezTo>
                  <a:cubicBezTo>
                    <a:pt x="760000" y="322421"/>
                    <a:pt x="760762" y="326231"/>
                    <a:pt x="761524" y="329946"/>
                  </a:cubicBezTo>
                  <a:cubicBezTo>
                    <a:pt x="762000" y="332422"/>
                    <a:pt x="762572" y="334804"/>
                    <a:pt x="762953" y="337280"/>
                  </a:cubicBezTo>
                  <a:cubicBezTo>
                    <a:pt x="763714" y="341662"/>
                    <a:pt x="764381" y="346138"/>
                    <a:pt x="765048" y="350520"/>
                  </a:cubicBezTo>
                  <a:cubicBezTo>
                    <a:pt x="765239" y="352139"/>
                    <a:pt x="765524" y="353759"/>
                    <a:pt x="765715" y="355378"/>
                  </a:cubicBezTo>
                  <a:cubicBezTo>
                    <a:pt x="766762" y="363760"/>
                    <a:pt x="767620" y="372142"/>
                    <a:pt x="768096" y="380429"/>
                  </a:cubicBezTo>
                  <a:cubicBezTo>
                    <a:pt x="768096" y="380905"/>
                    <a:pt x="768191" y="381381"/>
                    <a:pt x="768191" y="381762"/>
                  </a:cubicBezTo>
                  <a:cubicBezTo>
                    <a:pt x="768668" y="390906"/>
                    <a:pt x="768858" y="400050"/>
                    <a:pt x="768763" y="409099"/>
                  </a:cubicBezTo>
                  <a:lnTo>
                    <a:pt x="768763" y="409194"/>
                  </a:lnTo>
                  <a:cubicBezTo>
                    <a:pt x="768572" y="414623"/>
                    <a:pt x="768287" y="420148"/>
                    <a:pt x="768001" y="425482"/>
                  </a:cubicBezTo>
                  <a:lnTo>
                    <a:pt x="768001" y="425577"/>
                  </a:lnTo>
                  <a:cubicBezTo>
                    <a:pt x="764572" y="477488"/>
                    <a:pt x="750284" y="528066"/>
                    <a:pt x="725996" y="573976"/>
                  </a:cubicBezTo>
                  <a:lnTo>
                    <a:pt x="725900" y="573976"/>
                  </a:lnTo>
                  <a:cubicBezTo>
                    <a:pt x="722757" y="579977"/>
                    <a:pt x="719423" y="585788"/>
                    <a:pt x="715899" y="591598"/>
                  </a:cubicBezTo>
                  <a:cubicBezTo>
                    <a:pt x="714661" y="593598"/>
                    <a:pt x="713423" y="595503"/>
                    <a:pt x="712184" y="597503"/>
                  </a:cubicBezTo>
                  <a:cubicBezTo>
                    <a:pt x="709041" y="602551"/>
                    <a:pt x="705612" y="607505"/>
                    <a:pt x="702183" y="612458"/>
                  </a:cubicBezTo>
                  <a:cubicBezTo>
                    <a:pt x="700373" y="615029"/>
                    <a:pt x="698564" y="617696"/>
                    <a:pt x="696754" y="620173"/>
                  </a:cubicBezTo>
                  <a:cubicBezTo>
                    <a:pt x="692277" y="626174"/>
                    <a:pt x="687705" y="632079"/>
                    <a:pt x="682847" y="637794"/>
                  </a:cubicBezTo>
                  <a:cubicBezTo>
                    <a:pt x="665702" y="658178"/>
                    <a:pt x="646367" y="676751"/>
                    <a:pt x="625221" y="692944"/>
                  </a:cubicBezTo>
                  <a:cubicBezTo>
                    <a:pt x="625316" y="692849"/>
                    <a:pt x="625507" y="692849"/>
                    <a:pt x="625602" y="692753"/>
                  </a:cubicBezTo>
                  <a:cubicBezTo>
                    <a:pt x="613601" y="701993"/>
                    <a:pt x="601028" y="710470"/>
                    <a:pt x="587693" y="718280"/>
                  </a:cubicBezTo>
                  <a:cubicBezTo>
                    <a:pt x="581882" y="721709"/>
                    <a:pt x="575977" y="725043"/>
                    <a:pt x="569881" y="728186"/>
                  </a:cubicBezTo>
                  <a:cubicBezTo>
                    <a:pt x="569214" y="728567"/>
                    <a:pt x="568547" y="728853"/>
                    <a:pt x="567881" y="729139"/>
                  </a:cubicBezTo>
                  <a:cubicBezTo>
                    <a:pt x="564547" y="730853"/>
                    <a:pt x="561023" y="732377"/>
                    <a:pt x="557689" y="733997"/>
                  </a:cubicBezTo>
                  <a:cubicBezTo>
                    <a:pt x="553688" y="735901"/>
                    <a:pt x="549688" y="737807"/>
                    <a:pt x="545592" y="739616"/>
                  </a:cubicBezTo>
                  <a:cubicBezTo>
                    <a:pt x="542258" y="741045"/>
                    <a:pt x="538829" y="742283"/>
                    <a:pt x="535496" y="743617"/>
                  </a:cubicBezTo>
                  <a:cubicBezTo>
                    <a:pt x="529114" y="746093"/>
                    <a:pt x="522732" y="748475"/>
                    <a:pt x="516255" y="750570"/>
                  </a:cubicBezTo>
                  <a:cubicBezTo>
                    <a:pt x="512159" y="751903"/>
                    <a:pt x="507968" y="753332"/>
                    <a:pt x="503777" y="754570"/>
                  </a:cubicBezTo>
                  <a:cubicBezTo>
                    <a:pt x="500634" y="755523"/>
                    <a:pt x="497395" y="756285"/>
                    <a:pt x="494157" y="757142"/>
                  </a:cubicBezTo>
                  <a:cubicBezTo>
                    <a:pt x="489871" y="758285"/>
                    <a:pt x="485585" y="759333"/>
                    <a:pt x="481203" y="760285"/>
                  </a:cubicBezTo>
                  <a:cubicBezTo>
                    <a:pt x="478060" y="760952"/>
                    <a:pt x="474916" y="761619"/>
                    <a:pt x="471773" y="762191"/>
                  </a:cubicBezTo>
                  <a:cubicBezTo>
                    <a:pt x="467201" y="763048"/>
                    <a:pt x="462629" y="763905"/>
                    <a:pt x="457962" y="764572"/>
                  </a:cubicBezTo>
                  <a:cubicBezTo>
                    <a:pt x="454914" y="765048"/>
                    <a:pt x="451961" y="765524"/>
                    <a:pt x="448913" y="765905"/>
                  </a:cubicBezTo>
                  <a:cubicBezTo>
                    <a:pt x="443865" y="766572"/>
                    <a:pt x="438722" y="767048"/>
                    <a:pt x="433483" y="767525"/>
                  </a:cubicBezTo>
                  <a:cubicBezTo>
                    <a:pt x="430911" y="767715"/>
                    <a:pt x="428244" y="768001"/>
                    <a:pt x="425672" y="768191"/>
                  </a:cubicBezTo>
                  <a:cubicBezTo>
                    <a:pt x="418338" y="768668"/>
                    <a:pt x="410909" y="768953"/>
                    <a:pt x="403384" y="768953"/>
                  </a:cubicBezTo>
                  <a:cubicBezTo>
                    <a:pt x="399860" y="768953"/>
                    <a:pt x="396335" y="768763"/>
                    <a:pt x="392906" y="768668"/>
                  </a:cubicBezTo>
                  <a:cubicBezTo>
                    <a:pt x="389001" y="768572"/>
                    <a:pt x="385191" y="768477"/>
                    <a:pt x="381286" y="768286"/>
                  </a:cubicBezTo>
                  <a:cubicBezTo>
                    <a:pt x="376428" y="768001"/>
                    <a:pt x="371475" y="767620"/>
                    <a:pt x="366617" y="767143"/>
                  </a:cubicBezTo>
                  <a:cubicBezTo>
                    <a:pt x="364522" y="766953"/>
                    <a:pt x="362522" y="766762"/>
                    <a:pt x="360521" y="766477"/>
                  </a:cubicBezTo>
                  <a:cubicBezTo>
                    <a:pt x="354711" y="765810"/>
                    <a:pt x="348996" y="765048"/>
                    <a:pt x="343281" y="764095"/>
                  </a:cubicBezTo>
                  <a:cubicBezTo>
                    <a:pt x="342995" y="764095"/>
                    <a:pt x="342805" y="764000"/>
                    <a:pt x="342519" y="764000"/>
                  </a:cubicBezTo>
                  <a:cubicBezTo>
                    <a:pt x="309372" y="758476"/>
                    <a:pt x="277178" y="748475"/>
                    <a:pt x="246698" y="734282"/>
                  </a:cubicBezTo>
                  <a:cubicBezTo>
                    <a:pt x="235458" y="729043"/>
                    <a:pt x="224504" y="723424"/>
                    <a:pt x="213931" y="717042"/>
                  </a:cubicBezTo>
                  <a:cubicBezTo>
                    <a:pt x="209741" y="714470"/>
                    <a:pt x="205549" y="711803"/>
                    <a:pt x="201454" y="709041"/>
                  </a:cubicBezTo>
                  <a:cubicBezTo>
                    <a:pt x="198882" y="707422"/>
                    <a:pt x="196405" y="705803"/>
                    <a:pt x="193929" y="704088"/>
                  </a:cubicBezTo>
                  <a:cubicBezTo>
                    <a:pt x="189357" y="700945"/>
                    <a:pt x="184785" y="697611"/>
                    <a:pt x="180403" y="694277"/>
                  </a:cubicBezTo>
                  <a:cubicBezTo>
                    <a:pt x="179356" y="693515"/>
                    <a:pt x="178308" y="692753"/>
                    <a:pt x="177260" y="691896"/>
                  </a:cubicBezTo>
                  <a:cubicBezTo>
                    <a:pt x="172307" y="688086"/>
                    <a:pt x="167545" y="684181"/>
                    <a:pt x="162782" y="680085"/>
                  </a:cubicBezTo>
                  <a:cubicBezTo>
                    <a:pt x="162592" y="679895"/>
                    <a:pt x="162306" y="679704"/>
                    <a:pt x="162116" y="679513"/>
                  </a:cubicBezTo>
                  <a:cubicBezTo>
                    <a:pt x="137255" y="657987"/>
                    <a:pt x="115348" y="633127"/>
                    <a:pt x="97060" y="605790"/>
                  </a:cubicBezTo>
                  <a:cubicBezTo>
                    <a:pt x="95726" y="603790"/>
                    <a:pt x="94488" y="601885"/>
                    <a:pt x="93155" y="599884"/>
                  </a:cubicBezTo>
                  <a:cubicBezTo>
                    <a:pt x="90678" y="596075"/>
                    <a:pt x="88297" y="592169"/>
                    <a:pt x="85916" y="588169"/>
                  </a:cubicBezTo>
                  <a:cubicBezTo>
                    <a:pt x="83915" y="584835"/>
                    <a:pt x="82010" y="581406"/>
                    <a:pt x="80201" y="577977"/>
                  </a:cubicBezTo>
                  <a:cubicBezTo>
                    <a:pt x="78486" y="574834"/>
                    <a:pt x="76771" y="571786"/>
                    <a:pt x="75152" y="568643"/>
                  </a:cubicBezTo>
                  <a:cubicBezTo>
                    <a:pt x="72009" y="562451"/>
                    <a:pt x="69056" y="556260"/>
                    <a:pt x="66294" y="550069"/>
                  </a:cubicBezTo>
                  <a:cubicBezTo>
                    <a:pt x="66008" y="549307"/>
                    <a:pt x="65627" y="548640"/>
                    <a:pt x="65246" y="547878"/>
                  </a:cubicBezTo>
                  <a:cubicBezTo>
                    <a:pt x="62103" y="540734"/>
                    <a:pt x="59341" y="533495"/>
                    <a:pt x="56769" y="526256"/>
                  </a:cubicBezTo>
                  <a:cubicBezTo>
                    <a:pt x="55912" y="523970"/>
                    <a:pt x="55245" y="521589"/>
                    <a:pt x="54388" y="519303"/>
                  </a:cubicBezTo>
                  <a:cubicBezTo>
                    <a:pt x="52673" y="514255"/>
                    <a:pt x="51054" y="509207"/>
                    <a:pt x="49625" y="504158"/>
                  </a:cubicBezTo>
                  <a:cubicBezTo>
                    <a:pt x="48863" y="501396"/>
                    <a:pt x="48101" y="498538"/>
                    <a:pt x="47339" y="495681"/>
                  </a:cubicBezTo>
                  <a:cubicBezTo>
                    <a:pt x="46101" y="491014"/>
                    <a:pt x="44958" y="486346"/>
                    <a:pt x="43910" y="481584"/>
                  </a:cubicBezTo>
                  <a:cubicBezTo>
                    <a:pt x="43243" y="478631"/>
                    <a:pt x="42577" y="475583"/>
                    <a:pt x="42005" y="472630"/>
                  </a:cubicBezTo>
                  <a:cubicBezTo>
                    <a:pt x="41148" y="467963"/>
                    <a:pt x="40291" y="463391"/>
                    <a:pt x="39624" y="458724"/>
                  </a:cubicBezTo>
                  <a:cubicBezTo>
                    <a:pt x="39148" y="455676"/>
                    <a:pt x="38671" y="452723"/>
                    <a:pt x="38291" y="449675"/>
                  </a:cubicBezTo>
                  <a:cubicBezTo>
                    <a:pt x="37624" y="444817"/>
                    <a:pt x="37243" y="439960"/>
                    <a:pt x="36767" y="435102"/>
                  </a:cubicBezTo>
                  <a:cubicBezTo>
                    <a:pt x="36481" y="432340"/>
                    <a:pt x="36195" y="429482"/>
                    <a:pt x="36005" y="426720"/>
                  </a:cubicBezTo>
                  <a:cubicBezTo>
                    <a:pt x="35623" y="420814"/>
                    <a:pt x="35433" y="414909"/>
                    <a:pt x="35338" y="409004"/>
                  </a:cubicBezTo>
                  <a:cubicBezTo>
                    <a:pt x="35338" y="407289"/>
                    <a:pt x="35147" y="405575"/>
                    <a:pt x="35147" y="403860"/>
                  </a:cubicBezTo>
                  <a:cubicBezTo>
                    <a:pt x="35147" y="399669"/>
                    <a:pt x="35338" y="395383"/>
                    <a:pt x="35528" y="391192"/>
                  </a:cubicBezTo>
                  <a:cubicBezTo>
                    <a:pt x="36290" y="387096"/>
                    <a:pt x="36290" y="383000"/>
                    <a:pt x="36576" y="37890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" name="Google Shape;72;p3"/>
            <p:cNvSpPr/>
            <p:nvPr/>
          </p:nvSpPr>
          <p:spPr>
            <a:xfrm>
              <a:off x="3410330" y="3713035"/>
              <a:ext cx="36575" cy="117538"/>
            </a:xfrm>
            <a:custGeom>
              <a:rect b="b" l="l" r="r" t="t"/>
              <a:pathLst>
                <a:path extrusionOk="0" h="117538" w="36575">
                  <a:moveTo>
                    <a:pt x="18288" y="0"/>
                  </a:moveTo>
                  <a:cubicBezTo>
                    <a:pt x="8192" y="0"/>
                    <a:pt x="0" y="8001"/>
                    <a:pt x="0" y="17812"/>
                  </a:cubicBezTo>
                  <a:lnTo>
                    <a:pt x="0" y="99727"/>
                  </a:lnTo>
                  <a:cubicBezTo>
                    <a:pt x="0" y="109633"/>
                    <a:pt x="8192" y="117538"/>
                    <a:pt x="18288" y="117538"/>
                  </a:cubicBezTo>
                  <a:cubicBezTo>
                    <a:pt x="28384" y="117538"/>
                    <a:pt x="36576" y="109442"/>
                    <a:pt x="36576" y="99727"/>
                  </a:cubicBezTo>
                  <a:lnTo>
                    <a:pt x="36576" y="17812"/>
                  </a:lnTo>
                  <a:cubicBezTo>
                    <a:pt x="36576" y="8001"/>
                    <a:pt x="28384" y="0"/>
                    <a:pt x="1828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" name="Google Shape;73;p3"/>
            <p:cNvSpPr/>
            <p:nvPr/>
          </p:nvSpPr>
          <p:spPr>
            <a:xfrm>
              <a:off x="3085146" y="3455098"/>
              <a:ext cx="117538" cy="35433"/>
            </a:xfrm>
            <a:custGeom>
              <a:rect b="b" l="l" r="r" t="t"/>
              <a:pathLst>
                <a:path extrusionOk="0" h="35433" w="117538">
                  <a:moveTo>
                    <a:pt x="17812" y="35433"/>
                  </a:moveTo>
                  <a:lnTo>
                    <a:pt x="99727" y="35433"/>
                  </a:lnTo>
                  <a:cubicBezTo>
                    <a:pt x="109633" y="35433"/>
                    <a:pt x="117539" y="27527"/>
                    <a:pt x="117539" y="17717"/>
                  </a:cubicBezTo>
                  <a:cubicBezTo>
                    <a:pt x="117539" y="7906"/>
                    <a:pt x="109538" y="0"/>
                    <a:pt x="99727" y="0"/>
                  </a:cubicBezTo>
                  <a:lnTo>
                    <a:pt x="17812" y="0"/>
                  </a:lnTo>
                  <a:cubicBezTo>
                    <a:pt x="7906" y="0"/>
                    <a:pt x="0" y="7906"/>
                    <a:pt x="0" y="17717"/>
                  </a:cubicBezTo>
                  <a:cubicBezTo>
                    <a:pt x="0" y="27527"/>
                    <a:pt x="8001" y="35433"/>
                    <a:pt x="17812" y="3543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" name="Google Shape;74;p3"/>
            <p:cNvSpPr/>
            <p:nvPr/>
          </p:nvSpPr>
          <p:spPr>
            <a:xfrm>
              <a:off x="3681793" y="3455098"/>
              <a:ext cx="117633" cy="35433"/>
            </a:xfrm>
            <a:custGeom>
              <a:rect b="b" l="l" r="r" t="t"/>
              <a:pathLst>
                <a:path extrusionOk="0" h="35433" w="117633">
                  <a:moveTo>
                    <a:pt x="0" y="17717"/>
                  </a:moveTo>
                  <a:cubicBezTo>
                    <a:pt x="0" y="27527"/>
                    <a:pt x="8001" y="35433"/>
                    <a:pt x="17812" y="35433"/>
                  </a:cubicBezTo>
                  <a:lnTo>
                    <a:pt x="99822" y="35433"/>
                  </a:lnTo>
                  <a:cubicBezTo>
                    <a:pt x="109728" y="35433"/>
                    <a:pt x="117634" y="27527"/>
                    <a:pt x="117634" y="17717"/>
                  </a:cubicBezTo>
                  <a:cubicBezTo>
                    <a:pt x="117634" y="7906"/>
                    <a:pt x="109633" y="0"/>
                    <a:pt x="99822" y="0"/>
                  </a:cubicBezTo>
                  <a:lnTo>
                    <a:pt x="17812" y="0"/>
                  </a:lnTo>
                  <a:cubicBezTo>
                    <a:pt x="8001" y="0"/>
                    <a:pt x="0" y="7906"/>
                    <a:pt x="0" y="17717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" name="Google Shape;75;p3"/>
            <p:cNvSpPr/>
            <p:nvPr/>
          </p:nvSpPr>
          <p:spPr>
            <a:xfrm>
              <a:off x="3638363" y="3267689"/>
              <a:ext cx="105192" cy="77680"/>
            </a:xfrm>
            <a:custGeom>
              <a:rect b="b" l="l" r="r" t="t"/>
              <a:pathLst>
                <a:path extrusionOk="0" h="77680" w="105192">
                  <a:moveTo>
                    <a:pt x="17807" y="77681"/>
                  </a:moveTo>
                  <a:cubicBezTo>
                    <a:pt x="20855" y="77681"/>
                    <a:pt x="23998" y="76919"/>
                    <a:pt x="26856" y="75109"/>
                  </a:cubicBezTo>
                  <a:lnTo>
                    <a:pt x="42858" y="65489"/>
                  </a:lnTo>
                  <a:lnTo>
                    <a:pt x="96579" y="33009"/>
                  </a:lnTo>
                  <a:cubicBezTo>
                    <a:pt x="101436" y="30056"/>
                    <a:pt x="104389" y="25198"/>
                    <a:pt x="105056" y="20055"/>
                  </a:cubicBezTo>
                  <a:cubicBezTo>
                    <a:pt x="105532" y="16245"/>
                    <a:pt x="104770" y="12149"/>
                    <a:pt x="102580" y="8625"/>
                  </a:cubicBezTo>
                  <a:cubicBezTo>
                    <a:pt x="100198" y="4719"/>
                    <a:pt x="96579" y="1957"/>
                    <a:pt x="92483" y="814"/>
                  </a:cubicBezTo>
                  <a:lnTo>
                    <a:pt x="92483" y="719"/>
                  </a:lnTo>
                  <a:cubicBezTo>
                    <a:pt x="87911" y="-615"/>
                    <a:pt x="82767" y="-138"/>
                    <a:pt x="78291" y="2529"/>
                  </a:cubicBezTo>
                  <a:lnTo>
                    <a:pt x="8568" y="44629"/>
                  </a:lnTo>
                  <a:cubicBezTo>
                    <a:pt x="6948" y="45582"/>
                    <a:pt x="5615" y="46820"/>
                    <a:pt x="4377" y="48153"/>
                  </a:cubicBezTo>
                  <a:cubicBezTo>
                    <a:pt x="-576" y="53773"/>
                    <a:pt x="-1529" y="62250"/>
                    <a:pt x="2567" y="69108"/>
                  </a:cubicBezTo>
                  <a:cubicBezTo>
                    <a:pt x="5901" y="74633"/>
                    <a:pt x="11806" y="77681"/>
                    <a:pt x="17807" y="7768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" name="Google Shape;76;p3"/>
            <p:cNvSpPr/>
            <p:nvPr/>
          </p:nvSpPr>
          <p:spPr>
            <a:xfrm>
              <a:off x="3127362" y="3573855"/>
              <a:ext cx="104926" cy="77647"/>
            </a:xfrm>
            <a:custGeom>
              <a:rect b="b" l="l" r="r" t="t"/>
              <a:pathLst>
                <a:path extrusionOk="0" h="77647" w="104926">
                  <a:moveTo>
                    <a:pt x="78181" y="2591"/>
                  </a:moveTo>
                  <a:lnTo>
                    <a:pt x="8553" y="44596"/>
                  </a:lnTo>
                  <a:cubicBezTo>
                    <a:pt x="171" y="49644"/>
                    <a:pt x="-2496" y="60598"/>
                    <a:pt x="2552" y="68980"/>
                  </a:cubicBezTo>
                  <a:cubicBezTo>
                    <a:pt x="5886" y="74505"/>
                    <a:pt x="11696" y="77648"/>
                    <a:pt x="17697" y="77648"/>
                  </a:cubicBezTo>
                  <a:cubicBezTo>
                    <a:pt x="20745" y="77648"/>
                    <a:pt x="23984" y="76791"/>
                    <a:pt x="26746" y="75076"/>
                  </a:cubicBezTo>
                  <a:lnTo>
                    <a:pt x="96374" y="33071"/>
                  </a:lnTo>
                  <a:cubicBezTo>
                    <a:pt x="104756" y="28023"/>
                    <a:pt x="107423" y="17069"/>
                    <a:pt x="102374" y="8687"/>
                  </a:cubicBezTo>
                  <a:cubicBezTo>
                    <a:pt x="97326" y="210"/>
                    <a:pt x="86563" y="-2553"/>
                    <a:pt x="78181" y="259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" name="Google Shape;77;p3"/>
            <p:cNvSpPr/>
            <p:nvPr/>
          </p:nvSpPr>
          <p:spPr>
            <a:xfrm>
              <a:off x="3250524" y="3161990"/>
              <a:ext cx="77723" cy="106036"/>
            </a:xfrm>
            <a:custGeom>
              <a:rect b="b" l="l" r="r" t="t"/>
              <a:pathLst>
                <a:path extrusionOk="0" h="106036" w="77723">
                  <a:moveTo>
                    <a:pt x="34648" y="80604"/>
                  </a:moveTo>
                  <a:lnTo>
                    <a:pt x="44649" y="97368"/>
                  </a:lnTo>
                  <a:cubicBezTo>
                    <a:pt x="47983" y="102988"/>
                    <a:pt x="53888" y="106036"/>
                    <a:pt x="59984" y="106036"/>
                  </a:cubicBezTo>
                  <a:cubicBezTo>
                    <a:pt x="60365" y="106036"/>
                    <a:pt x="60842" y="106036"/>
                    <a:pt x="61222" y="105941"/>
                  </a:cubicBezTo>
                  <a:cubicBezTo>
                    <a:pt x="63985" y="105846"/>
                    <a:pt x="66652" y="105084"/>
                    <a:pt x="69128" y="103464"/>
                  </a:cubicBezTo>
                  <a:cubicBezTo>
                    <a:pt x="77510" y="98321"/>
                    <a:pt x="80272" y="87367"/>
                    <a:pt x="75129" y="78890"/>
                  </a:cubicBezTo>
                  <a:lnTo>
                    <a:pt x="74843" y="78414"/>
                  </a:lnTo>
                  <a:lnTo>
                    <a:pt x="50650" y="38028"/>
                  </a:lnTo>
                  <a:lnTo>
                    <a:pt x="33028" y="8595"/>
                  </a:lnTo>
                  <a:cubicBezTo>
                    <a:pt x="27980" y="213"/>
                    <a:pt x="17026" y="-2549"/>
                    <a:pt x="8644" y="2595"/>
                  </a:cubicBezTo>
                  <a:cubicBezTo>
                    <a:pt x="167" y="7643"/>
                    <a:pt x="-2500" y="18692"/>
                    <a:pt x="2548" y="27074"/>
                  </a:cubicBezTo>
                  <a:lnTo>
                    <a:pt x="34648" y="8060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" name="Google Shape;78;p3"/>
            <p:cNvSpPr/>
            <p:nvPr/>
          </p:nvSpPr>
          <p:spPr>
            <a:xfrm>
              <a:off x="3557564" y="3672005"/>
              <a:ext cx="77579" cy="105989"/>
            </a:xfrm>
            <a:custGeom>
              <a:rect b="b" l="l" r="r" t="t"/>
              <a:pathLst>
                <a:path extrusionOk="0" h="105989" w="77579">
                  <a:moveTo>
                    <a:pt x="32979" y="8644"/>
                  </a:moveTo>
                  <a:cubicBezTo>
                    <a:pt x="27931" y="167"/>
                    <a:pt x="16977" y="-2500"/>
                    <a:pt x="8595" y="2548"/>
                  </a:cubicBezTo>
                  <a:cubicBezTo>
                    <a:pt x="213" y="7692"/>
                    <a:pt x="-2549" y="18646"/>
                    <a:pt x="2595" y="27028"/>
                  </a:cubicBezTo>
                  <a:lnTo>
                    <a:pt x="44600" y="97322"/>
                  </a:lnTo>
                  <a:cubicBezTo>
                    <a:pt x="47934" y="102942"/>
                    <a:pt x="53839" y="105990"/>
                    <a:pt x="59840" y="105990"/>
                  </a:cubicBezTo>
                  <a:cubicBezTo>
                    <a:pt x="62888" y="105990"/>
                    <a:pt x="66126" y="105133"/>
                    <a:pt x="68984" y="103418"/>
                  </a:cubicBezTo>
                  <a:cubicBezTo>
                    <a:pt x="77366" y="98275"/>
                    <a:pt x="80128" y="87321"/>
                    <a:pt x="74985" y="78939"/>
                  </a:cubicBezTo>
                  <a:lnTo>
                    <a:pt x="32979" y="86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79;p3"/>
            <p:cNvSpPr/>
            <p:nvPr/>
          </p:nvSpPr>
          <p:spPr>
            <a:xfrm>
              <a:off x="3544650" y="3154480"/>
              <a:ext cx="76595" cy="106307"/>
            </a:xfrm>
            <a:custGeom>
              <a:rect b="b" l="l" r="r" t="t"/>
              <a:pathLst>
                <a:path extrusionOk="0" h="106307" w="76595">
                  <a:moveTo>
                    <a:pt x="8650" y="103831"/>
                  </a:moveTo>
                  <a:cubicBezTo>
                    <a:pt x="11413" y="105545"/>
                    <a:pt x="14461" y="106307"/>
                    <a:pt x="17509" y="106307"/>
                  </a:cubicBezTo>
                  <a:cubicBezTo>
                    <a:pt x="23509" y="106307"/>
                    <a:pt x="29415" y="103259"/>
                    <a:pt x="32749" y="97639"/>
                  </a:cubicBezTo>
                  <a:lnTo>
                    <a:pt x="33225" y="96782"/>
                  </a:lnTo>
                  <a:lnTo>
                    <a:pt x="74087" y="27154"/>
                  </a:lnTo>
                  <a:cubicBezTo>
                    <a:pt x="77707" y="21058"/>
                    <a:pt x="77230" y="13820"/>
                    <a:pt x="73801" y="8295"/>
                  </a:cubicBezTo>
                  <a:lnTo>
                    <a:pt x="73706" y="8295"/>
                  </a:lnTo>
                  <a:cubicBezTo>
                    <a:pt x="72373" y="6009"/>
                    <a:pt x="70372" y="4009"/>
                    <a:pt x="67991" y="2580"/>
                  </a:cubicBezTo>
                  <a:cubicBezTo>
                    <a:pt x="65324" y="961"/>
                    <a:pt x="62467" y="104"/>
                    <a:pt x="59609" y="104"/>
                  </a:cubicBezTo>
                  <a:lnTo>
                    <a:pt x="59514" y="8"/>
                  </a:lnTo>
                  <a:cubicBezTo>
                    <a:pt x="53227" y="-182"/>
                    <a:pt x="47131" y="2961"/>
                    <a:pt x="43798" y="8771"/>
                  </a:cubicBezTo>
                  <a:lnTo>
                    <a:pt x="15508" y="57063"/>
                  </a:lnTo>
                  <a:lnTo>
                    <a:pt x="2459" y="79351"/>
                  </a:lnTo>
                  <a:cubicBezTo>
                    <a:pt x="-2494" y="87924"/>
                    <a:pt x="268" y="98878"/>
                    <a:pt x="8650" y="10383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" name="Google Shape;80;p3"/>
            <p:cNvSpPr/>
            <p:nvPr/>
          </p:nvSpPr>
          <p:spPr>
            <a:xfrm>
              <a:off x="3240354" y="3667416"/>
              <a:ext cx="76469" cy="106102"/>
            </a:xfrm>
            <a:custGeom>
              <a:rect b="b" l="l" r="r" t="t"/>
              <a:pathLst>
                <a:path extrusionOk="0" h="106102" w="76469">
                  <a:moveTo>
                    <a:pt x="8623" y="103626"/>
                  </a:moveTo>
                  <a:cubicBezTo>
                    <a:pt x="11480" y="105245"/>
                    <a:pt x="14433" y="106102"/>
                    <a:pt x="17481" y="106102"/>
                  </a:cubicBezTo>
                  <a:cubicBezTo>
                    <a:pt x="23482" y="106102"/>
                    <a:pt x="29292" y="103054"/>
                    <a:pt x="32721" y="97434"/>
                  </a:cubicBezTo>
                  <a:lnTo>
                    <a:pt x="73964" y="27044"/>
                  </a:lnTo>
                  <a:cubicBezTo>
                    <a:pt x="79012" y="18472"/>
                    <a:pt x="76155" y="7518"/>
                    <a:pt x="67868" y="2565"/>
                  </a:cubicBezTo>
                  <a:cubicBezTo>
                    <a:pt x="59391" y="-2578"/>
                    <a:pt x="48628" y="279"/>
                    <a:pt x="43770" y="8757"/>
                  </a:cubicBezTo>
                  <a:lnTo>
                    <a:pt x="2527" y="79146"/>
                  </a:lnTo>
                  <a:cubicBezTo>
                    <a:pt x="-2522" y="87719"/>
                    <a:pt x="241" y="98577"/>
                    <a:pt x="8623" y="103626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" name="Google Shape;81;p3"/>
            <p:cNvSpPr/>
            <p:nvPr/>
          </p:nvSpPr>
          <p:spPr>
            <a:xfrm>
              <a:off x="3133036" y="3279502"/>
              <a:ext cx="106116" cy="76440"/>
            </a:xfrm>
            <a:custGeom>
              <a:rect b="b" l="l" r="r" t="t"/>
              <a:pathLst>
                <a:path extrusionOk="0" h="76440" w="106116">
                  <a:moveTo>
                    <a:pt x="8784" y="32721"/>
                  </a:moveTo>
                  <a:lnTo>
                    <a:pt x="44503" y="53771"/>
                  </a:lnTo>
                  <a:lnTo>
                    <a:pt x="44598" y="53771"/>
                  </a:lnTo>
                  <a:lnTo>
                    <a:pt x="79079" y="74059"/>
                  </a:lnTo>
                  <a:cubicBezTo>
                    <a:pt x="80698" y="75012"/>
                    <a:pt x="82413" y="75679"/>
                    <a:pt x="84222" y="75964"/>
                  </a:cubicBezTo>
                  <a:cubicBezTo>
                    <a:pt x="85461" y="76345"/>
                    <a:pt x="86794" y="76441"/>
                    <a:pt x="88128" y="76441"/>
                  </a:cubicBezTo>
                  <a:cubicBezTo>
                    <a:pt x="94224" y="76441"/>
                    <a:pt x="100129" y="73297"/>
                    <a:pt x="103558" y="67868"/>
                  </a:cubicBezTo>
                  <a:cubicBezTo>
                    <a:pt x="104225" y="66725"/>
                    <a:pt x="104796" y="65582"/>
                    <a:pt x="105177" y="64344"/>
                  </a:cubicBezTo>
                  <a:cubicBezTo>
                    <a:pt x="107844" y="56724"/>
                    <a:pt x="104701" y="47961"/>
                    <a:pt x="97367" y="43770"/>
                  </a:cubicBezTo>
                  <a:lnTo>
                    <a:pt x="83746" y="35769"/>
                  </a:lnTo>
                  <a:lnTo>
                    <a:pt x="26977" y="2527"/>
                  </a:lnTo>
                  <a:cubicBezTo>
                    <a:pt x="18405" y="-2522"/>
                    <a:pt x="7451" y="241"/>
                    <a:pt x="2498" y="8623"/>
                  </a:cubicBezTo>
                  <a:cubicBezTo>
                    <a:pt x="-2550" y="17005"/>
                    <a:pt x="307" y="27768"/>
                    <a:pt x="8784" y="3272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" name="Google Shape;82;p3"/>
            <p:cNvSpPr/>
            <p:nvPr/>
          </p:nvSpPr>
          <p:spPr>
            <a:xfrm>
              <a:off x="3645318" y="3583025"/>
              <a:ext cx="106190" cy="77622"/>
            </a:xfrm>
            <a:custGeom>
              <a:rect b="b" l="l" r="r" t="t"/>
              <a:pathLst>
                <a:path extrusionOk="0" h="77622" w="106190">
                  <a:moveTo>
                    <a:pt x="97434" y="44380"/>
                  </a:moveTo>
                  <a:lnTo>
                    <a:pt x="27045" y="2565"/>
                  </a:lnTo>
                  <a:cubicBezTo>
                    <a:pt x="18472" y="-2578"/>
                    <a:pt x="7614" y="279"/>
                    <a:pt x="2565" y="8757"/>
                  </a:cubicBezTo>
                  <a:cubicBezTo>
                    <a:pt x="-2578" y="17329"/>
                    <a:pt x="279" y="28283"/>
                    <a:pt x="8756" y="33236"/>
                  </a:cubicBezTo>
                  <a:lnTo>
                    <a:pt x="79146" y="75146"/>
                  </a:lnTo>
                  <a:cubicBezTo>
                    <a:pt x="82004" y="76765"/>
                    <a:pt x="85052" y="77622"/>
                    <a:pt x="88195" y="77622"/>
                  </a:cubicBezTo>
                  <a:cubicBezTo>
                    <a:pt x="94291" y="77622"/>
                    <a:pt x="100197" y="74384"/>
                    <a:pt x="103625" y="68955"/>
                  </a:cubicBezTo>
                  <a:cubicBezTo>
                    <a:pt x="108769" y="60287"/>
                    <a:pt x="105912" y="49333"/>
                    <a:pt x="97434" y="4438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" name="Google Shape;83;p3"/>
            <p:cNvSpPr/>
            <p:nvPr/>
          </p:nvSpPr>
          <p:spPr>
            <a:xfrm>
              <a:off x="3336606" y="3117912"/>
              <a:ext cx="333755" cy="449199"/>
            </a:xfrm>
            <a:custGeom>
              <a:rect b="b" l="l" r="r" t="t"/>
              <a:pathLst>
                <a:path extrusionOk="0" h="449199" w="333755">
                  <a:moveTo>
                    <a:pt x="92012" y="449199"/>
                  </a:moveTo>
                  <a:cubicBezTo>
                    <a:pt x="117539" y="449199"/>
                    <a:pt x="140684" y="438721"/>
                    <a:pt x="157353" y="421767"/>
                  </a:cubicBezTo>
                  <a:lnTo>
                    <a:pt x="271653" y="421767"/>
                  </a:lnTo>
                  <a:cubicBezTo>
                    <a:pt x="306038" y="421767"/>
                    <a:pt x="333756" y="394049"/>
                    <a:pt x="333756" y="360045"/>
                  </a:cubicBezTo>
                  <a:cubicBezTo>
                    <a:pt x="333756" y="326041"/>
                    <a:pt x="305848" y="298323"/>
                    <a:pt x="271653" y="298323"/>
                  </a:cubicBezTo>
                  <a:lnTo>
                    <a:pt x="163449" y="298323"/>
                  </a:lnTo>
                  <a:cubicBezTo>
                    <a:pt x="161639" y="296037"/>
                    <a:pt x="159734" y="293942"/>
                    <a:pt x="157734" y="291846"/>
                  </a:cubicBezTo>
                  <a:lnTo>
                    <a:pt x="157734" y="116586"/>
                  </a:lnTo>
                  <a:cubicBezTo>
                    <a:pt x="157734" y="87725"/>
                    <a:pt x="137732" y="63437"/>
                    <a:pt x="110871" y="56769"/>
                  </a:cubicBezTo>
                  <a:lnTo>
                    <a:pt x="110871" y="17717"/>
                  </a:lnTo>
                  <a:cubicBezTo>
                    <a:pt x="110871" y="7906"/>
                    <a:pt x="102680" y="0"/>
                    <a:pt x="92583" y="0"/>
                  </a:cubicBezTo>
                  <a:cubicBezTo>
                    <a:pt x="82487" y="0"/>
                    <a:pt x="74295" y="7906"/>
                    <a:pt x="74295" y="17717"/>
                  </a:cubicBezTo>
                  <a:lnTo>
                    <a:pt x="74295" y="58865"/>
                  </a:lnTo>
                  <a:cubicBezTo>
                    <a:pt x="50959" y="67628"/>
                    <a:pt x="34290" y="90202"/>
                    <a:pt x="34290" y="116586"/>
                  </a:cubicBezTo>
                  <a:lnTo>
                    <a:pt x="34290" y="284607"/>
                  </a:lnTo>
                  <a:cubicBezTo>
                    <a:pt x="13335" y="301562"/>
                    <a:pt x="0" y="327565"/>
                    <a:pt x="0" y="356616"/>
                  </a:cubicBezTo>
                  <a:cubicBezTo>
                    <a:pt x="0" y="407670"/>
                    <a:pt x="41243" y="449199"/>
                    <a:pt x="92012" y="449199"/>
                  </a:cubicBezTo>
                  <a:close/>
                  <a:moveTo>
                    <a:pt x="35528" y="356616"/>
                  </a:moveTo>
                  <a:cubicBezTo>
                    <a:pt x="35528" y="347186"/>
                    <a:pt x="37814" y="338328"/>
                    <a:pt x="41815" y="330517"/>
                  </a:cubicBezTo>
                  <a:cubicBezTo>
                    <a:pt x="51245" y="312230"/>
                    <a:pt x="70199" y="299752"/>
                    <a:pt x="92012" y="299752"/>
                  </a:cubicBezTo>
                  <a:cubicBezTo>
                    <a:pt x="105823" y="299752"/>
                    <a:pt x="118396" y="304705"/>
                    <a:pt x="128302" y="312992"/>
                  </a:cubicBezTo>
                  <a:cubicBezTo>
                    <a:pt x="134779" y="318516"/>
                    <a:pt x="140113" y="325469"/>
                    <a:pt x="143637" y="333375"/>
                  </a:cubicBezTo>
                  <a:cubicBezTo>
                    <a:pt x="146876" y="340424"/>
                    <a:pt x="148590" y="348329"/>
                    <a:pt x="148590" y="356616"/>
                  </a:cubicBezTo>
                  <a:cubicBezTo>
                    <a:pt x="148590" y="374333"/>
                    <a:pt x="140589" y="390144"/>
                    <a:pt x="128016" y="400621"/>
                  </a:cubicBezTo>
                  <a:cubicBezTo>
                    <a:pt x="118205" y="408718"/>
                    <a:pt x="105728" y="413575"/>
                    <a:pt x="92012" y="413575"/>
                  </a:cubicBezTo>
                  <a:cubicBezTo>
                    <a:pt x="60770" y="413575"/>
                    <a:pt x="35528" y="388049"/>
                    <a:pt x="35528" y="356616"/>
                  </a:cubicBezTo>
                  <a:close/>
                  <a:moveTo>
                    <a:pt x="271653" y="333946"/>
                  </a:moveTo>
                  <a:cubicBezTo>
                    <a:pt x="286226" y="333946"/>
                    <a:pt x="298037" y="345662"/>
                    <a:pt x="298037" y="360045"/>
                  </a:cubicBezTo>
                  <a:cubicBezTo>
                    <a:pt x="298037" y="374523"/>
                    <a:pt x="286226" y="386239"/>
                    <a:pt x="271653" y="386239"/>
                  </a:cubicBezTo>
                  <a:lnTo>
                    <a:pt x="179165" y="386239"/>
                  </a:lnTo>
                  <a:cubicBezTo>
                    <a:pt x="182309" y="376904"/>
                    <a:pt x="184023" y="366998"/>
                    <a:pt x="184023" y="356616"/>
                  </a:cubicBezTo>
                  <a:cubicBezTo>
                    <a:pt x="184023" y="348806"/>
                    <a:pt x="183070" y="341186"/>
                    <a:pt x="181261" y="333946"/>
                  </a:cubicBezTo>
                  <a:lnTo>
                    <a:pt x="271653" y="333946"/>
                  </a:lnTo>
                  <a:close/>
                  <a:moveTo>
                    <a:pt x="69818" y="116586"/>
                  </a:moveTo>
                  <a:cubicBezTo>
                    <a:pt x="69818" y="111062"/>
                    <a:pt x="71533" y="105918"/>
                    <a:pt x="74581" y="101727"/>
                  </a:cubicBezTo>
                  <a:cubicBezTo>
                    <a:pt x="79248" y="94869"/>
                    <a:pt x="87058" y="90392"/>
                    <a:pt x="96012" y="90392"/>
                  </a:cubicBezTo>
                  <a:cubicBezTo>
                    <a:pt x="101537" y="90392"/>
                    <a:pt x="106680" y="92107"/>
                    <a:pt x="110871" y="95060"/>
                  </a:cubicBezTo>
                  <a:cubicBezTo>
                    <a:pt x="117729" y="99727"/>
                    <a:pt x="122206" y="107728"/>
                    <a:pt x="122206" y="116586"/>
                  </a:cubicBezTo>
                  <a:lnTo>
                    <a:pt x="122206" y="269177"/>
                  </a:lnTo>
                  <a:cubicBezTo>
                    <a:pt x="112776" y="265843"/>
                    <a:pt x="102584" y="264033"/>
                    <a:pt x="92012" y="264033"/>
                  </a:cubicBezTo>
                  <a:cubicBezTo>
                    <a:pt x="84392" y="264033"/>
                    <a:pt x="76962" y="264986"/>
                    <a:pt x="69818" y="266795"/>
                  </a:cubicBezTo>
                  <a:lnTo>
                    <a:pt x="69818" y="11658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" name="Google Shape;84;p3"/>
            <p:cNvSpPr/>
            <p:nvPr/>
          </p:nvSpPr>
          <p:spPr>
            <a:xfrm>
              <a:off x="2918745" y="2890741"/>
              <a:ext cx="1058608" cy="1146619"/>
            </a:xfrm>
            <a:custGeom>
              <a:rect b="b" l="l" r="r" t="t"/>
              <a:pathLst>
                <a:path extrusionOk="0" h="1146619" w="1058608">
                  <a:moveTo>
                    <a:pt x="1024890" y="565880"/>
                  </a:moveTo>
                  <a:cubicBezTo>
                    <a:pt x="1024890" y="565213"/>
                    <a:pt x="1024890" y="564642"/>
                    <a:pt x="1024795" y="563975"/>
                  </a:cubicBezTo>
                  <a:cubicBezTo>
                    <a:pt x="1024033" y="548640"/>
                    <a:pt x="1022604" y="533305"/>
                    <a:pt x="1020413" y="517874"/>
                  </a:cubicBezTo>
                  <a:cubicBezTo>
                    <a:pt x="1019937" y="514159"/>
                    <a:pt x="1019270" y="510540"/>
                    <a:pt x="1018604" y="506825"/>
                  </a:cubicBezTo>
                  <a:cubicBezTo>
                    <a:pt x="1018032" y="503301"/>
                    <a:pt x="1017461" y="499777"/>
                    <a:pt x="1016889" y="496348"/>
                  </a:cubicBezTo>
                  <a:cubicBezTo>
                    <a:pt x="1016032" y="491490"/>
                    <a:pt x="1014984" y="486632"/>
                    <a:pt x="1013936" y="481775"/>
                  </a:cubicBezTo>
                  <a:cubicBezTo>
                    <a:pt x="1013555" y="479965"/>
                    <a:pt x="1013270" y="478155"/>
                    <a:pt x="1012793" y="476345"/>
                  </a:cubicBezTo>
                  <a:cubicBezTo>
                    <a:pt x="1012698" y="475774"/>
                    <a:pt x="1012508" y="475297"/>
                    <a:pt x="1012412" y="474821"/>
                  </a:cubicBezTo>
                  <a:cubicBezTo>
                    <a:pt x="1011269" y="469963"/>
                    <a:pt x="1010031" y="465106"/>
                    <a:pt x="1008793" y="460248"/>
                  </a:cubicBezTo>
                  <a:cubicBezTo>
                    <a:pt x="1008126" y="457867"/>
                    <a:pt x="1007555" y="455390"/>
                    <a:pt x="1006888" y="453009"/>
                  </a:cubicBezTo>
                  <a:cubicBezTo>
                    <a:pt x="1005650" y="448627"/>
                    <a:pt x="1004411" y="444246"/>
                    <a:pt x="1003078" y="439960"/>
                  </a:cubicBezTo>
                  <a:cubicBezTo>
                    <a:pt x="1002125" y="436912"/>
                    <a:pt x="1001173" y="433959"/>
                    <a:pt x="1000220" y="430911"/>
                  </a:cubicBezTo>
                  <a:cubicBezTo>
                    <a:pt x="999649" y="429292"/>
                    <a:pt x="999173" y="427577"/>
                    <a:pt x="998601" y="425863"/>
                  </a:cubicBezTo>
                  <a:cubicBezTo>
                    <a:pt x="1004792" y="419386"/>
                    <a:pt x="1010698" y="412623"/>
                    <a:pt x="1015936" y="405289"/>
                  </a:cubicBezTo>
                  <a:cubicBezTo>
                    <a:pt x="1042797" y="368713"/>
                    <a:pt x="1058609" y="323659"/>
                    <a:pt x="1058609" y="274892"/>
                  </a:cubicBezTo>
                  <a:cubicBezTo>
                    <a:pt x="1058609" y="152971"/>
                    <a:pt x="959358" y="53721"/>
                    <a:pt x="837438" y="53721"/>
                  </a:cubicBezTo>
                  <a:cubicBezTo>
                    <a:pt x="785527" y="53721"/>
                    <a:pt x="737807" y="71723"/>
                    <a:pt x="699992" y="101822"/>
                  </a:cubicBezTo>
                  <a:cubicBezTo>
                    <a:pt x="696278" y="104775"/>
                    <a:pt x="692849" y="107918"/>
                    <a:pt x="689324" y="111061"/>
                  </a:cubicBezTo>
                  <a:cubicBezTo>
                    <a:pt x="687419" y="110395"/>
                    <a:pt x="685514" y="109633"/>
                    <a:pt x="683514" y="108966"/>
                  </a:cubicBezTo>
                  <a:cubicBezTo>
                    <a:pt x="680942" y="108013"/>
                    <a:pt x="678275" y="107251"/>
                    <a:pt x="675608" y="106394"/>
                  </a:cubicBezTo>
                  <a:cubicBezTo>
                    <a:pt x="674846" y="106108"/>
                    <a:pt x="673989" y="105918"/>
                    <a:pt x="673227" y="105632"/>
                  </a:cubicBezTo>
                  <a:cubicBezTo>
                    <a:pt x="666750" y="103537"/>
                    <a:pt x="660273" y="101632"/>
                    <a:pt x="653796" y="99727"/>
                  </a:cubicBezTo>
                  <a:cubicBezTo>
                    <a:pt x="653510" y="99631"/>
                    <a:pt x="653129" y="99536"/>
                    <a:pt x="652844" y="99441"/>
                  </a:cubicBezTo>
                  <a:cubicBezTo>
                    <a:pt x="645890" y="97536"/>
                    <a:pt x="638937" y="95726"/>
                    <a:pt x="631888" y="94107"/>
                  </a:cubicBezTo>
                  <a:cubicBezTo>
                    <a:pt x="631793" y="94107"/>
                    <a:pt x="631698" y="94107"/>
                    <a:pt x="631603" y="94012"/>
                  </a:cubicBezTo>
                  <a:cubicBezTo>
                    <a:pt x="628364" y="93250"/>
                    <a:pt x="625126" y="92583"/>
                    <a:pt x="621887" y="91916"/>
                  </a:cubicBezTo>
                  <a:cubicBezTo>
                    <a:pt x="621887" y="88297"/>
                    <a:pt x="621697" y="84772"/>
                    <a:pt x="621221" y="81248"/>
                  </a:cubicBezTo>
                  <a:cubicBezTo>
                    <a:pt x="615886" y="35623"/>
                    <a:pt x="576739" y="0"/>
                    <a:pt x="529304" y="0"/>
                  </a:cubicBezTo>
                  <a:cubicBezTo>
                    <a:pt x="481870" y="0"/>
                    <a:pt x="442722" y="35623"/>
                    <a:pt x="437388" y="81248"/>
                  </a:cubicBezTo>
                  <a:cubicBezTo>
                    <a:pt x="437102" y="83344"/>
                    <a:pt x="437102" y="85439"/>
                    <a:pt x="437007" y="87630"/>
                  </a:cubicBezTo>
                  <a:cubicBezTo>
                    <a:pt x="434149" y="88106"/>
                    <a:pt x="431197" y="88487"/>
                    <a:pt x="428339" y="89059"/>
                  </a:cubicBezTo>
                  <a:cubicBezTo>
                    <a:pt x="413290" y="91726"/>
                    <a:pt x="398431" y="95155"/>
                    <a:pt x="383762" y="99155"/>
                  </a:cubicBezTo>
                  <a:cubicBezTo>
                    <a:pt x="381953" y="99631"/>
                    <a:pt x="380143" y="100203"/>
                    <a:pt x="378333" y="100679"/>
                  </a:cubicBezTo>
                  <a:cubicBezTo>
                    <a:pt x="373666" y="102013"/>
                    <a:pt x="368903" y="103442"/>
                    <a:pt x="364236" y="104965"/>
                  </a:cubicBezTo>
                  <a:cubicBezTo>
                    <a:pt x="363760" y="105156"/>
                    <a:pt x="363188" y="105251"/>
                    <a:pt x="362712" y="105442"/>
                  </a:cubicBezTo>
                  <a:cubicBezTo>
                    <a:pt x="361283" y="104299"/>
                    <a:pt x="360045" y="103060"/>
                    <a:pt x="358616" y="101917"/>
                  </a:cubicBezTo>
                  <a:cubicBezTo>
                    <a:pt x="320802" y="71818"/>
                    <a:pt x="273082" y="53816"/>
                    <a:pt x="221171" y="53816"/>
                  </a:cubicBezTo>
                  <a:cubicBezTo>
                    <a:pt x="99251" y="53816"/>
                    <a:pt x="0" y="153067"/>
                    <a:pt x="0" y="274987"/>
                  </a:cubicBezTo>
                  <a:cubicBezTo>
                    <a:pt x="0" y="323755"/>
                    <a:pt x="15811" y="368808"/>
                    <a:pt x="42672" y="405384"/>
                  </a:cubicBezTo>
                  <a:cubicBezTo>
                    <a:pt x="43053" y="405860"/>
                    <a:pt x="43434" y="406241"/>
                    <a:pt x="43815" y="406717"/>
                  </a:cubicBezTo>
                  <a:cubicBezTo>
                    <a:pt x="30861" y="440341"/>
                    <a:pt x="21336" y="475774"/>
                    <a:pt x="15811" y="512445"/>
                  </a:cubicBezTo>
                  <a:cubicBezTo>
                    <a:pt x="15811" y="512540"/>
                    <a:pt x="15811" y="512635"/>
                    <a:pt x="15716" y="512731"/>
                  </a:cubicBezTo>
                  <a:cubicBezTo>
                    <a:pt x="14859" y="518541"/>
                    <a:pt x="14097" y="524447"/>
                    <a:pt x="13430" y="530257"/>
                  </a:cubicBezTo>
                  <a:cubicBezTo>
                    <a:pt x="13335" y="531209"/>
                    <a:pt x="13145" y="532162"/>
                    <a:pt x="13049" y="533114"/>
                  </a:cubicBezTo>
                  <a:cubicBezTo>
                    <a:pt x="13049" y="533495"/>
                    <a:pt x="12954" y="533972"/>
                    <a:pt x="12954" y="534352"/>
                  </a:cubicBezTo>
                  <a:cubicBezTo>
                    <a:pt x="12478" y="538639"/>
                    <a:pt x="12097" y="542925"/>
                    <a:pt x="11716" y="547306"/>
                  </a:cubicBezTo>
                  <a:cubicBezTo>
                    <a:pt x="11335" y="551402"/>
                    <a:pt x="11049" y="555403"/>
                    <a:pt x="10858" y="559498"/>
                  </a:cubicBezTo>
                  <a:cubicBezTo>
                    <a:pt x="10668" y="562070"/>
                    <a:pt x="10573" y="564642"/>
                    <a:pt x="10477" y="567214"/>
                  </a:cubicBezTo>
                  <a:cubicBezTo>
                    <a:pt x="10192" y="573881"/>
                    <a:pt x="10001" y="580549"/>
                    <a:pt x="10001" y="587216"/>
                  </a:cubicBezTo>
                  <a:cubicBezTo>
                    <a:pt x="10001" y="587693"/>
                    <a:pt x="10001" y="588169"/>
                    <a:pt x="10001" y="588645"/>
                  </a:cubicBezTo>
                  <a:cubicBezTo>
                    <a:pt x="10001" y="588740"/>
                    <a:pt x="10001" y="588931"/>
                    <a:pt x="10001" y="589026"/>
                  </a:cubicBezTo>
                  <a:cubicBezTo>
                    <a:pt x="10001" y="596741"/>
                    <a:pt x="10096" y="604361"/>
                    <a:pt x="10477" y="612076"/>
                  </a:cubicBezTo>
                  <a:cubicBezTo>
                    <a:pt x="10858" y="619315"/>
                    <a:pt x="11335" y="626459"/>
                    <a:pt x="12001" y="633698"/>
                  </a:cubicBezTo>
                  <a:cubicBezTo>
                    <a:pt x="12192" y="635413"/>
                    <a:pt x="12382" y="637222"/>
                    <a:pt x="12478" y="638937"/>
                  </a:cubicBezTo>
                  <a:cubicBezTo>
                    <a:pt x="12764" y="642176"/>
                    <a:pt x="13049" y="645414"/>
                    <a:pt x="13430" y="648748"/>
                  </a:cubicBezTo>
                  <a:cubicBezTo>
                    <a:pt x="13621" y="650272"/>
                    <a:pt x="13907" y="651796"/>
                    <a:pt x="14097" y="653415"/>
                  </a:cubicBezTo>
                  <a:cubicBezTo>
                    <a:pt x="14859" y="659511"/>
                    <a:pt x="15811" y="665512"/>
                    <a:pt x="16764" y="671513"/>
                  </a:cubicBezTo>
                  <a:cubicBezTo>
                    <a:pt x="17050" y="673036"/>
                    <a:pt x="17240" y="674560"/>
                    <a:pt x="17526" y="676084"/>
                  </a:cubicBezTo>
                  <a:cubicBezTo>
                    <a:pt x="21907" y="701326"/>
                    <a:pt x="28194" y="725996"/>
                    <a:pt x="36195" y="749903"/>
                  </a:cubicBezTo>
                  <a:cubicBezTo>
                    <a:pt x="36481" y="750665"/>
                    <a:pt x="36671" y="751427"/>
                    <a:pt x="36862" y="752094"/>
                  </a:cubicBezTo>
                  <a:cubicBezTo>
                    <a:pt x="38386" y="756476"/>
                    <a:pt x="39910" y="760762"/>
                    <a:pt x="41529" y="765048"/>
                  </a:cubicBezTo>
                  <a:cubicBezTo>
                    <a:pt x="42005" y="766381"/>
                    <a:pt x="42482" y="767620"/>
                    <a:pt x="42958" y="768953"/>
                  </a:cubicBezTo>
                  <a:cubicBezTo>
                    <a:pt x="45244" y="774859"/>
                    <a:pt x="47530" y="780669"/>
                    <a:pt x="50006" y="786384"/>
                  </a:cubicBezTo>
                  <a:cubicBezTo>
                    <a:pt x="50292" y="786955"/>
                    <a:pt x="50578" y="787622"/>
                    <a:pt x="50768" y="788194"/>
                  </a:cubicBezTo>
                  <a:cubicBezTo>
                    <a:pt x="51245" y="789337"/>
                    <a:pt x="51816" y="790575"/>
                    <a:pt x="52292" y="791718"/>
                  </a:cubicBezTo>
                  <a:cubicBezTo>
                    <a:pt x="54769" y="797528"/>
                    <a:pt x="57436" y="803243"/>
                    <a:pt x="60103" y="808863"/>
                  </a:cubicBezTo>
                  <a:cubicBezTo>
                    <a:pt x="60293" y="809339"/>
                    <a:pt x="60579" y="809815"/>
                    <a:pt x="60769" y="810292"/>
                  </a:cubicBezTo>
                  <a:cubicBezTo>
                    <a:pt x="63722" y="816388"/>
                    <a:pt x="66866" y="822388"/>
                    <a:pt x="70009" y="828389"/>
                  </a:cubicBezTo>
                  <a:cubicBezTo>
                    <a:pt x="70294" y="828961"/>
                    <a:pt x="70676" y="829627"/>
                    <a:pt x="70961" y="830199"/>
                  </a:cubicBezTo>
                  <a:cubicBezTo>
                    <a:pt x="74009" y="835819"/>
                    <a:pt x="77153" y="841438"/>
                    <a:pt x="80486" y="846963"/>
                  </a:cubicBezTo>
                  <a:cubicBezTo>
                    <a:pt x="81058" y="847915"/>
                    <a:pt x="81629" y="848868"/>
                    <a:pt x="82201" y="849916"/>
                  </a:cubicBezTo>
                  <a:cubicBezTo>
                    <a:pt x="83534" y="852106"/>
                    <a:pt x="84868" y="854393"/>
                    <a:pt x="86201" y="856678"/>
                  </a:cubicBezTo>
                  <a:cubicBezTo>
                    <a:pt x="88202" y="860012"/>
                    <a:pt x="90392" y="863155"/>
                    <a:pt x="92488" y="866394"/>
                  </a:cubicBezTo>
                  <a:cubicBezTo>
                    <a:pt x="92774" y="866775"/>
                    <a:pt x="92964" y="867156"/>
                    <a:pt x="93250" y="867537"/>
                  </a:cubicBezTo>
                  <a:cubicBezTo>
                    <a:pt x="98489" y="875443"/>
                    <a:pt x="103823" y="883253"/>
                    <a:pt x="109442" y="890873"/>
                  </a:cubicBezTo>
                  <a:cubicBezTo>
                    <a:pt x="109442" y="890778"/>
                    <a:pt x="109538" y="890683"/>
                    <a:pt x="109538" y="890683"/>
                  </a:cubicBezTo>
                  <a:cubicBezTo>
                    <a:pt x="116967" y="900684"/>
                    <a:pt x="124682" y="910495"/>
                    <a:pt x="132874" y="919925"/>
                  </a:cubicBezTo>
                  <a:cubicBezTo>
                    <a:pt x="135160" y="922592"/>
                    <a:pt x="137446" y="925068"/>
                    <a:pt x="139732" y="927640"/>
                  </a:cubicBezTo>
                  <a:cubicBezTo>
                    <a:pt x="137541" y="930497"/>
                    <a:pt x="135255" y="933355"/>
                    <a:pt x="133255" y="936403"/>
                  </a:cubicBezTo>
                  <a:cubicBezTo>
                    <a:pt x="119634" y="957643"/>
                    <a:pt x="111728" y="982980"/>
                    <a:pt x="111728" y="1010031"/>
                  </a:cubicBezTo>
                  <a:cubicBezTo>
                    <a:pt x="111728" y="1085278"/>
                    <a:pt x="172688" y="1146619"/>
                    <a:pt x="247745" y="1146619"/>
                  </a:cubicBezTo>
                  <a:cubicBezTo>
                    <a:pt x="293370" y="1146619"/>
                    <a:pt x="333756" y="1124045"/>
                    <a:pt x="358426" y="1089374"/>
                  </a:cubicBezTo>
                  <a:cubicBezTo>
                    <a:pt x="361950" y="1084421"/>
                    <a:pt x="365093" y="1079278"/>
                    <a:pt x="367951" y="1073849"/>
                  </a:cubicBezTo>
                  <a:cubicBezTo>
                    <a:pt x="384905" y="1079087"/>
                    <a:pt x="402241" y="1083469"/>
                    <a:pt x="419957" y="1086898"/>
                  </a:cubicBezTo>
                  <a:cubicBezTo>
                    <a:pt x="421100" y="1087088"/>
                    <a:pt x="422339" y="1087374"/>
                    <a:pt x="423482" y="1087565"/>
                  </a:cubicBezTo>
                  <a:cubicBezTo>
                    <a:pt x="428054" y="1088422"/>
                    <a:pt x="432721" y="1089279"/>
                    <a:pt x="437388" y="1090041"/>
                  </a:cubicBezTo>
                  <a:cubicBezTo>
                    <a:pt x="438817" y="1090232"/>
                    <a:pt x="440246" y="1090612"/>
                    <a:pt x="441674" y="1090803"/>
                  </a:cubicBezTo>
                  <a:cubicBezTo>
                    <a:pt x="443579" y="1091089"/>
                    <a:pt x="445580" y="1091279"/>
                    <a:pt x="447485" y="1091565"/>
                  </a:cubicBezTo>
                  <a:cubicBezTo>
                    <a:pt x="451009" y="1092041"/>
                    <a:pt x="454438" y="1092518"/>
                    <a:pt x="457962" y="1092899"/>
                  </a:cubicBezTo>
                  <a:cubicBezTo>
                    <a:pt x="462248" y="1093375"/>
                    <a:pt x="466535" y="1093851"/>
                    <a:pt x="470821" y="1094232"/>
                  </a:cubicBezTo>
                  <a:cubicBezTo>
                    <a:pt x="473393" y="1094423"/>
                    <a:pt x="475964" y="1094708"/>
                    <a:pt x="478536" y="1094899"/>
                  </a:cubicBezTo>
                  <a:cubicBezTo>
                    <a:pt x="483584" y="1095280"/>
                    <a:pt x="488633" y="1095661"/>
                    <a:pt x="493681" y="1095851"/>
                  </a:cubicBezTo>
                  <a:cubicBezTo>
                    <a:pt x="495586" y="1095946"/>
                    <a:pt x="497396" y="1095946"/>
                    <a:pt x="499300" y="1096042"/>
                  </a:cubicBezTo>
                  <a:cubicBezTo>
                    <a:pt x="504920" y="1096232"/>
                    <a:pt x="510540" y="1096423"/>
                    <a:pt x="516160" y="1096423"/>
                  </a:cubicBezTo>
                  <a:cubicBezTo>
                    <a:pt x="516541" y="1096423"/>
                    <a:pt x="516827" y="1096423"/>
                    <a:pt x="517208" y="1096423"/>
                  </a:cubicBezTo>
                  <a:cubicBezTo>
                    <a:pt x="518446" y="1096423"/>
                    <a:pt x="519589" y="1096327"/>
                    <a:pt x="520827" y="1096327"/>
                  </a:cubicBezTo>
                  <a:cubicBezTo>
                    <a:pt x="526637" y="1096327"/>
                    <a:pt x="532352" y="1096232"/>
                    <a:pt x="538163" y="1095946"/>
                  </a:cubicBezTo>
                  <a:cubicBezTo>
                    <a:pt x="540258" y="1095851"/>
                    <a:pt x="542258" y="1095661"/>
                    <a:pt x="544354" y="1095566"/>
                  </a:cubicBezTo>
                  <a:cubicBezTo>
                    <a:pt x="549497" y="1095280"/>
                    <a:pt x="554736" y="1094994"/>
                    <a:pt x="559880" y="1094613"/>
                  </a:cubicBezTo>
                  <a:cubicBezTo>
                    <a:pt x="567214" y="1094042"/>
                    <a:pt x="574548" y="1093184"/>
                    <a:pt x="581882" y="1092327"/>
                  </a:cubicBezTo>
                  <a:cubicBezTo>
                    <a:pt x="582263" y="1092232"/>
                    <a:pt x="582644" y="1092232"/>
                    <a:pt x="583025" y="1092136"/>
                  </a:cubicBezTo>
                  <a:cubicBezTo>
                    <a:pt x="590455" y="1091184"/>
                    <a:pt x="597789" y="1090041"/>
                    <a:pt x="605028" y="1088708"/>
                  </a:cubicBezTo>
                  <a:cubicBezTo>
                    <a:pt x="606171" y="1088517"/>
                    <a:pt x="607314" y="1088231"/>
                    <a:pt x="608457" y="1088041"/>
                  </a:cubicBezTo>
                  <a:cubicBezTo>
                    <a:pt x="614934" y="1086898"/>
                    <a:pt x="621411" y="1085564"/>
                    <a:pt x="627793" y="1084135"/>
                  </a:cubicBezTo>
                  <a:cubicBezTo>
                    <a:pt x="628364" y="1084040"/>
                    <a:pt x="629031" y="1083945"/>
                    <a:pt x="629603" y="1083754"/>
                  </a:cubicBezTo>
                  <a:cubicBezTo>
                    <a:pt x="630841" y="1083469"/>
                    <a:pt x="632079" y="1083088"/>
                    <a:pt x="633317" y="1082802"/>
                  </a:cubicBezTo>
                  <a:cubicBezTo>
                    <a:pt x="638556" y="1081564"/>
                    <a:pt x="643795" y="1080230"/>
                    <a:pt x="649034" y="1078897"/>
                  </a:cubicBezTo>
                  <a:cubicBezTo>
                    <a:pt x="651701" y="1078135"/>
                    <a:pt x="654368" y="1077373"/>
                    <a:pt x="657130" y="1076611"/>
                  </a:cubicBezTo>
                  <a:cubicBezTo>
                    <a:pt x="661035" y="1075468"/>
                    <a:pt x="664940" y="1074325"/>
                    <a:pt x="668846" y="1073086"/>
                  </a:cubicBezTo>
                  <a:cubicBezTo>
                    <a:pt x="672656" y="1071848"/>
                    <a:pt x="676465" y="1070610"/>
                    <a:pt x="680276" y="1069372"/>
                  </a:cubicBezTo>
                  <a:cubicBezTo>
                    <a:pt x="681133" y="1069086"/>
                    <a:pt x="682085" y="1068800"/>
                    <a:pt x="683038" y="1068515"/>
                  </a:cubicBezTo>
                  <a:cubicBezTo>
                    <a:pt x="684276" y="1068134"/>
                    <a:pt x="685419" y="1067657"/>
                    <a:pt x="686657" y="1067181"/>
                  </a:cubicBezTo>
                  <a:cubicBezTo>
                    <a:pt x="690277" y="1074992"/>
                    <a:pt x="694563" y="1082421"/>
                    <a:pt x="699516" y="1089279"/>
                  </a:cubicBezTo>
                  <a:cubicBezTo>
                    <a:pt x="724186" y="1123950"/>
                    <a:pt x="764572" y="1146524"/>
                    <a:pt x="810101" y="1146524"/>
                  </a:cubicBezTo>
                  <a:cubicBezTo>
                    <a:pt x="885063" y="1146524"/>
                    <a:pt x="946118" y="1085374"/>
                    <a:pt x="946118" y="1009936"/>
                  </a:cubicBezTo>
                  <a:cubicBezTo>
                    <a:pt x="946118" y="982790"/>
                    <a:pt x="938213" y="957548"/>
                    <a:pt x="924592" y="936308"/>
                  </a:cubicBezTo>
                  <a:cubicBezTo>
                    <a:pt x="919448" y="928211"/>
                    <a:pt x="913257" y="920972"/>
                    <a:pt x="906494" y="914209"/>
                  </a:cubicBezTo>
                  <a:cubicBezTo>
                    <a:pt x="909066" y="911161"/>
                    <a:pt x="911543" y="908113"/>
                    <a:pt x="914019" y="905066"/>
                  </a:cubicBezTo>
                  <a:cubicBezTo>
                    <a:pt x="916400" y="902113"/>
                    <a:pt x="918686" y="899065"/>
                    <a:pt x="920972" y="896112"/>
                  </a:cubicBezTo>
                  <a:cubicBezTo>
                    <a:pt x="922401" y="894207"/>
                    <a:pt x="923925" y="892397"/>
                    <a:pt x="925259" y="890492"/>
                  </a:cubicBezTo>
                  <a:cubicBezTo>
                    <a:pt x="925735" y="889826"/>
                    <a:pt x="926211" y="889063"/>
                    <a:pt x="926783" y="888397"/>
                  </a:cubicBezTo>
                  <a:cubicBezTo>
                    <a:pt x="929069" y="885253"/>
                    <a:pt x="931355" y="882110"/>
                    <a:pt x="933545" y="878872"/>
                  </a:cubicBezTo>
                  <a:cubicBezTo>
                    <a:pt x="934784" y="877157"/>
                    <a:pt x="936022" y="875347"/>
                    <a:pt x="937165" y="873633"/>
                  </a:cubicBezTo>
                  <a:cubicBezTo>
                    <a:pt x="940022" y="869442"/>
                    <a:pt x="942785" y="865251"/>
                    <a:pt x="945452" y="860965"/>
                  </a:cubicBezTo>
                  <a:cubicBezTo>
                    <a:pt x="945547" y="860869"/>
                    <a:pt x="945547" y="860774"/>
                    <a:pt x="945642" y="860679"/>
                  </a:cubicBezTo>
                  <a:cubicBezTo>
                    <a:pt x="945737" y="860584"/>
                    <a:pt x="945737" y="860488"/>
                    <a:pt x="945833" y="860393"/>
                  </a:cubicBezTo>
                  <a:cubicBezTo>
                    <a:pt x="981551" y="804196"/>
                    <a:pt x="1006507" y="740569"/>
                    <a:pt x="1017842" y="672275"/>
                  </a:cubicBezTo>
                  <a:cubicBezTo>
                    <a:pt x="1018413" y="668655"/>
                    <a:pt x="1019080" y="665035"/>
                    <a:pt x="1019651" y="661321"/>
                  </a:cubicBezTo>
                  <a:cubicBezTo>
                    <a:pt x="1020223" y="657606"/>
                    <a:pt x="1020604" y="653796"/>
                    <a:pt x="1021080" y="649986"/>
                  </a:cubicBezTo>
                  <a:cubicBezTo>
                    <a:pt x="1021271" y="648081"/>
                    <a:pt x="1021652" y="646081"/>
                    <a:pt x="1021842" y="644176"/>
                  </a:cubicBezTo>
                  <a:cubicBezTo>
                    <a:pt x="1021937" y="643318"/>
                    <a:pt x="1022033" y="642461"/>
                    <a:pt x="1022033" y="641604"/>
                  </a:cubicBezTo>
                  <a:cubicBezTo>
                    <a:pt x="1022413" y="637508"/>
                    <a:pt x="1022795" y="633413"/>
                    <a:pt x="1023176" y="629317"/>
                  </a:cubicBezTo>
                  <a:cubicBezTo>
                    <a:pt x="1023461" y="625221"/>
                    <a:pt x="1023747" y="621221"/>
                    <a:pt x="1024033" y="617125"/>
                  </a:cubicBezTo>
                  <a:cubicBezTo>
                    <a:pt x="1024223" y="614363"/>
                    <a:pt x="1024319" y="611696"/>
                    <a:pt x="1024414" y="608933"/>
                  </a:cubicBezTo>
                  <a:cubicBezTo>
                    <a:pt x="1024604" y="603313"/>
                    <a:pt x="1024795" y="597789"/>
                    <a:pt x="1024795" y="592169"/>
                  </a:cubicBezTo>
                  <a:cubicBezTo>
                    <a:pt x="1024795" y="591026"/>
                    <a:pt x="1024890" y="589978"/>
                    <a:pt x="1024890" y="588835"/>
                  </a:cubicBezTo>
                  <a:cubicBezTo>
                    <a:pt x="1024890" y="588264"/>
                    <a:pt x="1024890" y="587788"/>
                    <a:pt x="1024890" y="587216"/>
                  </a:cubicBezTo>
                  <a:cubicBezTo>
                    <a:pt x="1025366" y="580072"/>
                    <a:pt x="1025176" y="573024"/>
                    <a:pt x="1024890" y="565880"/>
                  </a:cubicBezTo>
                  <a:close/>
                  <a:moveTo>
                    <a:pt x="837533" y="89440"/>
                  </a:moveTo>
                  <a:cubicBezTo>
                    <a:pt x="939832" y="89440"/>
                    <a:pt x="1023080" y="172688"/>
                    <a:pt x="1023080" y="274987"/>
                  </a:cubicBezTo>
                  <a:cubicBezTo>
                    <a:pt x="1023080" y="308324"/>
                    <a:pt x="1014317" y="339566"/>
                    <a:pt x="998887" y="366617"/>
                  </a:cubicBezTo>
                  <a:cubicBezTo>
                    <a:pt x="994505" y="374237"/>
                    <a:pt x="989457" y="381476"/>
                    <a:pt x="984123" y="388334"/>
                  </a:cubicBezTo>
                  <a:cubicBezTo>
                    <a:pt x="983742" y="387382"/>
                    <a:pt x="983266" y="386429"/>
                    <a:pt x="982885" y="385477"/>
                  </a:cubicBezTo>
                  <a:cubicBezTo>
                    <a:pt x="982790" y="385191"/>
                    <a:pt x="982599" y="384810"/>
                    <a:pt x="982504" y="384524"/>
                  </a:cubicBezTo>
                  <a:cubicBezTo>
                    <a:pt x="972788" y="362331"/>
                    <a:pt x="961644" y="341090"/>
                    <a:pt x="949071" y="320897"/>
                  </a:cubicBezTo>
                  <a:cubicBezTo>
                    <a:pt x="942785" y="310610"/>
                    <a:pt x="936022" y="300704"/>
                    <a:pt x="928973" y="290989"/>
                  </a:cubicBezTo>
                  <a:cubicBezTo>
                    <a:pt x="907447" y="261271"/>
                    <a:pt x="882682" y="234220"/>
                    <a:pt x="855536" y="210121"/>
                  </a:cubicBezTo>
                  <a:cubicBezTo>
                    <a:pt x="854202" y="208883"/>
                    <a:pt x="852773" y="207645"/>
                    <a:pt x="851345" y="206407"/>
                  </a:cubicBezTo>
                  <a:cubicBezTo>
                    <a:pt x="847630" y="203168"/>
                    <a:pt x="843820" y="199930"/>
                    <a:pt x="839915" y="196786"/>
                  </a:cubicBezTo>
                  <a:cubicBezTo>
                    <a:pt x="837248" y="194596"/>
                    <a:pt x="834485" y="192405"/>
                    <a:pt x="831723" y="190214"/>
                  </a:cubicBezTo>
                  <a:cubicBezTo>
                    <a:pt x="828865" y="187928"/>
                    <a:pt x="826008" y="185738"/>
                    <a:pt x="823151" y="183547"/>
                  </a:cubicBezTo>
                  <a:cubicBezTo>
                    <a:pt x="819055" y="180499"/>
                    <a:pt x="814959" y="177451"/>
                    <a:pt x="810768" y="174498"/>
                  </a:cubicBezTo>
                  <a:cubicBezTo>
                    <a:pt x="808958" y="173260"/>
                    <a:pt x="807149" y="171926"/>
                    <a:pt x="805339" y="170688"/>
                  </a:cubicBezTo>
                  <a:cubicBezTo>
                    <a:pt x="799719" y="166783"/>
                    <a:pt x="794004" y="163068"/>
                    <a:pt x="788194" y="159448"/>
                  </a:cubicBezTo>
                  <a:cubicBezTo>
                    <a:pt x="787718" y="159163"/>
                    <a:pt x="787336" y="158877"/>
                    <a:pt x="786860" y="158591"/>
                  </a:cubicBezTo>
                  <a:cubicBezTo>
                    <a:pt x="786670" y="158496"/>
                    <a:pt x="786479" y="158401"/>
                    <a:pt x="786289" y="158210"/>
                  </a:cubicBezTo>
                  <a:cubicBezTo>
                    <a:pt x="781907" y="155448"/>
                    <a:pt x="777431" y="152781"/>
                    <a:pt x="772954" y="150209"/>
                  </a:cubicBezTo>
                  <a:cubicBezTo>
                    <a:pt x="772001" y="149638"/>
                    <a:pt x="771049" y="149161"/>
                    <a:pt x="770192" y="148590"/>
                  </a:cubicBezTo>
                  <a:cubicBezTo>
                    <a:pt x="765429" y="145828"/>
                    <a:pt x="760667" y="143256"/>
                    <a:pt x="755904" y="140684"/>
                  </a:cubicBezTo>
                  <a:cubicBezTo>
                    <a:pt x="755809" y="140684"/>
                    <a:pt x="755713" y="140589"/>
                    <a:pt x="755618" y="140589"/>
                  </a:cubicBezTo>
                  <a:cubicBezTo>
                    <a:pt x="755523" y="140494"/>
                    <a:pt x="755333" y="140494"/>
                    <a:pt x="755237" y="140398"/>
                  </a:cubicBezTo>
                  <a:cubicBezTo>
                    <a:pt x="745998" y="135446"/>
                    <a:pt x="736473" y="130778"/>
                    <a:pt x="726853" y="126397"/>
                  </a:cubicBezTo>
                  <a:cubicBezTo>
                    <a:pt x="731044" y="123253"/>
                    <a:pt x="735235" y="120205"/>
                    <a:pt x="739616" y="117443"/>
                  </a:cubicBezTo>
                  <a:cubicBezTo>
                    <a:pt x="768096" y="99631"/>
                    <a:pt x="801624" y="89440"/>
                    <a:pt x="837533" y="89440"/>
                  </a:cubicBezTo>
                  <a:close/>
                  <a:moveTo>
                    <a:pt x="529495" y="35623"/>
                  </a:moveTo>
                  <a:cubicBezTo>
                    <a:pt x="555212" y="35623"/>
                    <a:pt x="577025" y="52673"/>
                    <a:pt x="583978" y="76009"/>
                  </a:cubicBezTo>
                  <a:cubicBezTo>
                    <a:pt x="584930" y="79153"/>
                    <a:pt x="585502" y="82391"/>
                    <a:pt x="585883" y="85725"/>
                  </a:cubicBezTo>
                  <a:cubicBezTo>
                    <a:pt x="580835" y="85058"/>
                    <a:pt x="575882" y="84392"/>
                    <a:pt x="570833" y="83820"/>
                  </a:cubicBezTo>
                  <a:cubicBezTo>
                    <a:pt x="569976" y="83725"/>
                    <a:pt x="569024" y="83725"/>
                    <a:pt x="568166" y="83629"/>
                  </a:cubicBezTo>
                  <a:cubicBezTo>
                    <a:pt x="543401" y="81153"/>
                    <a:pt x="518350" y="80486"/>
                    <a:pt x="493014" y="81820"/>
                  </a:cubicBezTo>
                  <a:cubicBezTo>
                    <a:pt x="490823" y="81915"/>
                    <a:pt x="488633" y="82105"/>
                    <a:pt x="486442" y="82201"/>
                  </a:cubicBezTo>
                  <a:cubicBezTo>
                    <a:pt x="482156" y="82486"/>
                    <a:pt x="477869" y="82677"/>
                    <a:pt x="473583" y="83058"/>
                  </a:cubicBezTo>
                  <a:cubicBezTo>
                    <a:pt x="473964" y="80581"/>
                    <a:pt x="474536" y="78200"/>
                    <a:pt x="475202" y="75914"/>
                  </a:cubicBezTo>
                  <a:cubicBezTo>
                    <a:pt x="481965" y="52673"/>
                    <a:pt x="503682" y="35623"/>
                    <a:pt x="529495" y="35623"/>
                  </a:cubicBezTo>
                  <a:close/>
                  <a:moveTo>
                    <a:pt x="35909" y="274987"/>
                  </a:moveTo>
                  <a:cubicBezTo>
                    <a:pt x="35909" y="172688"/>
                    <a:pt x="119158" y="89440"/>
                    <a:pt x="221456" y="89440"/>
                  </a:cubicBezTo>
                  <a:cubicBezTo>
                    <a:pt x="257366" y="89440"/>
                    <a:pt x="290894" y="99631"/>
                    <a:pt x="319278" y="117443"/>
                  </a:cubicBezTo>
                  <a:cubicBezTo>
                    <a:pt x="320612" y="118300"/>
                    <a:pt x="321850" y="119253"/>
                    <a:pt x="323088" y="120110"/>
                  </a:cubicBezTo>
                  <a:cubicBezTo>
                    <a:pt x="291084" y="133350"/>
                    <a:pt x="260890" y="149638"/>
                    <a:pt x="232981" y="168592"/>
                  </a:cubicBezTo>
                  <a:cubicBezTo>
                    <a:pt x="221551" y="176403"/>
                    <a:pt x="210598" y="184594"/>
                    <a:pt x="199930" y="193167"/>
                  </a:cubicBezTo>
                  <a:cubicBezTo>
                    <a:pt x="141542" y="240221"/>
                    <a:pt x="94488" y="299561"/>
                    <a:pt x="61817" y="366331"/>
                  </a:cubicBezTo>
                  <a:cubicBezTo>
                    <a:pt x="61817" y="366236"/>
                    <a:pt x="61722" y="366236"/>
                    <a:pt x="61722" y="366141"/>
                  </a:cubicBezTo>
                  <a:cubicBezTo>
                    <a:pt x="61436" y="366713"/>
                    <a:pt x="61246" y="367284"/>
                    <a:pt x="60960" y="367855"/>
                  </a:cubicBezTo>
                  <a:cubicBezTo>
                    <a:pt x="60674" y="367379"/>
                    <a:pt x="60389" y="366998"/>
                    <a:pt x="60103" y="366522"/>
                  </a:cubicBezTo>
                  <a:cubicBezTo>
                    <a:pt x="44672" y="339566"/>
                    <a:pt x="35909" y="308324"/>
                    <a:pt x="35909" y="274987"/>
                  </a:cubicBezTo>
                  <a:close/>
                  <a:moveTo>
                    <a:pt x="102775" y="815150"/>
                  </a:moveTo>
                  <a:cubicBezTo>
                    <a:pt x="100965" y="811816"/>
                    <a:pt x="99155" y="808482"/>
                    <a:pt x="97441" y="805148"/>
                  </a:cubicBezTo>
                  <a:cubicBezTo>
                    <a:pt x="95821" y="801910"/>
                    <a:pt x="94202" y="798671"/>
                    <a:pt x="92583" y="795433"/>
                  </a:cubicBezTo>
                  <a:cubicBezTo>
                    <a:pt x="90106" y="790289"/>
                    <a:pt x="87725" y="785146"/>
                    <a:pt x="85344" y="779907"/>
                  </a:cubicBezTo>
                  <a:cubicBezTo>
                    <a:pt x="84582" y="778097"/>
                    <a:pt x="83725" y="776383"/>
                    <a:pt x="82963" y="774573"/>
                  </a:cubicBezTo>
                  <a:cubicBezTo>
                    <a:pt x="81725" y="771811"/>
                    <a:pt x="80677" y="768953"/>
                    <a:pt x="79439" y="766096"/>
                  </a:cubicBezTo>
                  <a:cubicBezTo>
                    <a:pt x="78200" y="763143"/>
                    <a:pt x="77057" y="760095"/>
                    <a:pt x="75819" y="757142"/>
                  </a:cubicBezTo>
                  <a:cubicBezTo>
                    <a:pt x="74676" y="754189"/>
                    <a:pt x="73533" y="751142"/>
                    <a:pt x="72485" y="748093"/>
                  </a:cubicBezTo>
                  <a:cubicBezTo>
                    <a:pt x="71533" y="745522"/>
                    <a:pt x="70676" y="742950"/>
                    <a:pt x="69818" y="740473"/>
                  </a:cubicBezTo>
                  <a:cubicBezTo>
                    <a:pt x="67437" y="733520"/>
                    <a:pt x="65246" y="726567"/>
                    <a:pt x="63246" y="719423"/>
                  </a:cubicBezTo>
                  <a:cubicBezTo>
                    <a:pt x="63151" y="719138"/>
                    <a:pt x="63055" y="718852"/>
                    <a:pt x="62960" y="718566"/>
                  </a:cubicBezTo>
                  <a:cubicBezTo>
                    <a:pt x="60579" y="710279"/>
                    <a:pt x="58483" y="701993"/>
                    <a:pt x="56578" y="693515"/>
                  </a:cubicBezTo>
                  <a:cubicBezTo>
                    <a:pt x="54673" y="685324"/>
                    <a:pt x="53054" y="677037"/>
                    <a:pt x="51626" y="668846"/>
                  </a:cubicBezTo>
                  <a:cubicBezTo>
                    <a:pt x="51435" y="667702"/>
                    <a:pt x="51245" y="666559"/>
                    <a:pt x="51054" y="665512"/>
                  </a:cubicBezTo>
                  <a:cubicBezTo>
                    <a:pt x="50006" y="659130"/>
                    <a:pt x="49149" y="652748"/>
                    <a:pt x="48292" y="646462"/>
                  </a:cubicBezTo>
                  <a:cubicBezTo>
                    <a:pt x="47911" y="643033"/>
                    <a:pt x="47434" y="639604"/>
                    <a:pt x="47149" y="636175"/>
                  </a:cubicBezTo>
                  <a:cubicBezTo>
                    <a:pt x="46863" y="633698"/>
                    <a:pt x="46672" y="631222"/>
                    <a:pt x="46482" y="628745"/>
                  </a:cubicBezTo>
                  <a:cubicBezTo>
                    <a:pt x="46101" y="624364"/>
                    <a:pt x="45815" y="619982"/>
                    <a:pt x="45625" y="615505"/>
                  </a:cubicBezTo>
                  <a:cubicBezTo>
                    <a:pt x="45529" y="613315"/>
                    <a:pt x="45339" y="611124"/>
                    <a:pt x="45244" y="608933"/>
                  </a:cubicBezTo>
                  <a:cubicBezTo>
                    <a:pt x="45148" y="606838"/>
                    <a:pt x="45148" y="604647"/>
                    <a:pt x="45053" y="602456"/>
                  </a:cubicBezTo>
                  <a:cubicBezTo>
                    <a:pt x="44863" y="596455"/>
                    <a:pt x="44768" y="590550"/>
                    <a:pt x="44863" y="584549"/>
                  </a:cubicBezTo>
                  <a:cubicBezTo>
                    <a:pt x="44863" y="581787"/>
                    <a:pt x="44958" y="579025"/>
                    <a:pt x="45053" y="576263"/>
                  </a:cubicBezTo>
                  <a:cubicBezTo>
                    <a:pt x="45244" y="570547"/>
                    <a:pt x="45434" y="564832"/>
                    <a:pt x="45815" y="559213"/>
                  </a:cubicBezTo>
                  <a:cubicBezTo>
                    <a:pt x="45910" y="557022"/>
                    <a:pt x="46101" y="554736"/>
                    <a:pt x="46196" y="552545"/>
                  </a:cubicBezTo>
                  <a:cubicBezTo>
                    <a:pt x="46577" y="548259"/>
                    <a:pt x="46958" y="543973"/>
                    <a:pt x="47434" y="539686"/>
                  </a:cubicBezTo>
                  <a:cubicBezTo>
                    <a:pt x="47625" y="537972"/>
                    <a:pt x="47815" y="536353"/>
                    <a:pt x="48006" y="534638"/>
                  </a:cubicBezTo>
                  <a:cubicBezTo>
                    <a:pt x="48673" y="528923"/>
                    <a:pt x="49435" y="523208"/>
                    <a:pt x="50292" y="517588"/>
                  </a:cubicBezTo>
                  <a:cubicBezTo>
                    <a:pt x="50292" y="517588"/>
                    <a:pt x="50292" y="517588"/>
                    <a:pt x="50292" y="517493"/>
                  </a:cubicBezTo>
                  <a:cubicBezTo>
                    <a:pt x="69247" y="394240"/>
                    <a:pt x="136589" y="282988"/>
                    <a:pt x="236315" y="208883"/>
                  </a:cubicBezTo>
                  <a:cubicBezTo>
                    <a:pt x="246317" y="201359"/>
                    <a:pt x="256603" y="194310"/>
                    <a:pt x="267367" y="187738"/>
                  </a:cubicBezTo>
                  <a:cubicBezTo>
                    <a:pt x="292037" y="172307"/>
                    <a:pt x="318516" y="159067"/>
                    <a:pt x="346329" y="148209"/>
                  </a:cubicBezTo>
                  <a:cubicBezTo>
                    <a:pt x="350806" y="146399"/>
                    <a:pt x="355378" y="144780"/>
                    <a:pt x="360045" y="143065"/>
                  </a:cubicBezTo>
                  <a:cubicBezTo>
                    <a:pt x="362522" y="142208"/>
                    <a:pt x="364998" y="141351"/>
                    <a:pt x="367474" y="140494"/>
                  </a:cubicBezTo>
                  <a:cubicBezTo>
                    <a:pt x="370713" y="139446"/>
                    <a:pt x="373951" y="138303"/>
                    <a:pt x="377190" y="137350"/>
                  </a:cubicBezTo>
                  <a:cubicBezTo>
                    <a:pt x="379952" y="136493"/>
                    <a:pt x="382810" y="135731"/>
                    <a:pt x="385572" y="134874"/>
                  </a:cubicBezTo>
                  <a:cubicBezTo>
                    <a:pt x="390335" y="133445"/>
                    <a:pt x="395097" y="132207"/>
                    <a:pt x="399955" y="130969"/>
                  </a:cubicBezTo>
                  <a:cubicBezTo>
                    <a:pt x="403193" y="130111"/>
                    <a:pt x="406432" y="129350"/>
                    <a:pt x="409670" y="128588"/>
                  </a:cubicBezTo>
                  <a:cubicBezTo>
                    <a:pt x="414528" y="127444"/>
                    <a:pt x="419481" y="126397"/>
                    <a:pt x="424434" y="125444"/>
                  </a:cubicBezTo>
                  <a:cubicBezTo>
                    <a:pt x="427482" y="124873"/>
                    <a:pt x="430435" y="124111"/>
                    <a:pt x="433483" y="123634"/>
                  </a:cubicBezTo>
                  <a:cubicBezTo>
                    <a:pt x="434721" y="123444"/>
                    <a:pt x="436055" y="123253"/>
                    <a:pt x="437293" y="122968"/>
                  </a:cubicBezTo>
                  <a:cubicBezTo>
                    <a:pt x="442627" y="122015"/>
                    <a:pt x="448056" y="121158"/>
                    <a:pt x="453390" y="120491"/>
                  </a:cubicBezTo>
                  <a:cubicBezTo>
                    <a:pt x="455105" y="120301"/>
                    <a:pt x="456819" y="120015"/>
                    <a:pt x="458534" y="119825"/>
                  </a:cubicBezTo>
                  <a:cubicBezTo>
                    <a:pt x="462724" y="119253"/>
                    <a:pt x="466916" y="118872"/>
                    <a:pt x="471011" y="118396"/>
                  </a:cubicBezTo>
                  <a:cubicBezTo>
                    <a:pt x="476441" y="117824"/>
                    <a:pt x="481965" y="117443"/>
                    <a:pt x="487490" y="117062"/>
                  </a:cubicBezTo>
                  <a:cubicBezTo>
                    <a:pt x="489490" y="116967"/>
                    <a:pt x="491490" y="116776"/>
                    <a:pt x="493490" y="116681"/>
                  </a:cubicBezTo>
                  <a:cubicBezTo>
                    <a:pt x="501587" y="116300"/>
                    <a:pt x="509683" y="116014"/>
                    <a:pt x="517874" y="116014"/>
                  </a:cubicBezTo>
                  <a:cubicBezTo>
                    <a:pt x="526256" y="116014"/>
                    <a:pt x="534638" y="116300"/>
                    <a:pt x="542925" y="116681"/>
                  </a:cubicBezTo>
                  <a:cubicBezTo>
                    <a:pt x="544259" y="116776"/>
                    <a:pt x="545592" y="116872"/>
                    <a:pt x="547021" y="116967"/>
                  </a:cubicBezTo>
                  <a:cubicBezTo>
                    <a:pt x="553212" y="117348"/>
                    <a:pt x="559403" y="117824"/>
                    <a:pt x="565595" y="118491"/>
                  </a:cubicBezTo>
                  <a:cubicBezTo>
                    <a:pt x="569214" y="118872"/>
                    <a:pt x="572834" y="119253"/>
                    <a:pt x="576453" y="119729"/>
                  </a:cubicBezTo>
                  <a:cubicBezTo>
                    <a:pt x="578644" y="120015"/>
                    <a:pt x="580835" y="120301"/>
                    <a:pt x="583121" y="120586"/>
                  </a:cubicBezTo>
                  <a:cubicBezTo>
                    <a:pt x="587597" y="121253"/>
                    <a:pt x="592074" y="121920"/>
                    <a:pt x="596456" y="122682"/>
                  </a:cubicBezTo>
                  <a:cubicBezTo>
                    <a:pt x="598361" y="122968"/>
                    <a:pt x="600170" y="123253"/>
                    <a:pt x="602075" y="123634"/>
                  </a:cubicBezTo>
                  <a:cubicBezTo>
                    <a:pt x="604933" y="124111"/>
                    <a:pt x="607695" y="124777"/>
                    <a:pt x="610553" y="125349"/>
                  </a:cubicBezTo>
                  <a:cubicBezTo>
                    <a:pt x="615315" y="126301"/>
                    <a:pt x="619982" y="127349"/>
                    <a:pt x="624745" y="128397"/>
                  </a:cubicBezTo>
                  <a:cubicBezTo>
                    <a:pt x="628650" y="129350"/>
                    <a:pt x="632651" y="130302"/>
                    <a:pt x="636556" y="131350"/>
                  </a:cubicBezTo>
                  <a:cubicBezTo>
                    <a:pt x="639794" y="132207"/>
                    <a:pt x="643033" y="133064"/>
                    <a:pt x="646271" y="134017"/>
                  </a:cubicBezTo>
                  <a:cubicBezTo>
                    <a:pt x="657320" y="137160"/>
                    <a:pt x="668274" y="140589"/>
                    <a:pt x="679037" y="144494"/>
                  </a:cubicBezTo>
                  <a:cubicBezTo>
                    <a:pt x="679228" y="144589"/>
                    <a:pt x="679418" y="144589"/>
                    <a:pt x="679513" y="144685"/>
                  </a:cubicBezTo>
                  <a:cubicBezTo>
                    <a:pt x="685133" y="146780"/>
                    <a:pt x="690753" y="148971"/>
                    <a:pt x="696278" y="151257"/>
                  </a:cubicBezTo>
                  <a:cubicBezTo>
                    <a:pt x="698183" y="152019"/>
                    <a:pt x="699992" y="152781"/>
                    <a:pt x="701802" y="153638"/>
                  </a:cubicBezTo>
                  <a:cubicBezTo>
                    <a:pt x="706565" y="155638"/>
                    <a:pt x="711327" y="157734"/>
                    <a:pt x="716090" y="159925"/>
                  </a:cubicBezTo>
                  <a:cubicBezTo>
                    <a:pt x="717042" y="160401"/>
                    <a:pt x="717899" y="160782"/>
                    <a:pt x="718852" y="161258"/>
                  </a:cubicBezTo>
                  <a:cubicBezTo>
                    <a:pt x="724186" y="163735"/>
                    <a:pt x="729425" y="166306"/>
                    <a:pt x="734568" y="168973"/>
                  </a:cubicBezTo>
                  <a:cubicBezTo>
                    <a:pt x="736187" y="169831"/>
                    <a:pt x="737711" y="170688"/>
                    <a:pt x="739331" y="171545"/>
                  </a:cubicBezTo>
                  <a:cubicBezTo>
                    <a:pt x="743426" y="173736"/>
                    <a:pt x="747522" y="175927"/>
                    <a:pt x="751618" y="178213"/>
                  </a:cubicBezTo>
                  <a:cubicBezTo>
                    <a:pt x="753809" y="179451"/>
                    <a:pt x="755904" y="180784"/>
                    <a:pt x="758095" y="182023"/>
                  </a:cubicBezTo>
                  <a:cubicBezTo>
                    <a:pt x="761619" y="184118"/>
                    <a:pt x="765048" y="186214"/>
                    <a:pt x="768572" y="188404"/>
                  </a:cubicBezTo>
                  <a:cubicBezTo>
                    <a:pt x="772001" y="190500"/>
                    <a:pt x="775335" y="192786"/>
                    <a:pt x="778764" y="194977"/>
                  </a:cubicBezTo>
                  <a:cubicBezTo>
                    <a:pt x="782479" y="197453"/>
                    <a:pt x="786098" y="199834"/>
                    <a:pt x="789718" y="202406"/>
                  </a:cubicBezTo>
                  <a:cubicBezTo>
                    <a:pt x="791813" y="203930"/>
                    <a:pt x="793909" y="205454"/>
                    <a:pt x="796004" y="206978"/>
                  </a:cubicBezTo>
                  <a:cubicBezTo>
                    <a:pt x="800672" y="210407"/>
                    <a:pt x="805339" y="213836"/>
                    <a:pt x="809911" y="217456"/>
                  </a:cubicBezTo>
                  <a:cubicBezTo>
                    <a:pt x="810768" y="218122"/>
                    <a:pt x="811530" y="218789"/>
                    <a:pt x="812387" y="219456"/>
                  </a:cubicBezTo>
                  <a:cubicBezTo>
                    <a:pt x="871919" y="266890"/>
                    <a:pt x="919734" y="328422"/>
                    <a:pt x="950786" y="398812"/>
                  </a:cubicBezTo>
                  <a:cubicBezTo>
                    <a:pt x="955834" y="410242"/>
                    <a:pt x="960501" y="421862"/>
                    <a:pt x="964597" y="433768"/>
                  </a:cubicBezTo>
                  <a:cubicBezTo>
                    <a:pt x="981647" y="482441"/>
                    <a:pt x="990886" y="534734"/>
                    <a:pt x="990886" y="589217"/>
                  </a:cubicBezTo>
                  <a:cubicBezTo>
                    <a:pt x="990886" y="617887"/>
                    <a:pt x="988314" y="645985"/>
                    <a:pt x="983361" y="673322"/>
                  </a:cubicBezTo>
                  <a:cubicBezTo>
                    <a:pt x="982885" y="676084"/>
                    <a:pt x="982218" y="678847"/>
                    <a:pt x="981742" y="681609"/>
                  </a:cubicBezTo>
                  <a:cubicBezTo>
                    <a:pt x="980885" y="685895"/>
                    <a:pt x="980123" y="690181"/>
                    <a:pt x="979170" y="694372"/>
                  </a:cubicBezTo>
                  <a:cubicBezTo>
                    <a:pt x="977456" y="701707"/>
                    <a:pt x="975646" y="709041"/>
                    <a:pt x="973550" y="716280"/>
                  </a:cubicBezTo>
                  <a:cubicBezTo>
                    <a:pt x="973360" y="716851"/>
                    <a:pt x="973169" y="717423"/>
                    <a:pt x="972979" y="718090"/>
                  </a:cubicBezTo>
                  <a:cubicBezTo>
                    <a:pt x="970979" y="725138"/>
                    <a:pt x="968788" y="732187"/>
                    <a:pt x="966502" y="739140"/>
                  </a:cubicBezTo>
                  <a:cubicBezTo>
                    <a:pt x="966311" y="739616"/>
                    <a:pt x="966216" y="739997"/>
                    <a:pt x="966026" y="740473"/>
                  </a:cubicBezTo>
                  <a:cubicBezTo>
                    <a:pt x="963549" y="747713"/>
                    <a:pt x="960977" y="754856"/>
                    <a:pt x="958120" y="762000"/>
                  </a:cubicBezTo>
                  <a:cubicBezTo>
                    <a:pt x="958120" y="762000"/>
                    <a:pt x="958120" y="762095"/>
                    <a:pt x="958120" y="762095"/>
                  </a:cubicBezTo>
                  <a:cubicBezTo>
                    <a:pt x="946404" y="791623"/>
                    <a:pt x="931831" y="819912"/>
                    <a:pt x="914590" y="846582"/>
                  </a:cubicBezTo>
                  <a:cubicBezTo>
                    <a:pt x="908304" y="856297"/>
                    <a:pt x="901732" y="865727"/>
                    <a:pt x="894683" y="874871"/>
                  </a:cubicBezTo>
                  <a:cubicBezTo>
                    <a:pt x="891635" y="878967"/>
                    <a:pt x="888397" y="882968"/>
                    <a:pt x="885158" y="886873"/>
                  </a:cubicBezTo>
                  <a:cubicBezTo>
                    <a:pt x="883825" y="888587"/>
                    <a:pt x="882491" y="890302"/>
                    <a:pt x="881063" y="891921"/>
                  </a:cubicBezTo>
                  <a:cubicBezTo>
                    <a:pt x="878015" y="895636"/>
                    <a:pt x="874871" y="899255"/>
                    <a:pt x="871633" y="902875"/>
                  </a:cubicBezTo>
                  <a:cubicBezTo>
                    <a:pt x="870585" y="904018"/>
                    <a:pt x="869537" y="905256"/>
                    <a:pt x="868490" y="906494"/>
                  </a:cubicBezTo>
                  <a:cubicBezTo>
                    <a:pt x="867347" y="907733"/>
                    <a:pt x="866204" y="908971"/>
                    <a:pt x="865061" y="910114"/>
                  </a:cubicBezTo>
                  <a:cubicBezTo>
                    <a:pt x="862203" y="913162"/>
                    <a:pt x="859346" y="916305"/>
                    <a:pt x="856393" y="919258"/>
                  </a:cubicBezTo>
                  <a:cubicBezTo>
                    <a:pt x="817721" y="958977"/>
                    <a:pt x="772097" y="991934"/>
                    <a:pt x="721519" y="1016222"/>
                  </a:cubicBezTo>
                  <a:cubicBezTo>
                    <a:pt x="721233" y="1016318"/>
                    <a:pt x="721043" y="1016413"/>
                    <a:pt x="720757" y="1016508"/>
                  </a:cubicBezTo>
                  <a:cubicBezTo>
                    <a:pt x="714565" y="1019461"/>
                    <a:pt x="708279" y="1022223"/>
                    <a:pt x="701993" y="1024890"/>
                  </a:cubicBezTo>
                  <a:cubicBezTo>
                    <a:pt x="676751" y="1035558"/>
                    <a:pt x="650177" y="1044226"/>
                    <a:pt x="622459" y="1050512"/>
                  </a:cubicBezTo>
                  <a:cubicBezTo>
                    <a:pt x="596075" y="1056513"/>
                    <a:pt x="569786" y="1060133"/>
                    <a:pt x="543592" y="1061561"/>
                  </a:cubicBezTo>
                  <a:cubicBezTo>
                    <a:pt x="543306" y="1061561"/>
                    <a:pt x="543115" y="1061561"/>
                    <a:pt x="542830" y="1061561"/>
                  </a:cubicBezTo>
                  <a:cubicBezTo>
                    <a:pt x="536638" y="1061847"/>
                    <a:pt x="530447" y="1062037"/>
                    <a:pt x="524351" y="1062133"/>
                  </a:cubicBezTo>
                  <a:cubicBezTo>
                    <a:pt x="523875" y="1062133"/>
                    <a:pt x="523494" y="1062133"/>
                    <a:pt x="523018" y="1062133"/>
                  </a:cubicBezTo>
                  <a:cubicBezTo>
                    <a:pt x="503492" y="1062323"/>
                    <a:pt x="484156" y="1061371"/>
                    <a:pt x="465106" y="1059180"/>
                  </a:cubicBezTo>
                  <a:cubicBezTo>
                    <a:pt x="452628" y="1057846"/>
                    <a:pt x="440150" y="1055942"/>
                    <a:pt x="427958" y="1053465"/>
                  </a:cubicBezTo>
                  <a:cubicBezTo>
                    <a:pt x="427958" y="1053465"/>
                    <a:pt x="427863" y="1053560"/>
                    <a:pt x="427863" y="1053560"/>
                  </a:cubicBezTo>
                  <a:cubicBezTo>
                    <a:pt x="407575" y="1049655"/>
                    <a:pt x="387668" y="1044511"/>
                    <a:pt x="368427" y="1038034"/>
                  </a:cubicBezTo>
                  <a:cubicBezTo>
                    <a:pt x="357473" y="1034320"/>
                    <a:pt x="346710" y="1030224"/>
                    <a:pt x="336137" y="1025938"/>
                  </a:cubicBezTo>
                  <a:cubicBezTo>
                    <a:pt x="276701" y="1001173"/>
                    <a:pt x="223456" y="964501"/>
                    <a:pt x="179261" y="919067"/>
                  </a:cubicBezTo>
                  <a:cubicBezTo>
                    <a:pt x="171164" y="910876"/>
                    <a:pt x="163449" y="902303"/>
                    <a:pt x="156019" y="893445"/>
                  </a:cubicBezTo>
                  <a:cubicBezTo>
                    <a:pt x="135827" y="868966"/>
                    <a:pt x="118015" y="842867"/>
                    <a:pt x="102775" y="815150"/>
                  </a:cubicBezTo>
                  <a:close/>
                  <a:moveTo>
                    <a:pt x="248317" y="1110901"/>
                  </a:moveTo>
                  <a:cubicBezTo>
                    <a:pt x="192881" y="1110901"/>
                    <a:pt x="147828" y="1065657"/>
                    <a:pt x="147828" y="1009936"/>
                  </a:cubicBezTo>
                  <a:cubicBezTo>
                    <a:pt x="147828" y="993172"/>
                    <a:pt x="151924" y="977455"/>
                    <a:pt x="159067" y="963549"/>
                  </a:cubicBezTo>
                  <a:cubicBezTo>
                    <a:pt x="160877" y="960025"/>
                    <a:pt x="163068" y="956691"/>
                    <a:pt x="165259" y="953357"/>
                  </a:cubicBezTo>
                  <a:cubicBezTo>
                    <a:pt x="209455" y="996125"/>
                    <a:pt x="261271" y="1031081"/>
                    <a:pt x="318516" y="1055560"/>
                  </a:cubicBezTo>
                  <a:cubicBezTo>
                    <a:pt x="323755" y="1057846"/>
                    <a:pt x="329089" y="1059942"/>
                    <a:pt x="334423" y="1062037"/>
                  </a:cubicBezTo>
                  <a:cubicBezTo>
                    <a:pt x="331470" y="1066991"/>
                    <a:pt x="328136" y="1071658"/>
                    <a:pt x="324326" y="1075944"/>
                  </a:cubicBezTo>
                  <a:cubicBezTo>
                    <a:pt x="305848" y="1097375"/>
                    <a:pt x="278606" y="1110901"/>
                    <a:pt x="248317" y="1110901"/>
                  </a:cubicBezTo>
                  <a:close/>
                  <a:moveTo>
                    <a:pt x="810673" y="1110901"/>
                  </a:moveTo>
                  <a:cubicBezTo>
                    <a:pt x="780383" y="1110901"/>
                    <a:pt x="753142" y="1097375"/>
                    <a:pt x="734663" y="1075944"/>
                  </a:cubicBezTo>
                  <a:cubicBezTo>
                    <a:pt x="728948" y="1069467"/>
                    <a:pt x="724186" y="1062133"/>
                    <a:pt x="720376" y="1054227"/>
                  </a:cubicBezTo>
                  <a:cubicBezTo>
                    <a:pt x="782860" y="1027081"/>
                    <a:pt x="838010" y="988124"/>
                    <a:pt x="883539" y="940594"/>
                  </a:cubicBezTo>
                  <a:cubicBezTo>
                    <a:pt x="890016" y="947357"/>
                    <a:pt x="895540" y="955072"/>
                    <a:pt x="899922" y="963549"/>
                  </a:cubicBezTo>
                  <a:cubicBezTo>
                    <a:pt x="907066" y="977455"/>
                    <a:pt x="911161" y="993172"/>
                    <a:pt x="911161" y="1009936"/>
                  </a:cubicBezTo>
                  <a:cubicBezTo>
                    <a:pt x="911161" y="1065657"/>
                    <a:pt x="866108" y="1110901"/>
                    <a:pt x="810673" y="111090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5" name="Google Shape;85;p3"/>
          <p:cNvGrpSpPr/>
          <p:nvPr/>
        </p:nvGrpSpPr>
        <p:grpSpPr>
          <a:xfrm>
            <a:off x="6538465" y="4687207"/>
            <a:ext cx="978037" cy="1199305"/>
            <a:chOff x="6567487" y="4469320"/>
            <a:chExt cx="778382" cy="954405"/>
          </a:xfrm>
        </p:grpSpPr>
        <p:sp>
          <p:nvSpPr>
            <p:cNvPr id="86" name="Google Shape;86;p3"/>
            <p:cNvSpPr/>
            <p:nvPr/>
          </p:nvSpPr>
          <p:spPr>
            <a:xfrm>
              <a:off x="6567487" y="4469320"/>
              <a:ext cx="778287" cy="954405"/>
            </a:xfrm>
            <a:custGeom>
              <a:rect b="b" l="l" r="r" t="t"/>
              <a:pathLst>
                <a:path extrusionOk="0" h="954405" w="778287">
                  <a:moveTo>
                    <a:pt x="708088" y="0"/>
                  </a:moveTo>
                  <a:lnTo>
                    <a:pt x="210693" y="0"/>
                  </a:lnTo>
                  <a:cubicBezTo>
                    <a:pt x="204978" y="0"/>
                    <a:pt x="199454" y="2572"/>
                    <a:pt x="195929" y="7239"/>
                  </a:cubicBezTo>
                  <a:cubicBezTo>
                    <a:pt x="195548" y="7811"/>
                    <a:pt x="195263" y="8382"/>
                    <a:pt x="194881" y="8954"/>
                  </a:cubicBezTo>
                  <a:lnTo>
                    <a:pt x="9430" y="196120"/>
                  </a:lnTo>
                  <a:cubicBezTo>
                    <a:pt x="3810" y="199358"/>
                    <a:pt x="0" y="205359"/>
                    <a:pt x="0" y="212312"/>
                  </a:cubicBezTo>
                  <a:lnTo>
                    <a:pt x="0" y="884206"/>
                  </a:lnTo>
                  <a:cubicBezTo>
                    <a:pt x="0" y="922877"/>
                    <a:pt x="31432" y="954405"/>
                    <a:pt x="70295" y="954405"/>
                  </a:cubicBezTo>
                  <a:lnTo>
                    <a:pt x="708088" y="954405"/>
                  </a:lnTo>
                  <a:cubicBezTo>
                    <a:pt x="746760" y="954405"/>
                    <a:pt x="778383" y="922972"/>
                    <a:pt x="778288" y="884206"/>
                  </a:cubicBezTo>
                  <a:lnTo>
                    <a:pt x="778288" y="494157"/>
                  </a:lnTo>
                  <a:cubicBezTo>
                    <a:pt x="778288" y="483775"/>
                    <a:pt x="769906" y="475488"/>
                    <a:pt x="759523" y="475488"/>
                  </a:cubicBezTo>
                  <a:cubicBezTo>
                    <a:pt x="749141" y="475488"/>
                    <a:pt x="740759" y="483870"/>
                    <a:pt x="740759" y="494157"/>
                  </a:cubicBezTo>
                  <a:lnTo>
                    <a:pt x="740759" y="884111"/>
                  </a:lnTo>
                  <a:cubicBezTo>
                    <a:pt x="740759" y="902208"/>
                    <a:pt x="725996" y="916877"/>
                    <a:pt x="707898" y="916877"/>
                  </a:cubicBezTo>
                  <a:lnTo>
                    <a:pt x="70104" y="916877"/>
                  </a:lnTo>
                  <a:cubicBezTo>
                    <a:pt x="52006" y="916877"/>
                    <a:pt x="37243" y="902113"/>
                    <a:pt x="37243" y="884111"/>
                  </a:cubicBezTo>
                  <a:lnTo>
                    <a:pt x="37243" y="232124"/>
                  </a:lnTo>
                  <a:lnTo>
                    <a:pt x="156686" y="232124"/>
                  </a:lnTo>
                  <a:cubicBezTo>
                    <a:pt x="195072" y="232124"/>
                    <a:pt x="226790" y="202692"/>
                    <a:pt x="230410" y="165163"/>
                  </a:cubicBezTo>
                  <a:cubicBezTo>
                    <a:pt x="230696" y="162401"/>
                    <a:pt x="230886" y="159639"/>
                    <a:pt x="230886" y="156781"/>
                  </a:cubicBezTo>
                  <a:lnTo>
                    <a:pt x="230886" y="37529"/>
                  </a:lnTo>
                  <a:lnTo>
                    <a:pt x="707898" y="37529"/>
                  </a:lnTo>
                  <a:cubicBezTo>
                    <a:pt x="725996" y="37529"/>
                    <a:pt x="740759" y="52292"/>
                    <a:pt x="740759" y="70295"/>
                  </a:cubicBezTo>
                  <a:lnTo>
                    <a:pt x="740759" y="285369"/>
                  </a:lnTo>
                  <a:cubicBezTo>
                    <a:pt x="740759" y="295751"/>
                    <a:pt x="749141" y="304038"/>
                    <a:pt x="759523" y="304038"/>
                  </a:cubicBezTo>
                  <a:cubicBezTo>
                    <a:pt x="769906" y="304038"/>
                    <a:pt x="778288" y="295656"/>
                    <a:pt x="778288" y="285369"/>
                  </a:cubicBezTo>
                  <a:lnTo>
                    <a:pt x="778288" y="70295"/>
                  </a:lnTo>
                  <a:cubicBezTo>
                    <a:pt x="778383" y="31528"/>
                    <a:pt x="746951" y="0"/>
                    <a:pt x="708088" y="0"/>
                  </a:cubicBezTo>
                  <a:close/>
                  <a:moveTo>
                    <a:pt x="193453" y="63437"/>
                  </a:moveTo>
                  <a:lnTo>
                    <a:pt x="193453" y="157734"/>
                  </a:lnTo>
                  <a:cubicBezTo>
                    <a:pt x="193453" y="160115"/>
                    <a:pt x="193167" y="162496"/>
                    <a:pt x="192691" y="164782"/>
                  </a:cubicBezTo>
                  <a:cubicBezTo>
                    <a:pt x="188976" y="181261"/>
                    <a:pt x="174307" y="193548"/>
                    <a:pt x="156781" y="193548"/>
                  </a:cubicBezTo>
                  <a:lnTo>
                    <a:pt x="64484" y="193548"/>
                  </a:lnTo>
                  <a:lnTo>
                    <a:pt x="193453" y="6343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" name="Google Shape;87;p3"/>
            <p:cNvSpPr/>
            <p:nvPr/>
          </p:nvSpPr>
          <p:spPr>
            <a:xfrm>
              <a:off x="6685215" y="4721922"/>
              <a:ext cx="533781" cy="533781"/>
            </a:xfrm>
            <a:custGeom>
              <a:rect b="b" l="l" r="r" t="t"/>
              <a:pathLst>
                <a:path extrusionOk="0" h="533781" w="533781">
                  <a:moveTo>
                    <a:pt x="0" y="266891"/>
                  </a:moveTo>
                  <a:cubicBezTo>
                    <a:pt x="0" y="413957"/>
                    <a:pt x="119825" y="533781"/>
                    <a:pt x="266891" y="533781"/>
                  </a:cubicBezTo>
                  <a:cubicBezTo>
                    <a:pt x="414147" y="533781"/>
                    <a:pt x="533876" y="413957"/>
                    <a:pt x="533781" y="266891"/>
                  </a:cubicBezTo>
                  <a:cubicBezTo>
                    <a:pt x="533781" y="119825"/>
                    <a:pt x="414147" y="0"/>
                    <a:pt x="266891" y="0"/>
                  </a:cubicBezTo>
                  <a:cubicBezTo>
                    <a:pt x="119825" y="0"/>
                    <a:pt x="0" y="119825"/>
                    <a:pt x="0" y="266891"/>
                  </a:cubicBezTo>
                  <a:close/>
                  <a:moveTo>
                    <a:pt x="496348" y="266795"/>
                  </a:moveTo>
                  <a:cubicBezTo>
                    <a:pt x="496348" y="393287"/>
                    <a:pt x="393383" y="496253"/>
                    <a:pt x="266891" y="496253"/>
                  </a:cubicBezTo>
                  <a:cubicBezTo>
                    <a:pt x="140399" y="496253"/>
                    <a:pt x="37433" y="393287"/>
                    <a:pt x="37433" y="266795"/>
                  </a:cubicBezTo>
                  <a:cubicBezTo>
                    <a:pt x="37433" y="140303"/>
                    <a:pt x="140399" y="37338"/>
                    <a:pt x="266891" y="37338"/>
                  </a:cubicBezTo>
                  <a:cubicBezTo>
                    <a:pt x="393573" y="37338"/>
                    <a:pt x="496348" y="140208"/>
                    <a:pt x="496348" y="26679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" name="Google Shape;88;p3"/>
            <p:cNvSpPr/>
            <p:nvPr/>
          </p:nvSpPr>
          <p:spPr>
            <a:xfrm>
              <a:off x="7308151" y="4782502"/>
              <a:ext cx="37718" cy="53816"/>
            </a:xfrm>
            <a:custGeom>
              <a:rect b="b" l="l" r="r" t="t"/>
              <a:pathLst>
                <a:path extrusionOk="0" h="53816" w="37718">
                  <a:moveTo>
                    <a:pt x="18859" y="0"/>
                  </a:moveTo>
                  <a:cubicBezTo>
                    <a:pt x="8382" y="0"/>
                    <a:pt x="0" y="8382"/>
                    <a:pt x="0" y="18859"/>
                  </a:cubicBezTo>
                  <a:lnTo>
                    <a:pt x="0" y="34957"/>
                  </a:lnTo>
                  <a:cubicBezTo>
                    <a:pt x="0" y="45339"/>
                    <a:pt x="8382" y="53816"/>
                    <a:pt x="18859" y="53816"/>
                  </a:cubicBezTo>
                  <a:cubicBezTo>
                    <a:pt x="29337" y="53816"/>
                    <a:pt x="37719" y="45434"/>
                    <a:pt x="37719" y="34957"/>
                  </a:cubicBezTo>
                  <a:lnTo>
                    <a:pt x="37719" y="18859"/>
                  </a:lnTo>
                  <a:cubicBezTo>
                    <a:pt x="37719" y="8382"/>
                    <a:pt x="29337" y="0"/>
                    <a:pt x="1885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" name="Google Shape;89;p3"/>
            <p:cNvSpPr/>
            <p:nvPr/>
          </p:nvSpPr>
          <p:spPr>
            <a:xfrm>
              <a:off x="6779132" y="4854701"/>
              <a:ext cx="244697" cy="273176"/>
            </a:xfrm>
            <a:custGeom>
              <a:rect b="b" l="l" r="r" t="t"/>
              <a:pathLst>
                <a:path extrusionOk="0" h="273176" w="244697">
                  <a:moveTo>
                    <a:pt x="129159" y="0"/>
                  </a:moveTo>
                  <a:cubicBezTo>
                    <a:pt x="120301" y="95"/>
                    <a:pt x="113443" y="5144"/>
                    <a:pt x="110966" y="12954"/>
                  </a:cubicBezTo>
                  <a:lnTo>
                    <a:pt x="66294" y="152019"/>
                  </a:lnTo>
                  <a:lnTo>
                    <a:pt x="18764" y="152019"/>
                  </a:lnTo>
                  <a:cubicBezTo>
                    <a:pt x="8382" y="152019"/>
                    <a:pt x="0" y="160211"/>
                    <a:pt x="0" y="170307"/>
                  </a:cubicBezTo>
                  <a:cubicBezTo>
                    <a:pt x="0" y="180404"/>
                    <a:pt x="8382" y="188595"/>
                    <a:pt x="18764" y="188595"/>
                  </a:cubicBezTo>
                  <a:lnTo>
                    <a:pt x="54483" y="188595"/>
                  </a:lnTo>
                  <a:lnTo>
                    <a:pt x="35147" y="248698"/>
                  </a:lnTo>
                  <a:cubicBezTo>
                    <a:pt x="32004" y="258604"/>
                    <a:pt x="37433" y="269177"/>
                    <a:pt x="47244" y="272320"/>
                  </a:cubicBezTo>
                  <a:cubicBezTo>
                    <a:pt x="49149" y="272987"/>
                    <a:pt x="51149" y="273177"/>
                    <a:pt x="52959" y="273177"/>
                  </a:cubicBezTo>
                  <a:cubicBezTo>
                    <a:pt x="60770" y="273177"/>
                    <a:pt x="68199" y="268224"/>
                    <a:pt x="70961" y="260033"/>
                  </a:cubicBezTo>
                  <a:lnTo>
                    <a:pt x="93916" y="188595"/>
                  </a:lnTo>
                  <a:lnTo>
                    <a:pt x="157163" y="188595"/>
                  </a:lnTo>
                  <a:lnTo>
                    <a:pt x="177070" y="259461"/>
                  </a:lnTo>
                  <a:cubicBezTo>
                    <a:pt x="179832" y="269462"/>
                    <a:pt x="190310" y="275177"/>
                    <a:pt x="200120" y="272415"/>
                  </a:cubicBezTo>
                  <a:cubicBezTo>
                    <a:pt x="210121" y="269653"/>
                    <a:pt x="215837" y="259271"/>
                    <a:pt x="213074" y="249269"/>
                  </a:cubicBezTo>
                  <a:lnTo>
                    <a:pt x="196024" y="188500"/>
                  </a:lnTo>
                  <a:lnTo>
                    <a:pt x="225933" y="188500"/>
                  </a:lnTo>
                  <a:cubicBezTo>
                    <a:pt x="236315" y="188500"/>
                    <a:pt x="244697" y="180308"/>
                    <a:pt x="244697" y="170212"/>
                  </a:cubicBezTo>
                  <a:cubicBezTo>
                    <a:pt x="244697" y="160115"/>
                    <a:pt x="236315" y="151924"/>
                    <a:pt x="225933" y="151924"/>
                  </a:cubicBezTo>
                  <a:lnTo>
                    <a:pt x="185833" y="151924"/>
                  </a:lnTo>
                  <a:lnTo>
                    <a:pt x="146971" y="13526"/>
                  </a:lnTo>
                  <a:cubicBezTo>
                    <a:pt x="144685" y="5715"/>
                    <a:pt x="137446" y="95"/>
                    <a:pt x="129159" y="0"/>
                  </a:cubicBezTo>
                  <a:close/>
                  <a:moveTo>
                    <a:pt x="105728" y="152019"/>
                  </a:moveTo>
                  <a:lnTo>
                    <a:pt x="127730" y="83534"/>
                  </a:lnTo>
                  <a:lnTo>
                    <a:pt x="146971" y="152019"/>
                  </a:lnTo>
                  <a:lnTo>
                    <a:pt x="105728" y="15201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" name="Google Shape;90;p3"/>
            <p:cNvSpPr/>
            <p:nvPr/>
          </p:nvSpPr>
          <p:spPr>
            <a:xfrm>
              <a:off x="6987253" y="4848986"/>
              <a:ext cx="131444" cy="131445"/>
            </a:xfrm>
            <a:custGeom>
              <a:rect b="b" l="l" r="r" t="t"/>
              <a:pathLst>
                <a:path extrusionOk="0" h="131445" w="131444">
                  <a:moveTo>
                    <a:pt x="18764" y="84582"/>
                  </a:moveTo>
                  <a:lnTo>
                    <a:pt x="46863" y="84582"/>
                  </a:lnTo>
                  <a:lnTo>
                    <a:pt x="46863" y="112776"/>
                  </a:lnTo>
                  <a:cubicBezTo>
                    <a:pt x="46863" y="123063"/>
                    <a:pt x="55245" y="131445"/>
                    <a:pt x="65722" y="131445"/>
                  </a:cubicBezTo>
                  <a:cubicBezTo>
                    <a:pt x="76200" y="131445"/>
                    <a:pt x="84582" y="123063"/>
                    <a:pt x="84582" y="112776"/>
                  </a:cubicBezTo>
                  <a:lnTo>
                    <a:pt x="84582" y="84582"/>
                  </a:lnTo>
                  <a:lnTo>
                    <a:pt x="112681" y="84582"/>
                  </a:lnTo>
                  <a:cubicBezTo>
                    <a:pt x="123063" y="84582"/>
                    <a:pt x="131445" y="76200"/>
                    <a:pt x="131445" y="65723"/>
                  </a:cubicBezTo>
                  <a:cubicBezTo>
                    <a:pt x="131445" y="55245"/>
                    <a:pt x="123063" y="46863"/>
                    <a:pt x="112681" y="46863"/>
                  </a:cubicBezTo>
                  <a:lnTo>
                    <a:pt x="84582" y="46863"/>
                  </a:lnTo>
                  <a:lnTo>
                    <a:pt x="84582" y="18669"/>
                  </a:lnTo>
                  <a:cubicBezTo>
                    <a:pt x="84582" y="8382"/>
                    <a:pt x="76200" y="0"/>
                    <a:pt x="65722" y="0"/>
                  </a:cubicBezTo>
                  <a:cubicBezTo>
                    <a:pt x="55245" y="0"/>
                    <a:pt x="46863" y="8382"/>
                    <a:pt x="46863" y="18669"/>
                  </a:cubicBezTo>
                  <a:lnTo>
                    <a:pt x="46863" y="46863"/>
                  </a:lnTo>
                  <a:lnTo>
                    <a:pt x="18764" y="46863"/>
                  </a:lnTo>
                  <a:cubicBezTo>
                    <a:pt x="8382" y="46863"/>
                    <a:pt x="0" y="55245"/>
                    <a:pt x="0" y="65723"/>
                  </a:cubicBezTo>
                  <a:cubicBezTo>
                    <a:pt x="0" y="76105"/>
                    <a:pt x="8382" y="84582"/>
                    <a:pt x="18764" y="8458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