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7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9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5" r:id="rId9"/>
    <p:sldMasterId id="2147483767" r:id="rId10"/>
    <p:sldMasterId id="2147483775" r:id="rId11"/>
    <p:sldMasterId id="2147483789" r:id="rId12"/>
    <p:sldMasterId id="2147483804" r:id="rId13"/>
  </p:sldMasterIdLst>
  <p:notesMasterIdLst>
    <p:notesMasterId r:id="rId55"/>
  </p:notesMasterIdLst>
  <p:handoutMasterIdLst>
    <p:handoutMasterId r:id="rId56"/>
  </p:handoutMasterIdLst>
  <p:sldIdLst>
    <p:sldId id="256" r:id="rId14"/>
    <p:sldId id="1043" r:id="rId15"/>
    <p:sldId id="1044" r:id="rId16"/>
    <p:sldId id="1144" r:id="rId17"/>
    <p:sldId id="1056" r:id="rId18"/>
    <p:sldId id="1030" r:id="rId19"/>
    <p:sldId id="779" r:id="rId20"/>
    <p:sldId id="780" r:id="rId21"/>
    <p:sldId id="784" r:id="rId22"/>
    <p:sldId id="1032" r:id="rId23"/>
    <p:sldId id="1048" r:id="rId24"/>
    <p:sldId id="1049" r:id="rId25"/>
    <p:sldId id="1050" r:id="rId26"/>
    <p:sldId id="955" r:id="rId27"/>
    <p:sldId id="814" r:id="rId28"/>
    <p:sldId id="636" r:id="rId29"/>
    <p:sldId id="859" r:id="rId30"/>
    <p:sldId id="860" r:id="rId31"/>
    <p:sldId id="1079" r:id="rId32"/>
    <p:sldId id="1119" r:id="rId33"/>
    <p:sldId id="1139" r:id="rId34"/>
    <p:sldId id="846" r:id="rId35"/>
    <p:sldId id="1121" r:id="rId36"/>
    <p:sldId id="1140" r:id="rId37"/>
    <p:sldId id="1141" r:id="rId38"/>
    <p:sldId id="1069" r:id="rId39"/>
    <p:sldId id="866" r:id="rId40"/>
    <p:sldId id="1106" r:id="rId41"/>
    <p:sldId id="1138" r:id="rId42"/>
    <p:sldId id="1143" r:id="rId43"/>
    <p:sldId id="645" r:id="rId44"/>
    <p:sldId id="862" r:id="rId45"/>
    <p:sldId id="825" r:id="rId46"/>
    <p:sldId id="653" r:id="rId47"/>
    <p:sldId id="1090" r:id="rId48"/>
    <p:sldId id="1134" r:id="rId49"/>
    <p:sldId id="1041" r:id="rId50"/>
    <p:sldId id="837" r:id="rId51"/>
    <p:sldId id="838" r:id="rId52"/>
    <p:sldId id="840" r:id="rId53"/>
    <p:sldId id="1135" r:id="rId54"/>
  </p:sldIdLst>
  <p:sldSz cx="9144000" cy="6858000" type="screen4x3"/>
  <p:notesSz cx="6735763" cy="9866313"/>
  <p:embeddedFontLst>
    <p:embeddedFont>
      <p:font typeface="Dosis" pitchFamily="2" charset="0"/>
      <p:regular r:id="rId57"/>
      <p:bold r:id="rId58"/>
    </p:embeddedFont>
    <p:embeddedFont>
      <p:font typeface="Dosis ExtraBold" pitchFamily="2" charset="0"/>
      <p:bold r:id="rId59"/>
    </p:embeddedFont>
    <p:embeddedFont>
      <p:font typeface="Dosis Medium" pitchFamily="2" charset="0"/>
      <p:regular r:id="rId60"/>
      <p:bold r:id="rId61"/>
    </p:embeddedFont>
    <p:embeddedFont>
      <p:font typeface="Dosis SemiBold" pitchFamily="2" charset="0"/>
      <p:regular r:id="rId62"/>
      <p:bold r:id="rId6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me Chraibi" initials="MC" lastIdx="1" clrIdx="0">
    <p:extLst>
      <p:ext uri="{19B8F6BF-5375-455C-9EA6-DF929625EA0E}">
        <p15:presenceInfo xmlns:p15="http://schemas.microsoft.com/office/powerpoint/2012/main" userId="Mme Chraib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7C7C7"/>
    <a:srgbClr val="2DC7D3"/>
    <a:srgbClr val="565F88"/>
    <a:srgbClr val="757575"/>
    <a:srgbClr val="474F71"/>
    <a:srgbClr val="F2F2F2"/>
    <a:srgbClr val="EAF8FE"/>
    <a:srgbClr val="E7E6E6"/>
    <a:srgbClr val="9EE0F4"/>
    <a:srgbClr val="515B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591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917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2964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50" Type="http://schemas.openxmlformats.org/officeDocument/2006/relationships/slide" Target="slides/slide37.xml"/><Relationship Id="rId55" Type="http://schemas.openxmlformats.org/officeDocument/2006/relationships/notesMaster" Target="notesMasters/notesMaster1.xml"/><Relationship Id="rId63" Type="http://schemas.openxmlformats.org/officeDocument/2006/relationships/font" Target="fonts/font7.fntdata"/><Relationship Id="rId68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9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53" Type="http://schemas.openxmlformats.org/officeDocument/2006/relationships/slide" Target="slides/slide40.xml"/><Relationship Id="rId58" Type="http://schemas.openxmlformats.org/officeDocument/2006/relationships/font" Target="fonts/font2.fntdata"/><Relationship Id="rId66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font" Target="fonts/font1.fntdata"/><Relationship Id="rId61" Type="http://schemas.openxmlformats.org/officeDocument/2006/relationships/font" Target="fonts/font5.fntdata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font" Target="fonts/font4.fntdata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56" Type="http://schemas.openxmlformats.org/officeDocument/2006/relationships/handoutMaster" Target="handoutMasters/handoutMaster1.xml"/><Relationship Id="rId64" Type="http://schemas.openxmlformats.org/officeDocument/2006/relationships/commentAuthors" Target="commentAuthors.xml"/><Relationship Id="rId69" Type="http://schemas.microsoft.com/office/2016/11/relationships/changesInfo" Target="changesInfos/changesInfo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8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59" Type="http://schemas.openxmlformats.org/officeDocument/2006/relationships/font" Target="fonts/font3.fntdata"/><Relationship Id="rId67" Type="http://schemas.openxmlformats.org/officeDocument/2006/relationships/theme" Target="theme/theme1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slide" Target="slides/slide41.xml"/><Relationship Id="rId62" Type="http://schemas.openxmlformats.org/officeDocument/2006/relationships/font" Target="fonts/font6.fntdata"/><Relationship Id="rId70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7D115089-45C6-42B0-935B-D2EA26BFE4D5}"/>
    <pc:docChg chg="addSld delSld modSld">
      <pc:chgData name="LAMIAE BEZZAZ" userId="f9bc3cc0-8e1c-4944-afa8-b4b36bbf20e1" providerId="ADAL" clId="{7D115089-45C6-42B0-935B-D2EA26BFE4D5}" dt="2026-03-14T00:37:08.201" v="60" actId="14100"/>
      <pc:docMkLst>
        <pc:docMk/>
      </pc:docMkLst>
      <pc:sldChg chg="addSp modSp">
        <pc:chgData name="LAMIAE BEZZAZ" userId="f9bc3cc0-8e1c-4944-afa8-b4b36bbf20e1" providerId="ADAL" clId="{7D115089-45C6-42B0-935B-D2EA26BFE4D5}" dt="2026-03-14T00:28:52.774" v="2" actId="14100"/>
        <pc:sldMkLst>
          <pc:docMk/>
          <pc:sldMk cId="1056749084" sldId="256"/>
        </pc:sldMkLst>
        <pc:picChg chg="add mod">
          <ac:chgData name="LAMIAE BEZZAZ" userId="f9bc3cc0-8e1c-4944-afa8-b4b36bbf20e1" providerId="ADAL" clId="{7D115089-45C6-42B0-935B-D2EA26BFE4D5}" dt="2026-03-14T00:28:52.774" v="2" actId="14100"/>
          <ac:picMkLst>
            <pc:docMk/>
            <pc:sldMk cId="1056749084" sldId="256"/>
            <ac:picMk id="3" creationId="{9DEE3686-828A-4E3E-A978-67F6C600E38E}"/>
          </ac:picMkLst>
        </pc:picChg>
      </pc:sldChg>
      <pc:sldChg chg="addSp modSp">
        <pc:chgData name="LAMIAE BEZZAZ" userId="f9bc3cc0-8e1c-4944-afa8-b4b36bbf20e1" providerId="ADAL" clId="{7D115089-45C6-42B0-935B-D2EA26BFE4D5}" dt="2026-03-14T00:32:52.772" v="22" actId="14100"/>
        <pc:sldMkLst>
          <pc:docMk/>
          <pc:sldMk cId="613695729" sldId="645"/>
        </pc:sldMkLst>
        <pc:spChg chg="mod">
          <ac:chgData name="LAMIAE BEZZAZ" userId="f9bc3cc0-8e1c-4944-afa8-b4b36bbf20e1" providerId="ADAL" clId="{7D115089-45C6-42B0-935B-D2EA26BFE4D5}" dt="2026-03-14T00:32:48.604" v="21" actId="14100"/>
          <ac:spMkLst>
            <pc:docMk/>
            <pc:sldMk cId="613695729" sldId="645"/>
            <ac:spMk id="6" creationId="{11CCB2D1-6DEC-FB7F-CDDD-C2EBB1B612AB}"/>
          </ac:spMkLst>
        </pc:spChg>
        <pc:picChg chg="add mod ord">
          <ac:chgData name="LAMIAE BEZZAZ" userId="f9bc3cc0-8e1c-4944-afa8-b4b36bbf20e1" providerId="ADAL" clId="{7D115089-45C6-42B0-935B-D2EA26BFE4D5}" dt="2026-03-14T00:32:52.772" v="22" actId="14100"/>
          <ac:picMkLst>
            <pc:docMk/>
            <pc:sldMk cId="613695729" sldId="645"/>
            <ac:picMk id="5" creationId="{747D6560-C097-460C-9564-C29B5E0A381D}"/>
          </ac:picMkLst>
        </pc:picChg>
      </pc:sldChg>
      <pc:sldChg chg="addSp modSp modAnim">
        <pc:chgData name="LAMIAE BEZZAZ" userId="f9bc3cc0-8e1c-4944-afa8-b4b36bbf20e1" providerId="ADAL" clId="{7D115089-45C6-42B0-935B-D2EA26BFE4D5}" dt="2026-03-14T00:31:05.119" v="11"/>
        <pc:sldMkLst>
          <pc:docMk/>
          <pc:sldMk cId="927543826" sldId="784"/>
        </pc:sldMkLst>
        <pc:picChg chg="add mod">
          <ac:chgData name="LAMIAE BEZZAZ" userId="f9bc3cc0-8e1c-4944-afa8-b4b36bbf20e1" providerId="ADAL" clId="{7D115089-45C6-42B0-935B-D2EA26BFE4D5}" dt="2026-03-14T00:30:46.187" v="9" actId="14100"/>
          <ac:picMkLst>
            <pc:docMk/>
            <pc:sldMk cId="927543826" sldId="784"/>
            <ac:picMk id="2" creationId="{70894B5C-3C7F-43AE-9D11-EEE8795C3B93}"/>
          </ac:picMkLst>
        </pc:picChg>
      </pc:sldChg>
      <pc:sldChg chg="addSp modSp">
        <pc:chgData name="LAMIAE BEZZAZ" userId="f9bc3cc0-8e1c-4944-afa8-b4b36bbf20e1" providerId="ADAL" clId="{7D115089-45C6-42B0-935B-D2EA26BFE4D5}" dt="2026-03-14T00:34:05.423" v="38" actId="14100"/>
        <pc:sldMkLst>
          <pc:docMk/>
          <pc:sldMk cId="3770607208" sldId="837"/>
        </pc:sldMkLst>
        <pc:spChg chg="mod">
          <ac:chgData name="LAMIAE BEZZAZ" userId="f9bc3cc0-8e1c-4944-afa8-b4b36bbf20e1" providerId="ADAL" clId="{7D115089-45C6-42B0-935B-D2EA26BFE4D5}" dt="2026-03-14T00:34:05.423" v="38" actId="14100"/>
          <ac:spMkLst>
            <pc:docMk/>
            <pc:sldMk cId="3770607208" sldId="837"/>
            <ac:spMk id="10" creationId="{94EED909-5B74-4AB5-AD1A-87F8BA883475}"/>
          </ac:spMkLst>
        </pc:spChg>
        <pc:picChg chg="add mod ord">
          <ac:chgData name="LAMIAE BEZZAZ" userId="f9bc3cc0-8e1c-4944-afa8-b4b36bbf20e1" providerId="ADAL" clId="{7D115089-45C6-42B0-935B-D2EA26BFE4D5}" dt="2026-03-14T00:33:51.616" v="33" actId="1076"/>
          <ac:picMkLst>
            <pc:docMk/>
            <pc:sldMk cId="3770607208" sldId="837"/>
            <ac:picMk id="4" creationId="{D1B61C95-B8AE-4F71-89A7-C0553B49D3BA}"/>
          </ac:picMkLst>
        </pc:picChg>
      </pc:sldChg>
      <pc:sldChg chg="addSp modSp">
        <pc:chgData name="LAMIAE BEZZAZ" userId="f9bc3cc0-8e1c-4944-afa8-b4b36bbf20e1" providerId="ADAL" clId="{7D115089-45C6-42B0-935B-D2EA26BFE4D5}" dt="2026-03-14T00:37:08.201" v="60" actId="14100"/>
        <pc:sldMkLst>
          <pc:docMk/>
          <pc:sldMk cId="3477044608" sldId="840"/>
        </pc:sldMkLst>
        <pc:spChg chg="mod">
          <ac:chgData name="LAMIAE BEZZAZ" userId="f9bc3cc0-8e1c-4944-afa8-b4b36bbf20e1" providerId="ADAL" clId="{7D115089-45C6-42B0-935B-D2EA26BFE4D5}" dt="2026-03-14T00:36:57.684" v="57" actId="14100"/>
          <ac:spMkLst>
            <pc:docMk/>
            <pc:sldMk cId="3477044608" sldId="840"/>
            <ac:spMk id="17" creationId="{2BBAA5C3-A49B-4023-A272-6B598CF05C13}"/>
          </ac:spMkLst>
        </pc:spChg>
        <pc:spChg chg="mod">
          <ac:chgData name="LAMIAE BEZZAZ" userId="f9bc3cc0-8e1c-4944-afa8-b4b36bbf20e1" providerId="ADAL" clId="{7D115089-45C6-42B0-935B-D2EA26BFE4D5}" dt="2026-03-14T00:37:08.201" v="60" actId="14100"/>
          <ac:spMkLst>
            <pc:docMk/>
            <pc:sldMk cId="3477044608" sldId="840"/>
            <ac:spMk id="18" creationId="{25FEC6B1-258E-430C-A3BF-36C29E759353}"/>
          </ac:spMkLst>
        </pc:spChg>
        <pc:grpChg chg="add mod ord">
          <ac:chgData name="LAMIAE BEZZAZ" userId="f9bc3cc0-8e1c-4944-afa8-b4b36bbf20e1" providerId="ADAL" clId="{7D115089-45C6-42B0-935B-D2EA26BFE4D5}" dt="2026-03-14T00:36:48.205" v="54" actId="171"/>
          <ac:grpSpMkLst>
            <pc:docMk/>
            <pc:sldMk cId="3477044608" sldId="840"/>
            <ac:grpSpMk id="7" creationId="{E5726678-DF36-4036-8FE2-8993CEDE34C3}"/>
          </ac:grpSpMkLst>
        </pc:grpChg>
        <pc:picChg chg="add mod">
          <ac:chgData name="LAMIAE BEZZAZ" userId="f9bc3cc0-8e1c-4944-afa8-b4b36bbf20e1" providerId="ADAL" clId="{7D115089-45C6-42B0-935B-D2EA26BFE4D5}" dt="2026-03-14T00:34:37.252" v="45" actId="164"/>
          <ac:picMkLst>
            <pc:docMk/>
            <pc:sldMk cId="3477044608" sldId="840"/>
            <ac:picMk id="4" creationId="{FEBD8BFD-3E34-474D-B861-59398100B8EF}"/>
          </ac:picMkLst>
        </pc:picChg>
        <pc:picChg chg="add mod">
          <ac:chgData name="LAMIAE BEZZAZ" userId="f9bc3cc0-8e1c-4944-afa8-b4b36bbf20e1" providerId="ADAL" clId="{7D115089-45C6-42B0-935B-D2EA26BFE4D5}" dt="2026-03-14T00:34:37.252" v="45" actId="164"/>
          <ac:picMkLst>
            <pc:docMk/>
            <pc:sldMk cId="3477044608" sldId="840"/>
            <ac:picMk id="6" creationId="{D8F4DF14-9DAC-482E-8926-A2D8137961A1}"/>
          </ac:picMkLst>
        </pc:picChg>
      </pc:sldChg>
      <pc:sldChg chg="del">
        <pc:chgData name="LAMIAE BEZZAZ" userId="f9bc3cc0-8e1c-4944-afa8-b4b36bbf20e1" providerId="ADAL" clId="{7D115089-45C6-42B0-935B-D2EA26BFE4D5}" dt="2026-03-14T00:30:05.680" v="4" actId="47"/>
        <pc:sldMkLst>
          <pc:docMk/>
          <pc:sldMk cId="3005613515" sldId="847"/>
        </pc:sldMkLst>
      </pc:sldChg>
      <pc:sldChg chg="modSp">
        <pc:chgData name="LAMIAE BEZZAZ" userId="f9bc3cc0-8e1c-4944-afa8-b4b36bbf20e1" providerId="ADAL" clId="{7D115089-45C6-42B0-935B-D2EA26BFE4D5}" dt="2026-03-14T00:31:34.158" v="13" actId="20577"/>
        <pc:sldMkLst>
          <pc:docMk/>
          <pc:sldMk cId="3082638665" sldId="1050"/>
        </pc:sldMkLst>
        <pc:spChg chg="mod">
          <ac:chgData name="LAMIAE BEZZAZ" userId="f9bc3cc0-8e1c-4944-afa8-b4b36bbf20e1" providerId="ADAL" clId="{7D115089-45C6-42B0-935B-D2EA26BFE4D5}" dt="2026-03-14T00:31:34.158" v="13" actId="20577"/>
          <ac:spMkLst>
            <pc:docMk/>
            <pc:sldMk cId="3082638665" sldId="1050"/>
            <ac:spMk id="20" creationId="{06FEABF5-47E1-2866-E663-64A878BA50E5}"/>
          </ac:spMkLst>
        </pc:spChg>
      </pc:sldChg>
      <pc:sldChg chg="add">
        <pc:chgData name="LAMIAE BEZZAZ" userId="f9bc3cc0-8e1c-4944-afa8-b4b36bbf20e1" providerId="ADAL" clId="{7D115089-45C6-42B0-935B-D2EA26BFE4D5}" dt="2026-03-14T00:30:01.616" v="3"/>
        <pc:sldMkLst>
          <pc:docMk/>
          <pc:sldMk cId="3554475359" sldId="1144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E83442A8-9454-2ECB-1269-BD566F5F83B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724078B-49D7-A9B5-3699-12BDAB098FB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DF984B-5B5D-487D-9509-18F3707A0884}" type="datetimeFigureOut">
              <a:rPr lang="fr-FR" smtClean="0"/>
              <a:t>18/03/2026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4694DCD-F6A9-8C6E-4F74-F02B8CA8C9E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A7E2FC1-A61E-2A23-A9CF-B4387071BBB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E64AE9-8EE4-49F6-ABD0-E7ED226D44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95368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Prise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313244-8E07-E332-610C-677BFC26B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DB421C08-A945-AC3C-D8C1-6492678E5541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5AB89C94-1F7A-3309-6CAE-C06A8C651C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376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6267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387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63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6968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9445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40749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0044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5102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56439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76058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782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32210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664998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726015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3391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0663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219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682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8597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7235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5223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041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86653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9798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5125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9370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5922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7056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5092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597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689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06954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8786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8982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9233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88617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632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49530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1602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879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4758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3762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91149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46422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0421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0877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675990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9174232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137693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149241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965225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9175898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136733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767695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0276932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9741980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584150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701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image" Target="../media/image7.jpg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7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26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image" Target="../media/image11.jp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2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46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4.xml"/><Relationship Id="rId9" Type="http://schemas.openxmlformats.org/officeDocument/2006/relationships/image" Target="../media/image2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59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5" Type="http://schemas.openxmlformats.org/officeDocument/2006/relationships/image" Target="../media/image7.jpg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80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52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65" r:id="rId10"/>
    <p:sldLayoutId id="2147483766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288079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688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364231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637923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  <p:sldLayoutId id="2147483801" r:id="rId12"/>
    <p:sldLayoutId id="2147483802" r:id="rId13"/>
    <p:sldLayoutId id="2147483803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5E446E-CF94-41C8-8416-A422A7E8EBB5}" type="datetimeFigureOut">
              <a:rPr lang="fr-MA" smtClean="0"/>
              <a:t>18/03/2026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60572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4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2.mp4"/><Relationship Id="rId7" Type="http://schemas.openxmlformats.org/officeDocument/2006/relationships/image" Target="../media/image2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72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36.png"/><Relationship Id="rId5" Type="http://schemas.openxmlformats.org/officeDocument/2006/relationships/image" Target="../media/image28.gif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7" Type="http://schemas.openxmlformats.org/officeDocument/2006/relationships/image" Target="../media/image23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39.xml"/><Relationship Id="rId6" Type="http://schemas.openxmlformats.org/officeDocument/2006/relationships/customXml" Target="../ink/ink2.xml"/><Relationship Id="rId5" Type="http://schemas.openxmlformats.org/officeDocument/2006/relationships/image" Target="../media/image220.png"/><Relationship Id="rId9" Type="http://schemas.openxmlformats.org/officeDocument/2006/relationships/image" Target="../media/image2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4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7" Type="http://schemas.openxmlformats.org/officeDocument/2006/relationships/image" Target="../media/image2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20.png"/><Relationship Id="rId5" Type="http://schemas.openxmlformats.org/officeDocument/2006/relationships/customXml" Target="../ink/ink4.xml"/><Relationship Id="rId4" Type="http://schemas.openxmlformats.org/officeDocument/2006/relationships/image" Target="../media/image44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4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2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0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24.png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DEE3686-828A-4E3E-A978-67F6C600E3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17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49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1" y="1480337"/>
            <a:ext cx="7886700" cy="720000"/>
          </a:xfrm>
        </p:spPr>
        <p:txBody>
          <a:bodyPr>
            <a:normAutofit fontScale="90000"/>
          </a:bodyPr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2759144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241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19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5CB6C913-A6F6-43A0-A179-326F9E01FF82}"/>
              </a:ext>
            </a:extLst>
          </p:cNvPr>
          <p:cNvGrpSpPr/>
          <p:nvPr/>
        </p:nvGrpSpPr>
        <p:grpSpPr>
          <a:xfrm>
            <a:off x="4620125" y="2175342"/>
            <a:ext cx="4062953" cy="3622144"/>
            <a:chOff x="1856873" y="182880"/>
            <a:chExt cx="8942136" cy="685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9B7004D-046D-4691-B12E-EAFE65300A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56873" y="182880"/>
              <a:ext cx="4471068" cy="6858000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0FFD6E1-6D6B-45FE-81D7-CE4D32D7B9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27941" y="182880"/>
              <a:ext cx="4471068" cy="6858000"/>
            </a:xfrm>
            <a:prstGeom prst="rect">
              <a:avLst/>
            </a:prstGeom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0113FF7-2404-4B1D-BBF0-D0E332461F88}"/>
              </a:ext>
            </a:extLst>
          </p:cNvPr>
          <p:cNvGrpSpPr/>
          <p:nvPr/>
        </p:nvGrpSpPr>
        <p:grpSpPr>
          <a:xfrm>
            <a:off x="387492" y="2175342"/>
            <a:ext cx="4062953" cy="3652582"/>
            <a:chOff x="-157269" y="-182880"/>
            <a:chExt cx="8897476" cy="685800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86BF1594-3EEB-4C8F-9771-207D66F873C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7269" y="-182880"/>
              <a:ext cx="4471068" cy="6858000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1180CAA8-CB69-42AB-A519-3D0F3F73605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69139" y="-182880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54475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7617E146-871E-4678-A075-541072E5B3C7}"/>
              </a:ext>
            </a:extLst>
          </p:cNvPr>
          <p:cNvSpPr/>
          <p:nvPr/>
        </p:nvSpPr>
        <p:spPr>
          <a:xfrm>
            <a:off x="4710821" y="3743876"/>
            <a:ext cx="3816642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9" name="Organigramme : Terminateur 28">
            <a:extLst>
              <a:ext uri="{FF2B5EF4-FFF2-40B4-BE49-F238E27FC236}">
                <a16:creationId xmlns:a16="http://schemas.microsoft.com/office/drawing/2014/main" id="{7F8C4AE6-ED26-6D41-62BB-D7AE99EB8BE9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F2B7B868-01C2-8E49-B5D9-036A577FEC59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9B49C-543A-2A09-D889-7ABBE2AD2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219" y="10671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Organisation de la semaine</a:t>
            </a:r>
          </a:p>
        </p:txBody>
      </p:sp>
      <p:sp>
        <p:nvSpPr>
          <p:cNvPr id="56" name="Espace réservé du texte 55">
            <a:extLst>
              <a:ext uri="{FF2B5EF4-FFF2-40B4-BE49-F238E27FC236}">
                <a16:creationId xmlns:a16="http://schemas.microsoft.com/office/drawing/2014/main" id="{FB0F2F3E-CA2F-B476-F947-B346215F42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58" name="Espace réservé du texte 57">
            <a:extLst>
              <a:ext uri="{FF2B5EF4-FFF2-40B4-BE49-F238E27FC236}">
                <a16:creationId xmlns:a16="http://schemas.microsoft.com/office/drawing/2014/main" id="{83C28088-0DA7-C997-EDDA-2D9D922584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Oral – Acte de parole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Lecture - Le graphème ou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Écriture - Le graphème ou</a:t>
            </a:r>
          </a:p>
        </p:txBody>
      </p:sp>
      <p:sp>
        <p:nvSpPr>
          <p:cNvPr id="59" name="Espace réservé du texte 58">
            <a:extLst>
              <a:ext uri="{FF2B5EF4-FFF2-40B4-BE49-F238E27FC236}">
                <a16:creationId xmlns:a16="http://schemas.microsoft.com/office/drawing/2014/main" id="{62C06DA7-2D2D-B997-D56D-159384BF00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0" name="Espace réservé du texte 59">
            <a:extLst>
              <a:ext uri="{FF2B5EF4-FFF2-40B4-BE49-F238E27FC236}">
                <a16:creationId xmlns:a16="http://schemas.microsoft.com/office/drawing/2014/main" id="{E01761FA-4738-FF05-AF27-755A5F259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Oral  - Acte de parole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Lecture  -Le graphème ou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Écriture - Le graphème ou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972C28A1-74AE-AA79-017C-AEC6B83D3AF9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0018BFEA-5391-DF2D-65A5-7815BAF0E488}"/>
              </a:ext>
            </a:extLst>
          </p:cNvPr>
          <p:cNvSpPr txBox="1">
            <a:spLocks/>
          </p:cNvSpPr>
          <p:nvPr/>
        </p:nvSpPr>
        <p:spPr>
          <a:xfrm>
            <a:off x="4909142" y="2369507"/>
            <a:ext cx="3420000" cy="792000"/>
          </a:xfrm>
          <a:prstGeom prst="roundRect">
            <a:avLst/>
          </a:prstGeom>
          <a:solidFill>
            <a:srgbClr val="F2F2F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/>
            <a:r>
              <a:rPr lang="fr-FR" dirty="0"/>
              <a:t>Oral – Dialogue</a:t>
            </a:r>
          </a:p>
          <a:p>
            <a:pPr marL="269875" indent="-269875"/>
            <a:r>
              <a:rPr lang="fr-FR" dirty="0"/>
              <a:t>Lecture - Le graphème ou</a:t>
            </a:r>
          </a:p>
          <a:p>
            <a:pPr marL="269875" indent="-269875"/>
            <a:r>
              <a:rPr lang="fr-FR" dirty="0"/>
              <a:t>Écriture - Le graphème ou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F4C33C7C-984C-F250-FB5E-05D2C11BE132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Oral –  Prise de parole</a:t>
            </a:r>
          </a:p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Lecture - Le graphème ou</a:t>
            </a:r>
          </a:p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Écriture - Le graphème ou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CBE8055-3621-8E52-FFB2-32EA386CB33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AAC5277-5879-61F4-F272-1A8C05125DF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6CCFA5-EA11-EB72-828A-D58DD947D0E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A97448F6-EC1E-84D7-2391-D7C3A442515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22" name="Organigramme : Terminateur 21">
            <a:extLst>
              <a:ext uri="{FF2B5EF4-FFF2-40B4-BE49-F238E27FC236}">
                <a16:creationId xmlns:a16="http://schemas.microsoft.com/office/drawing/2014/main" id="{A967DBC7-F85E-427C-89CA-CB7A63843E39}"/>
              </a:ext>
            </a:extLst>
          </p:cNvPr>
          <p:cNvSpPr/>
          <p:nvPr/>
        </p:nvSpPr>
        <p:spPr>
          <a:xfrm>
            <a:off x="4951350" y="3480345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 5</a:t>
            </a:r>
          </a:p>
        </p:txBody>
      </p:sp>
    </p:spTree>
    <p:extLst>
      <p:ext uri="{BB962C8B-B14F-4D97-AF65-F5344CB8AC3E}">
        <p14:creationId xmlns:p14="http://schemas.microsoft.com/office/powerpoint/2010/main" val="719573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F3E9457-2C29-24AE-0790-E9D74554BA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D4FDE320-2A61-06EB-7EC9-164260C01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/>
              <a:t>Lecture de phrases contenant le graphème ou.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dirty="0"/>
              <a:t>Écriture de  phrases contenant le graphème ou.</a:t>
            </a:r>
            <a:endParaRPr lang="fr-MA" dirty="0"/>
          </a:p>
        </p:txBody>
      </p:sp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419663" y="2137841"/>
            <a:ext cx="16636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</a:t>
            </a: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Prise de parole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pic>
        <p:nvPicPr>
          <p:cNvPr id="18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FC2C316-C735-1DBC-7F15-2DC4D5019C3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39715" y="1955416"/>
            <a:ext cx="540000" cy="540000"/>
          </a:xfrm>
          <a:prstGeom prst="rect">
            <a:avLst/>
          </a:prstGeom>
          <a:noFill/>
        </p:spPr>
      </p:pic>
      <p:pic>
        <p:nvPicPr>
          <p:cNvPr id="4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8E5B4768-D708-814A-00F2-5E42E1D04CA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78382"/>
            <a:ext cx="540000" cy="540000"/>
          </a:xfrm>
          <a:prstGeom prst="rect">
            <a:avLst/>
          </a:prstGeom>
          <a:noFill/>
        </p:spPr>
      </p:pic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0E8B17B2-7B49-28A9-641E-0584637A415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42" b="6542"/>
          <a:stretch>
            <a:fillRect/>
          </a:stretch>
        </p:blipFill>
        <p:spPr>
          <a:xfrm>
            <a:off x="7376329" y="1981543"/>
            <a:ext cx="471176" cy="471176"/>
          </a:xfr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091050" y="2501693"/>
            <a:ext cx="5594722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1400" dirty="0"/>
              <a:t>Prendre la parole pour se présenter et parler de ce qu’on fait le matin.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0345BAC-E91C-9D0B-EF8D-038327C35C17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F6FD5F5-6EB4-9A6C-B3FA-0FD69990B48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2BF6AE9-A7FB-C096-72A8-14DE3DBC776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5D219281-A80C-97AB-8FDC-C6E89045F4A0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411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46B6250D-9536-295E-F7DB-CBFF746EE1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EAE3F6D3-15A3-8E7A-6CE9-CF30B5B4975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C812C0-4391-6BD4-D6AE-3BC31116F3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F4BB8375-101F-4E97-1AB7-D8ADFA8B2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349064" cy="612000"/>
          </a:xfrm>
        </p:spPr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anose="020B0604020202020204" charset="0"/>
              </a:rPr>
              <a:t>Aujourd’hui, nous allons apprendre à nous présenter et à parler de ce que nous faisons le matin. Écoutez bien.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A70603A-90B1-245A-488B-144E9E9C2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D2985C7-5C88-A236-E8E3-DED05B91D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1_P4_SEM1_S5 (oral)">
            <a:hlinkClick r:id="" action="ppaction://media"/>
            <a:extLst>
              <a:ext uri="{FF2B5EF4-FFF2-40B4-BE49-F238E27FC236}">
                <a16:creationId xmlns:a16="http://schemas.microsoft.com/office/drawing/2014/main" id="{70894B5C-3C7F-43AE-9D11-EEE8795C3B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2000" y="1943100"/>
            <a:ext cx="7846200" cy="405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7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676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anose="020B0604020202020204" charset="0"/>
              </a:rPr>
              <a:t>nous allons apprendre à nous présenter et à parler de ce que nous faisons le matin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Nous allons le faire en trois étapes. Soyez attentifs.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9518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047AF51-727C-450D-B3F0-B8B9A93B30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1. Je vais vous expliquer la situation.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C3188AD-0EBA-DDF7-DED8-90307C5C7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37" y="3429000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88A661F-BC4E-550D-B025-88F4970ABAC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5462" y="2931946"/>
            <a:ext cx="938876" cy="1048901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9778C06-0DCF-F609-FE8F-815B3399E2E9}"/>
              </a:ext>
            </a:extLst>
          </p:cNvPr>
          <p:cNvSpPr txBox="1"/>
          <p:nvPr/>
        </p:nvSpPr>
        <p:spPr>
          <a:xfrm>
            <a:off x="1728631" y="2139196"/>
            <a:ext cx="5868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Présente-toi, puis parle de ce que tu fais le matin.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A11A24F-38FD-E34C-B33A-BDCBB89DC40D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BB43655-C710-6827-713D-A6D7B029B452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AD4B954-234A-B2DE-C52B-57C1C252FA58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A6C8A16-299E-D23D-43F4-06D945314C29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4EA93C5-1D97-1A23-8A0F-461B916CBFF2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6D8BD2F-F79C-7981-1C7B-F40D097857D3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69E03B6-FDF0-45DB-8757-7EC345DC3B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90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2. Chacun réfléchit silencieusement à ce qu’il va dire dans sa prise de parole.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A6DAF2E-8B65-B529-A7B1-C79DCE2706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37" y="3429000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6690D6-7A4E-6C1A-E404-C66CD0D1AB0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5462" y="2931946"/>
            <a:ext cx="938876" cy="1048901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568E6EE-BDD2-5B9C-80B0-8F28E2D48DA5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F932ACB-B6BF-C78C-4340-61C1D8EF2EA3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AF4EAE89-BD9F-8B8E-E4E6-BF2EF2EC64C7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7819028-C218-9D9A-6258-5EFEE369727F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497BCC7-0BD4-EBF8-2956-C75F6BD61DE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C8E6932-5148-BBF8-36C1-54C89EF66C3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D6E0DEE-8D2E-442A-89C0-EE8E6770D8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C3CFC46B-A368-48FC-A343-BB46628729EF}"/>
              </a:ext>
            </a:extLst>
          </p:cNvPr>
          <p:cNvSpPr txBox="1"/>
          <p:nvPr/>
        </p:nvSpPr>
        <p:spPr>
          <a:xfrm>
            <a:off x="1728631" y="2139196"/>
            <a:ext cx="5868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Présente-toi, puis parle de ce que tu fais le matin.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870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AB518-D0C0-BE2A-C174-75894C49D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0DEB19D-F032-38B2-E945-579E00F36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3. Maintenant, vous allez prendre la parole. Qui veut passer au tableau ? 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B72426CF-FCA6-26B8-B0DA-AB1132B32623}"/>
              </a:ext>
            </a:extLst>
          </p:cNvPr>
          <p:cNvSpPr/>
          <p:nvPr/>
        </p:nvSpPr>
        <p:spPr>
          <a:xfrm>
            <a:off x="4217438" y="2615133"/>
            <a:ext cx="4182491" cy="2382894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6FEABF5-47E1-2866-E663-64A878BA50E5}"/>
              </a:ext>
            </a:extLst>
          </p:cNvPr>
          <p:cNvSpPr txBox="1"/>
          <p:nvPr/>
        </p:nvSpPr>
        <p:spPr>
          <a:xfrm>
            <a:off x="4349215" y="3044640"/>
            <a:ext cx="3976731" cy="15238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m’app</a:t>
            </a:r>
            <a:r>
              <a:rPr lang="fr-MA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elle _______ 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. J’ai _________ 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suis en </a:t>
            </a:r>
            <a:r>
              <a:rPr lang="ar-MA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ـــــــــــــــــــ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année.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suis à  l’école </a:t>
            </a:r>
            <a:r>
              <a:rPr lang="ar-MA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ــــــــــــــــــــ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. </a:t>
            </a:r>
          </a:p>
          <a:p>
            <a:pPr>
              <a:lnSpc>
                <a:spcPct val="15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Le matin, je </a:t>
            </a:r>
            <a:r>
              <a:rPr lang="ar-MA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ــــــــــــــــــــ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 et je </a:t>
            </a:r>
            <a:r>
              <a:rPr lang="ar-MA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ــــــــــــــــــــ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.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DB23505-7DDE-F978-3E57-FC5C530F81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613" y="2615132"/>
            <a:ext cx="2133600" cy="32004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6CBCCA6-D377-5BDA-79A8-803AEF4E703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2101" y="2051702"/>
            <a:ext cx="1219370" cy="1362265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E1098CA-C5EF-98BF-EFCE-EC95D727A686}"/>
              </a:ext>
            </a:extLst>
          </p:cNvPr>
          <p:cNvSpPr/>
          <p:nvPr/>
        </p:nvSpPr>
        <p:spPr>
          <a:xfrm>
            <a:off x="2112377" y="1835505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1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D4CB1FC-D285-5E4B-4EA8-9872A17AAD96}"/>
              </a:ext>
            </a:extLst>
          </p:cNvPr>
          <p:cNvSpPr/>
          <p:nvPr/>
        </p:nvSpPr>
        <p:spPr>
          <a:xfrm>
            <a:off x="5643539" y="1835505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6C9A591-4EF3-8100-215C-932FE1C372B6}"/>
              </a:ext>
            </a:extLst>
          </p:cNvPr>
          <p:cNvSpPr txBox="1"/>
          <p:nvPr/>
        </p:nvSpPr>
        <p:spPr>
          <a:xfrm>
            <a:off x="5812492" y="183082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7C12C-C42D-1E1E-6329-ACB9403F1010}"/>
              </a:ext>
            </a:extLst>
          </p:cNvPr>
          <p:cNvSpPr/>
          <p:nvPr/>
        </p:nvSpPr>
        <p:spPr>
          <a:xfrm>
            <a:off x="3877958" y="183155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C648E46-46E6-48BD-8DFB-DEF7D0D76D1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8263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se présente et parle de ce qu’il fait le matin à son voisin.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D9EDF2-58ED-F518-673A-67C8F8600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75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1A837B2-BACE-9DF3-EEAD-22032D0334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3512472"/>
            <a:ext cx="6246795" cy="1349939"/>
          </a:xfrm>
          <a:prstGeom prst="rect">
            <a:avLst/>
          </a:prstGeom>
        </p:spPr>
      </p:pic>
      <p:sp>
        <p:nvSpPr>
          <p:cNvPr id="19" name="Titre 18">
            <a:extLst>
              <a:ext uri="{FF2B5EF4-FFF2-40B4-BE49-F238E27FC236}">
                <a16:creationId xmlns:a16="http://schemas.microsoft.com/office/drawing/2014/main" id="{119E7FE0-5F5B-0DC6-D70B-23D212AC8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dirty="0"/>
              <a:t>Écriture des phrases contenant le graphème ou.</a:t>
            </a:r>
            <a:endParaRPr lang="fr-MA" dirty="0"/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398373" y="3457509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4960805" cy="756000"/>
          </a:xfrm>
        </p:spPr>
        <p:txBody>
          <a:bodyPr/>
          <a:lstStyle/>
          <a:p>
            <a:r>
              <a:rPr lang="fr-FR" dirty="0"/>
              <a:t>Prendre la parole pour se présenter et parler de ce qu’on fait le matin.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10" y="36418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2531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Lecture des phrases contenant le graphème ou.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24923" y="1973400"/>
            <a:ext cx="540000" cy="54000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EBBEA35-0316-50F3-6D2D-EC548DC90358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CFE73EA-6BF3-E940-81F9-67C6BB00DB9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0291DD4-F9DD-4375-50C6-7B568FF6F0D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18897097-B818-278E-0356-D876EA83482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4159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717A199D-6F6D-C5BE-9C15-512F82ADE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9FE4E32-F833-6C1F-110E-2DE672A155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14BCA0E-CF73-5F3E-EDCF-7B44E5A879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650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9CA22-B931-39E8-1A13-B2768F964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2446A3-A351-FA81-1807-E1BB1A9E7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sp>
        <p:nvSpPr>
          <p:cNvPr id="7" name="ZoneTexte 3">
            <a:extLst>
              <a:ext uri="{FF2B5EF4-FFF2-40B4-BE49-F238E27FC236}">
                <a16:creationId xmlns:a16="http://schemas.microsoft.com/office/drawing/2014/main" id="{6256C97A-6C93-EA38-870D-3F78DB984F11}"/>
              </a:ext>
            </a:extLst>
          </p:cNvPr>
          <p:cNvSpPr txBox="1"/>
          <p:nvPr/>
        </p:nvSpPr>
        <p:spPr>
          <a:xfrm>
            <a:off x="1375506" y="2275750"/>
            <a:ext cx="639298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3800" dirty="0">
                <a:ln w="0"/>
                <a:solidFill>
                  <a:srgbClr val="474F71"/>
                </a:solidFill>
                <a:latin typeface="Dosis Medium" pitchFamily="2" charset="0"/>
                <a:cs typeface="Arial" panose="020B0604020202020204" pitchFamily="34" charset="0"/>
              </a:rPr>
              <a:t>ou     </a:t>
            </a:r>
            <a:r>
              <a:rPr lang="fr-FR" sz="13800" dirty="0" err="1">
                <a:ln w="0"/>
                <a:solidFill>
                  <a:srgbClr val="474F71"/>
                </a:solidFill>
                <a:latin typeface="Dosis Medium" pitchFamily="2" charset="0"/>
                <a:cs typeface="Arial" panose="020B0604020202020204" pitchFamily="34" charset="0"/>
              </a:rPr>
              <a:t>Ou</a:t>
            </a:r>
            <a:endParaRPr lang="fr-FR" sz="16600" dirty="0">
              <a:ln w="0"/>
              <a:solidFill>
                <a:srgbClr val="474F71"/>
              </a:solidFill>
              <a:latin typeface="Dosis Medium" pitchFamily="2" charset="0"/>
              <a:cs typeface="Arial" panose="020B0604020202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EF56983-C23B-4D9D-BEB6-7091E5CED7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67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les syllabes ? 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1E0A81-7DB7-36B0-69B3-D1658A5326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0CC2CE03-725B-4C4D-93EC-285B30565C53}"/>
              </a:ext>
            </a:extLst>
          </p:cNvPr>
          <p:cNvGrpSpPr/>
          <p:nvPr/>
        </p:nvGrpSpPr>
        <p:grpSpPr>
          <a:xfrm>
            <a:off x="518651" y="3085614"/>
            <a:ext cx="8106698" cy="686771"/>
            <a:chOff x="141368" y="3087787"/>
            <a:chExt cx="8861264" cy="686771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A445F73A-DC4C-43F1-93D9-A0032377C493}"/>
                </a:ext>
              </a:extLst>
            </p:cNvPr>
            <p:cNvSpPr/>
            <p:nvPr/>
          </p:nvSpPr>
          <p:spPr>
            <a:xfrm>
              <a:off x="141368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tou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01AD5BE-0519-4DE9-ABB7-F062603C654A}"/>
                </a:ext>
              </a:extLst>
            </p:cNvPr>
            <p:cNvSpPr/>
            <p:nvPr/>
          </p:nvSpPr>
          <p:spPr>
            <a:xfrm>
              <a:off x="3517355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sou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E52E59C5-DC02-498C-AB3D-A19FD57D62BC}"/>
                </a:ext>
              </a:extLst>
            </p:cNvPr>
            <p:cNvSpPr/>
            <p:nvPr/>
          </p:nvSpPr>
          <p:spPr>
            <a:xfrm>
              <a:off x="4642684" y="309213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mou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8CBA635A-6AF5-4E59-A481-4609847EB1E7}"/>
                </a:ext>
              </a:extLst>
            </p:cNvPr>
            <p:cNvSpPr/>
            <p:nvPr/>
          </p:nvSpPr>
          <p:spPr>
            <a:xfrm>
              <a:off x="1266697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pou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7B9B7CC9-96E4-44AC-8774-C6E0C116862C}"/>
                </a:ext>
              </a:extLst>
            </p:cNvPr>
            <p:cNvSpPr/>
            <p:nvPr/>
          </p:nvSpPr>
          <p:spPr>
            <a:xfrm>
              <a:off x="6893342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oup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809CAB4A-7646-4F77-AF44-E5BBB399565F}"/>
                </a:ext>
              </a:extLst>
            </p:cNvPr>
            <p:cNvSpPr/>
            <p:nvPr/>
          </p:nvSpPr>
          <p:spPr>
            <a:xfrm>
              <a:off x="2392026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rou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117AFBA8-D390-4AC7-96C5-1F35E59408F4}"/>
                </a:ext>
              </a:extLst>
            </p:cNvPr>
            <p:cNvSpPr/>
            <p:nvPr/>
          </p:nvSpPr>
          <p:spPr>
            <a:xfrm>
              <a:off x="8018671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ous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3BBF2B15-FCB7-4207-A462-40518310732A}"/>
                </a:ext>
              </a:extLst>
            </p:cNvPr>
            <p:cNvSpPr/>
            <p:nvPr/>
          </p:nvSpPr>
          <p:spPr>
            <a:xfrm>
              <a:off x="5768013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our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7590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2148291-0FA3-42CA-99CF-A1C176205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F00584CA-2D4C-434E-A8CD-68B814340FB4}"/>
              </a:ext>
            </a:extLst>
          </p:cNvPr>
          <p:cNvGrpSpPr/>
          <p:nvPr/>
        </p:nvGrpSpPr>
        <p:grpSpPr>
          <a:xfrm>
            <a:off x="518651" y="3085614"/>
            <a:ext cx="8106698" cy="686771"/>
            <a:chOff x="141368" y="3087787"/>
            <a:chExt cx="8861264" cy="686771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3310D1A-1280-4B67-A779-DF66A4587C51}"/>
                </a:ext>
              </a:extLst>
            </p:cNvPr>
            <p:cNvSpPr/>
            <p:nvPr/>
          </p:nvSpPr>
          <p:spPr>
            <a:xfrm>
              <a:off x="141368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tou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0138BA6-5846-49C2-B664-AF04CEBE3B0C}"/>
                </a:ext>
              </a:extLst>
            </p:cNvPr>
            <p:cNvSpPr/>
            <p:nvPr/>
          </p:nvSpPr>
          <p:spPr>
            <a:xfrm>
              <a:off x="3517355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sou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BB62F80A-B732-44A3-8851-3BCCF34309BE}"/>
                </a:ext>
              </a:extLst>
            </p:cNvPr>
            <p:cNvSpPr/>
            <p:nvPr/>
          </p:nvSpPr>
          <p:spPr>
            <a:xfrm>
              <a:off x="4642684" y="309213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mou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22180AAE-29C7-4A2E-BA5A-7907A963F061}"/>
                </a:ext>
              </a:extLst>
            </p:cNvPr>
            <p:cNvSpPr/>
            <p:nvPr/>
          </p:nvSpPr>
          <p:spPr>
            <a:xfrm>
              <a:off x="1266697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pou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65EB89E4-C5D0-4135-8074-0E486B3B516B}"/>
                </a:ext>
              </a:extLst>
            </p:cNvPr>
            <p:cNvSpPr/>
            <p:nvPr/>
          </p:nvSpPr>
          <p:spPr>
            <a:xfrm>
              <a:off x="6893342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oup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75D84C12-6356-4AE3-AB44-1E94DCA9ADAD}"/>
                </a:ext>
              </a:extLst>
            </p:cNvPr>
            <p:cNvSpPr/>
            <p:nvPr/>
          </p:nvSpPr>
          <p:spPr>
            <a:xfrm>
              <a:off x="2392026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rou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7E441632-F140-461C-9C86-EB4604FEEA60}"/>
                </a:ext>
              </a:extLst>
            </p:cNvPr>
            <p:cNvSpPr/>
            <p:nvPr/>
          </p:nvSpPr>
          <p:spPr>
            <a:xfrm>
              <a:off x="8018671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ous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6693408C-99CB-463B-9FC4-F764231AC182}"/>
                </a:ext>
              </a:extLst>
            </p:cNvPr>
            <p:cNvSpPr/>
            <p:nvPr/>
          </p:nvSpPr>
          <p:spPr>
            <a:xfrm>
              <a:off x="5768013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our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5103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les mots ? 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1E0A81-7DB7-36B0-69B3-D1658A5326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CDCC5C29-84A4-489E-9154-627994EADF37}"/>
              </a:ext>
            </a:extLst>
          </p:cNvPr>
          <p:cNvSpPr txBox="1"/>
          <p:nvPr/>
        </p:nvSpPr>
        <p:spPr>
          <a:xfrm>
            <a:off x="851825" y="2118559"/>
            <a:ext cx="7969160" cy="31566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rtl="1">
              <a:lnSpc>
                <a:spcPct val="200000"/>
              </a:lnSpc>
              <a:buClr>
                <a:srgbClr val="000000"/>
              </a:buClr>
              <a:buSzPts val="4000"/>
            </a:pP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toupi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poul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moul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</a:t>
            </a:r>
          </a:p>
          <a:p>
            <a:pPr lvl="0" algn="ctr" rtl="1">
              <a:lnSpc>
                <a:spcPct val="200000"/>
              </a:lnSpc>
              <a:buClr>
                <a:srgbClr val="000000"/>
              </a:buClr>
              <a:buSzPts val="4000"/>
            </a:pP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soup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    rout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98201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6769C-59EA-94BA-337A-8D08CA205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F58DBD0-9430-412C-B951-FDBBE22F6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Relisons ensemble.</a:t>
            </a:r>
            <a:endParaRPr lang="fr-FR" dirty="0"/>
          </a:p>
        </p:txBody>
      </p:sp>
      <p:sp>
        <p:nvSpPr>
          <p:cNvPr id="62" name="Google Shape;99;p3">
            <a:extLst>
              <a:ext uri="{FF2B5EF4-FFF2-40B4-BE49-F238E27FC236}">
                <a16:creationId xmlns:a16="http://schemas.microsoft.com/office/drawing/2014/main" id="{769E2947-5517-4486-9AC0-A83D063BD53F}"/>
              </a:ext>
            </a:extLst>
          </p:cNvPr>
          <p:cNvSpPr txBox="1"/>
          <p:nvPr/>
        </p:nvSpPr>
        <p:spPr>
          <a:xfrm>
            <a:off x="588836" y="2214509"/>
            <a:ext cx="8555164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rtl="1">
              <a:lnSpc>
                <a:spcPct val="200000"/>
              </a:lnSpc>
              <a:buClr>
                <a:srgbClr val="000000"/>
              </a:buClr>
              <a:buSzPts val="4000"/>
            </a:pP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toupi</a:t>
            </a:r>
            <a:r>
              <a:rPr lang="fr-FR" sz="60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poul</a:t>
            </a:r>
            <a:r>
              <a:rPr lang="fr-FR" sz="60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moul</a:t>
            </a:r>
            <a:r>
              <a:rPr lang="fr-FR" sz="60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</a:t>
            </a:r>
          </a:p>
          <a:p>
            <a:pPr lvl="0" algn="ctr" rtl="1">
              <a:lnSpc>
                <a:spcPct val="200000"/>
              </a:lnSpc>
              <a:buClr>
                <a:srgbClr val="000000"/>
              </a:buClr>
              <a:buSzPts val="4000"/>
            </a:pP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soup</a:t>
            </a:r>
            <a:r>
              <a:rPr lang="fr-FR" sz="60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    rout</a:t>
            </a:r>
            <a:r>
              <a:rPr lang="fr-FR" sz="60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</a:t>
            </a:r>
            <a:endParaRPr sz="6000" b="1" dirty="0">
              <a:ln w="0"/>
              <a:solidFill>
                <a:srgbClr val="474F71"/>
              </a:solidFill>
              <a:latin typeface="Dosis SemiBold" pitchFamily="2" charset="0"/>
              <a:cs typeface="Aharoni" panose="02010803020104030203" pitchFamily="2" charset="-79"/>
              <a:sym typeface="Calibri"/>
            </a:endParaRPr>
          </a:p>
        </p:txBody>
      </p:sp>
      <p:pic>
        <p:nvPicPr>
          <p:cNvPr id="79" name="Image 78">
            <a:extLst>
              <a:ext uri="{FF2B5EF4-FFF2-40B4-BE49-F238E27FC236}">
                <a16:creationId xmlns:a16="http://schemas.microsoft.com/office/drawing/2014/main" id="{C7E59393-BE2A-4A23-924F-8336A7D34E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726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: est.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065357" y="2716305"/>
            <a:ext cx="3013285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6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est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est.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065357" y="2716305"/>
            <a:ext cx="3013285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6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est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53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: une.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065357" y="2716305"/>
            <a:ext cx="3013285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6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une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477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une.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065357" y="2716305"/>
            <a:ext cx="3013285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6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une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168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en silence. Après, on va écouter un audio.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7F43704-5D76-9B91-6F9C-B1211B5FF3B9}"/>
              </a:ext>
            </a:extLst>
          </p:cNvPr>
          <p:cNvSpPr txBox="1"/>
          <p:nvPr/>
        </p:nvSpPr>
        <p:spPr>
          <a:xfrm>
            <a:off x="1521785" y="2174117"/>
            <a:ext cx="6100430" cy="30123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M</a:t>
            </a:r>
            <a:r>
              <a:rPr lang="fr-FR" sz="4400" b="1" dirty="0">
                <a:solidFill>
                  <a:srgbClr val="2DC7D3"/>
                </a:solidFill>
                <a:latin typeface="Dosis SemiBold" pitchFamily="2" charset="0"/>
              </a:rPr>
              <a:t>ou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nir a une s</a:t>
            </a:r>
            <a:r>
              <a:rPr lang="fr-FR" sz="4400" b="1" dirty="0">
                <a:solidFill>
                  <a:srgbClr val="2DC7D3"/>
                </a:solidFill>
                <a:latin typeface="Dosis SemiBold" pitchFamily="2" charset="0"/>
              </a:rPr>
              <a:t>ou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ri</a:t>
            </a:r>
            <a:r>
              <a:rPr lang="fr-FR" sz="44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s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L’</a:t>
            </a:r>
            <a:r>
              <a:rPr lang="fr-FR" sz="4400" b="1" dirty="0">
                <a:solidFill>
                  <a:srgbClr val="2DC7D3"/>
                </a:solidFill>
                <a:latin typeface="Dosis SemiBold" pitchFamily="2" charset="0"/>
              </a:rPr>
              <a:t>ou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rs est r</a:t>
            </a:r>
            <a:r>
              <a:rPr lang="fr-FR" sz="4400" b="1" dirty="0">
                <a:solidFill>
                  <a:srgbClr val="2DC7D3"/>
                </a:solidFill>
                <a:latin typeface="Dosis SemiBold" pitchFamily="2" charset="0"/>
              </a:rPr>
              <a:t>ou</a:t>
            </a:r>
            <a:r>
              <a:rPr lang="fr-FR" sz="44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x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M</a:t>
            </a:r>
            <a:r>
              <a:rPr lang="fr-FR" sz="4400" b="1" dirty="0">
                <a:solidFill>
                  <a:srgbClr val="2DC7D3"/>
                </a:solidFill>
                <a:latin typeface="Dosis SemiBold" pitchFamily="2" charset="0"/>
              </a:rPr>
              <a:t>ou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rad a une l</a:t>
            </a:r>
            <a:r>
              <a:rPr lang="fr-FR" sz="4400" b="1" dirty="0">
                <a:solidFill>
                  <a:srgbClr val="2DC7D3"/>
                </a:solidFill>
                <a:latin typeface="Dosis SemiBold" pitchFamily="2" charset="0"/>
              </a:rPr>
              <a:t>ou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p</a:t>
            </a:r>
            <a:r>
              <a:rPr lang="fr-FR" sz="44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l’audio.  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E9E960B-1FBA-2646-2FD3-0B8155A83AB7}"/>
              </a:ext>
            </a:extLst>
          </p:cNvPr>
          <p:cNvSpPr txBox="1"/>
          <p:nvPr/>
        </p:nvSpPr>
        <p:spPr>
          <a:xfrm>
            <a:off x="1521785" y="2174117"/>
            <a:ext cx="6100430" cy="30123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M</a:t>
            </a:r>
            <a:r>
              <a:rPr lang="fr-FR" sz="4400" b="1" dirty="0">
                <a:solidFill>
                  <a:srgbClr val="2DC7D3"/>
                </a:solidFill>
                <a:latin typeface="Dosis SemiBold" pitchFamily="2" charset="0"/>
              </a:rPr>
              <a:t>ou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nir a une s</a:t>
            </a:r>
            <a:r>
              <a:rPr lang="fr-FR" sz="4400" b="1" dirty="0">
                <a:solidFill>
                  <a:srgbClr val="2DC7D3"/>
                </a:solidFill>
                <a:latin typeface="Dosis SemiBold" pitchFamily="2" charset="0"/>
              </a:rPr>
              <a:t>ou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ri</a:t>
            </a:r>
            <a:r>
              <a:rPr lang="fr-FR" sz="44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s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L’</a:t>
            </a:r>
            <a:r>
              <a:rPr lang="fr-FR" sz="4400" b="1" dirty="0">
                <a:solidFill>
                  <a:srgbClr val="2DC7D3"/>
                </a:solidFill>
                <a:latin typeface="Dosis SemiBold" pitchFamily="2" charset="0"/>
              </a:rPr>
              <a:t>ou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rs est r</a:t>
            </a:r>
            <a:r>
              <a:rPr lang="fr-FR" sz="4400" b="1" dirty="0">
                <a:solidFill>
                  <a:srgbClr val="2DC7D3"/>
                </a:solidFill>
                <a:latin typeface="Dosis SemiBold" pitchFamily="2" charset="0"/>
              </a:rPr>
              <a:t>ou</a:t>
            </a:r>
            <a:r>
              <a:rPr lang="fr-FR" sz="44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x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M</a:t>
            </a:r>
            <a:r>
              <a:rPr lang="fr-FR" sz="4400" b="1" dirty="0">
                <a:solidFill>
                  <a:srgbClr val="2DC7D3"/>
                </a:solidFill>
                <a:latin typeface="Dosis SemiBold" pitchFamily="2" charset="0"/>
              </a:rPr>
              <a:t>ou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rad a une l</a:t>
            </a:r>
            <a:r>
              <a:rPr lang="fr-FR" sz="4400" b="1" dirty="0">
                <a:solidFill>
                  <a:srgbClr val="2DC7D3"/>
                </a:solidFill>
                <a:latin typeface="Dosis SemiBold" pitchFamily="2" charset="0"/>
              </a:rPr>
              <a:t>ou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p</a:t>
            </a:r>
            <a:r>
              <a:rPr lang="fr-FR" sz="44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44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</p:txBody>
      </p:sp>
      <p:pic>
        <p:nvPicPr>
          <p:cNvPr id="6" name="phrases N1 SEM1 S5">
            <a:hlinkClick r:id="" action="ppaction://media"/>
            <a:extLst>
              <a:ext uri="{FF2B5EF4-FFF2-40B4-BE49-F238E27FC236}">
                <a16:creationId xmlns:a16="http://schemas.microsoft.com/office/drawing/2014/main" id="{7E951A93-86A3-7669-3BB0-BBD3B74482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89999" y="926269"/>
            <a:ext cx="271462" cy="2714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3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73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345E05-BB1F-4198-A083-2157E9106835}"/>
              </a:ext>
            </a:extLst>
          </p:cNvPr>
          <p:cNvSpPr txBox="1"/>
          <p:nvPr/>
        </p:nvSpPr>
        <p:spPr>
          <a:xfrm>
            <a:off x="780393" y="2473583"/>
            <a:ext cx="7583214" cy="1425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6600" b="1" dirty="0">
                <a:solidFill>
                  <a:srgbClr val="565F88"/>
                </a:solidFill>
                <a:latin typeface="Dosis SemiBold" pitchFamily="2" charset="0"/>
              </a:rPr>
              <a:t>    M</a:t>
            </a:r>
            <a:r>
              <a:rPr lang="fr-FR" sz="6600" b="1" dirty="0">
                <a:solidFill>
                  <a:srgbClr val="2DC7D3"/>
                </a:solidFill>
                <a:latin typeface="Dosis SemiBold" pitchFamily="2" charset="0"/>
              </a:rPr>
              <a:t>ou</a:t>
            </a:r>
            <a:r>
              <a:rPr lang="fr-FR" sz="6600" b="1" dirty="0">
                <a:solidFill>
                  <a:srgbClr val="565F88"/>
                </a:solidFill>
                <a:latin typeface="Dosis SemiBold" pitchFamily="2" charset="0"/>
              </a:rPr>
              <a:t>nir a une s</a:t>
            </a:r>
            <a:r>
              <a:rPr lang="fr-FR" sz="6600" b="1" dirty="0">
                <a:solidFill>
                  <a:srgbClr val="2DC7D3"/>
                </a:solidFill>
                <a:latin typeface="Dosis SemiBold" pitchFamily="2" charset="0"/>
              </a:rPr>
              <a:t>ou</a:t>
            </a:r>
            <a:r>
              <a:rPr lang="fr-FR" sz="6600" b="1" dirty="0">
                <a:solidFill>
                  <a:srgbClr val="565F88"/>
                </a:solidFill>
                <a:latin typeface="Dosis SemiBold" pitchFamily="2" charset="0"/>
              </a:rPr>
              <a:t>ri</a:t>
            </a:r>
            <a:r>
              <a:rPr lang="fr-FR" sz="66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s</a:t>
            </a:r>
            <a:r>
              <a:rPr lang="fr-FR" sz="66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A6DDFC5-9E8F-42EF-9DBD-C5B4B2C26F3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53849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345E05-BB1F-4198-A083-2157E9106835}"/>
              </a:ext>
            </a:extLst>
          </p:cNvPr>
          <p:cNvSpPr txBox="1"/>
          <p:nvPr/>
        </p:nvSpPr>
        <p:spPr>
          <a:xfrm>
            <a:off x="546848" y="2473583"/>
            <a:ext cx="8041340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L’</a:t>
            </a:r>
            <a:r>
              <a:rPr lang="fr-FR" sz="7200" b="1" dirty="0">
                <a:solidFill>
                  <a:srgbClr val="2DC7D3"/>
                </a:solidFill>
                <a:latin typeface="Dosis SemiBold" pitchFamily="2" charset="0"/>
              </a:rPr>
              <a:t>ou</a:t>
            </a: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rs est r</a:t>
            </a:r>
            <a:r>
              <a:rPr lang="fr-FR" sz="7200" b="1" dirty="0">
                <a:solidFill>
                  <a:srgbClr val="2DC7D3"/>
                </a:solidFill>
                <a:latin typeface="Dosis SemiBold" pitchFamily="2" charset="0"/>
              </a:rPr>
              <a:t>ou</a:t>
            </a:r>
            <a:r>
              <a:rPr lang="fr-FR" sz="72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x</a:t>
            </a: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A6DDFC5-9E8F-42EF-9DBD-C5B4B2C26F3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87536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345E05-BB1F-4198-A083-2157E9106835}"/>
              </a:ext>
            </a:extLst>
          </p:cNvPr>
          <p:cNvSpPr txBox="1"/>
          <p:nvPr/>
        </p:nvSpPr>
        <p:spPr>
          <a:xfrm>
            <a:off x="627529" y="2473583"/>
            <a:ext cx="7996518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M</a:t>
            </a:r>
            <a:r>
              <a:rPr lang="fr-FR" sz="7200" b="1" dirty="0">
                <a:solidFill>
                  <a:srgbClr val="2DC7D3"/>
                </a:solidFill>
                <a:latin typeface="Dosis SemiBold" pitchFamily="2" charset="0"/>
              </a:rPr>
              <a:t>ou</a:t>
            </a: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rad a une l</a:t>
            </a:r>
            <a:r>
              <a:rPr lang="fr-FR" sz="7200" b="1" dirty="0">
                <a:solidFill>
                  <a:srgbClr val="2DC7D3"/>
                </a:solidFill>
                <a:latin typeface="Dosis SemiBold" pitchFamily="2" charset="0"/>
              </a:rPr>
              <a:t>ou</a:t>
            </a: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p</a:t>
            </a:r>
            <a:r>
              <a:rPr lang="fr-FR" sz="72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D91AA2B-D5F5-4B7B-A9BE-182B5FA533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935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57744B-8346-4FC3-BADA-54A0FBB7C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le livret à la page 84.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23C4F59-CB2A-763D-6B00-093C859F56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7D6560-C097-460C-9564-C29B5E0A38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268" y="1617744"/>
            <a:ext cx="3157279" cy="5004586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1CCB2D1-6DEC-FB7F-CDDD-C2EBB1B612AB}"/>
              </a:ext>
            </a:extLst>
          </p:cNvPr>
          <p:cNvSpPr/>
          <p:nvPr/>
        </p:nvSpPr>
        <p:spPr>
          <a:xfrm>
            <a:off x="3062268" y="5665508"/>
            <a:ext cx="3157279" cy="43649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13695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51692-8DF2-066C-AC33-06BF061FA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DA7B7F15-D115-14C6-C475-11067330105D}"/>
              </a:ext>
            </a:extLst>
          </p:cNvPr>
          <p:cNvSpPr txBox="1">
            <a:spLocks/>
          </p:cNvSpPr>
          <p:nvPr/>
        </p:nvSpPr>
        <p:spPr>
          <a:xfrm>
            <a:off x="1677381" y="775249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les phrases à votre voisin. Chacun son tour. Je vais circuler entre les rangs pour vous aider.   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C673653-4808-4FBB-37FA-A23FD6BA56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957931E-AB66-4D02-C3F6-BE5ACB6F20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7398" y="2677904"/>
            <a:ext cx="2891155" cy="222145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C39D15B-55E0-412C-89BC-11FACF24D6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447" y="3190454"/>
            <a:ext cx="4199062" cy="1196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612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CF0D9-6AC1-7686-4EF0-AEAA710D1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BFD1BF7-1AB6-2F6A-8E36-7CC9EE02AF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5039147"/>
            <a:ext cx="6246795" cy="1349939"/>
          </a:xfrm>
          <a:prstGeom prst="rect">
            <a:avLst/>
          </a:prstGeom>
        </p:spPr>
      </p:pic>
      <p:sp>
        <p:nvSpPr>
          <p:cNvPr id="19" name="Titre 18">
            <a:extLst>
              <a:ext uri="{FF2B5EF4-FFF2-40B4-BE49-F238E27FC236}">
                <a16:creationId xmlns:a16="http://schemas.microsoft.com/office/drawing/2014/main" id="{B8640D61-1DBF-5EDC-F02B-33D3CDDE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FAB051FF-6900-758D-6483-BD99AF1B559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18828" y="5508429"/>
            <a:ext cx="4960805" cy="7560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Écriture de phrases contenant le graphème ou.</a:t>
            </a:r>
            <a:endParaRPr lang="fr-MA" dirty="0">
              <a:solidFill>
                <a:srgbClr val="474F71"/>
              </a:solidFill>
            </a:endParaRPr>
          </a:p>
        </p:txBody>
      </p:sp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F3B27221-78B6-35AA-760F-516CFAD09D6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7CEE8442-A678-BF4C-D11D-F4688694689F}"/>
              </a:ext>
            </a:extLst>
          </p:cNvPr>
          <p:cNvSpPr txBox="1"/>
          <p:nvPr/>
        </p:nvSpPr>
        <p:spPr>
          <a:xfrm>
            <a:off x="2201410" y="5142552"/>
            <a:ext cx="1188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</a:t>
            </a: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Écriture  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E7890C4-1984-3C72-CFF0-D6ABFAACD064}"/>
              </a:ext>
            </a:extLst>
          </p:cNvPr>
          <p:cNvSpPr txBox="1">
            <a:spLocks/>
          </p:cNvSpPr>
          <p:nvPr/>
        </p:nvSpPr>
        <p:spPr>
          <a:xfrm>
            <a:off x="2233483" y="398918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"/>
              <a:defRPr/>
            </a:pPr>
            <a:r>
              <a:rPr lang="fr-FR" dirty="0">
                <a:solidFill>
                  <a:srgbClr val="757575"/>
                </a:solidFill>
              </a:rPr>
              <a:t>Lecture de phrases contenant le graphème ou.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E7C7674-8277-ED86-DB1A-EB743B0A50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24923" y="1973400"/>
            <a:ext cx="540000" cy="540000"/>
          </a:xfrm>
          <a:prstGeom prst="rect">
            <a:avLst/>
          </a:prstGeom>
        </p:spPr>
      </p:pic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7FA7456D-5328-16C5-3584-F67C70DF591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39750" cy="539750"/>
          </a:xfrm>
        </p:spPr>
      </p:pic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50CAE448-DCDF-9970-3A1C-5D2E2E8D9C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355135" y="3449432"/>
            <a:ext cx="539750" cy="539750"/>
          </a:xfrm>
          <a:prstGeom prst="rect">
            <a:avLst/>
          </a:prstGeom>
          <a:noFill/>
        </p:spPr>
      </p:pic>
      <p:sp>
        <p:nvSpPr>
          <p:cNvPr id="4" name="Espace réservé du texte 12">
            <a:extLst>
              <a:ext uri="{FF2B5EF4-FFF2-40B4-BE49-F238E27FC236}">
                <a16:creationId xmlns:a16="http://schemas.microsoft.com/office/drawing/2014/main" id="{AD08B1E4-3D3B-7CA1-9846-4FF4F4FEE946}"/>
              </a:ext>
            </a:extLst>
          </p:cNvPr>
          <p:cNvSpPr txBox="1">
            <a:spLocks/>
          </p:cNvSpPr>
          <p:nvPr/>
        </p:nvSpPr>
        <p:spPr>
          <a:xfrm>
            <a:off x="2218827" y="251340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Prendre la parole pour se présenter et parler de ce qu’on fait le matin.</a:t>
            </a:r>
          </a:p>
        </p:txBody>
      </p:sp>
    </p:spTree>
    <p:extLst>
      <p:ext uri="{BB962C8B-B14F-4D97-AF65-F5344CB8AC3E}">
        <p14:creationId xmlns:p14="http://schemas.microsoft.com/office/powerpoint/2010/main" val="3798910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9EBA7426-5DCB-54A5-FABE-A5835849F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4061" y="775249"/>
            <a:ext cx="6840000" cy="612000"/>
          </a:xfrm>
          <a:solidFill>
            <a:srgbClr val="E5E5E5"/>
          </a:solidFill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écrire des phrases contenant le graphème ou.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56CB4B5-C361-5BB0-6540-3F39948A0C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94635" y="2184935"/>
            <a:ext cx="4907681" cy="327178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17138FD-1D91-0BEA-352F-68AD9372FA9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4">
            <a:extLst>
              <a:ext uri="{FF2B5EF4-FFF2-40B4-BE49-F238E27FC236}">
                <a16:creationId xmlns:a16="http://schemas.microsoft.com/office/drawing/2014/main" id="{F5D129F7-0AC7-B8E9-2944-A1959DB23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69785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vais écrire cette phrase sur le tableau. Regardez comment je fais. Je n’oublie pas la majuscule au début de la phrase, le point à la fin et les espaces entre les mots.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324654B-6ECF-66C4-2B0C-5AC0EBCF7F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100" y="2291513"/>
            <a:ext cx="3359935" cy="335993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6FBA8F6-A9EA-462F-A86D-7B85689D17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C476C39A-725B-439D-A781-F0E9689023CE}"/>
              </a:ext>
            </a:extLst>
          </p:cNvPr>
          <p:cNvGrpSpPr/>
          <p:nvPr/>
        </p:nvGrpSpPr>
        <p:grpSpPr>
          <a:xfrm>
            <a:off x="4175393" y="2470646"/>
            <a:ext cx="4158866" cy="2280283"/>
            <a:chOff x="969698" y="2524434"/>
            <a:chExt cx="5253053" cy="2280283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961ABB6F-E0FD-442D-B8B7-1A0391E0D952}"/>
                </a:ext>
              </a:extLst>
            </p:cNvPr>
            <p:cNvGrpSpPr/>
            <p:nvPr/>
          </p:nvGrpSpPr>
          <p:grpSpPr>
            <a:xfrm>
              <a:off x="969698" y="2524434"/>
              <a:ext cx="5253053" cy="2280283"/>
              <a:chOff x="-188008" y="2588602"/>
              <a:chExt cx="5253053" cy="2280283"/>
            </a:xfrm>
          </p:grpSpPr>
          <p:pic>
            <p:nvPicPr>
              <p:cNvPr id="15" name="Picture 2" descr="Une image contenant texte, ligne, reçu&#10;&#10;Description générée automatiquement">
                <a:extLst>
                  <a:ext uri="{FF2B5EF4-FFF2-40B4-BE49-F238E27FC236}">
                    <a16:creationId xmlns:a16="http://schemas.microsoft.com/office/drawing/2014/main" id="{5F19BF8C-D33C-4B68-9849-01FB37CDEB4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523" t="22418" r="39653" b="32446"/>
              <a:stretch/>
            </p:blipFill>
            <p:spPr bwMode="auto">
              <a:xfrm>
                <a:off x="-188008" y="2588602"/>
                <a:ext cx="5001868" cy="228028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F2717AE-0544-49D8-961E-B9455C91FCB7}"/>
                  </a:ext>
                </a:extLst>
              </p:cNvPr>
              <p:cNvSpPr txBox="1"/>
              <p:nvPr/>
            </p:nvSpPr>
            <p:spPr>
              <a:xfrm>
                <a:off x="-136937" y="3218020"/>
                <a:ext cx="5201982" cy="6578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FR" sz="2800" b="1" dirty="0">
                    <a:solidFill>
                      <a:srgbClr val="00ACA4"/>
                    </a:solidFill>
                    <a:latin typeface="Dosis SemiBold" pitchFamily="2" charset="0"/>
                  </a:rPr>
                  <a:t>M</a:t>
                </a:r>
                <a:r>
                  <a:rPr lang="fr-FR" sz="2800" b="1" dirty="0">
                    <a:solidFill>
                      <a:srgbClr val="565F88"/>
                    </a:solidFill>
                    <a:latin typeface="Dosis SemiBold" pitchFamily="2" charset="0"/>
                  </a:rPr>
                  <a:t>ounir   a    une   souris</a:t>
                </a:r>
                <a:r>
                  <a:rPr lang="fr-FR" sz="2800" b="1" dirty="0">
                    <a:solidFill>
                      <a:srgbClr val="00ACA4"/>
                    </a:solidFill>
                    <a:latin typeface="Dosis SemiBold" pitchFamily="2" charset="0"/>
                  </a:rPr>
                  <a:t>.</a:t>
                </a:r>
              </a:p>
            </p:txBody>
          </p:sp>
        </p:grpSp>
        <p:sp>
          <p:nvSpPr>
            <p:cNvPr id="13" name="Flèche : double flèche horizontale 12">
              <a:extLst>
                <a:ext uri="{FF2B5EF4-FFF2-40B4-BE49-F238E27FC236}">
                  <a16:creationId xmlns:a16="http://schemas.microsoft.com/office/drawing/2014/main" id="{DE42D780-8A9D-4352-8704-DC87A65F0531}"/>
                </a:ext>
              </a:extLst>
            </p:cNvPr>
            <p:cNvSpPr/>
            <p:nvPr/>
          </p:nvSpPr>
          <p:spPr>
            <a:xfrm>
              <a:off x="2360286" y="3551556"/>
              <a:ext cx="181886" cy="108000"/>
            </a:xfrm>
            <a:prstGeom prst="left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sp>
        <p:nvSpPr>
          <p:cNvPr id="2" name="Flèche : double flèche horizontale 1">
            <a:extLst>
              <a:ext uri="{FF2B5EF4-FFF2-40B4-BE49-F238E27FC236}">
                <a16:creationId xmlns:a16="http://schemas.microsoft.com/office/drawing/2014/main" id="{F60D66DA-973C-5B76-09A4-4F0875457C9E}"/>
              </a:ext>
            </a:extLst>
          </p:cNvPr>
          <p:cNvSpPr/>
          <p:nvPr/>
        </p:nvSpPr>
        <p:spPr>
          <a:xfrm>
            <a:off x="5711720" y="3497768"/>
            <a:ext cx="144000" cy="10800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Flèche : double flèche horizontale 13">
            <a:extLst>
              <a:ext uri="{FF2B5EF4-FFF2-40B4-BE49-F238E27FC236}">
                <a16:creationId xmlns:a16="http://schemas.microsoft.com/office/drawing/2014/main" id="{032D9953-2E77-4111-BE38-C5D9B4169383}"/>
              </a:ext>
            </a:extLst>
          </p:cNvPr>
          <p:cNvSpPr/>
          <p:nvPr/>
        </p:nvSpPr>
        <p:spPr>
          <a:xfrm>
            <a:off x="6496427" y="3500273"/>
            <a:ext cx="144000" cy="10800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3917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210DB43-FE5F-437A-8145-1DC58CE9F2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AD1716E-A5B7-6792-EB54-E52B4E9015F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557684" y="2219898"/>
            <a:ext cx="4028632" cy="2966740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228071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: Mounir a une souris.</a:t>
            </a:r>
            <a:b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n’oublie pas la majuscule au début de la phrase, le point à la fin et les espaces entre les mots.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1BB0AB6-98E0-44DD-9BC8-59C29F5EA4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73BE8E11-F4A8-406D-B467-6885B5DCEBFD}"/>
              </a:ext>
            </a:extLst>
          </p:cNvPr>
          <p:cNvGrpSpPr/>
          <p:nvPr/>
        </p:nvGrpSpPr>
        <p:grpSpPr>
          <a:xfrm>
            <a:off x="1584990" y="2623136"/>
            <a:ext cx="5974020" cy="2310699"/>
            <a:chOff x="246227" y="2552834"/>
            <a:chExt cx="6711859" cy="2310699"/>
          </a:xfrm>
        </p:grpSpPr>
        <p:pic>
          <p:nvPicPr>
            <p:cNvPr id="11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CDC3E821-02A3-45E9-8548-79527BA0628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22" t="22418" r="25770" b="32446"/>
            <a:stretch>
              <a:fillRect/>
            </a:stretch>
          </p:blipFill>
          <p:spPr bwMode="auto">
            <a:xfrm>
              <a:off x="246227" y="2552834"/>
              <a:ext cx="6711859" cy="23106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23CD8A66-830E-4857-B6D4-FE4D06A44CF7}"/>
                </a:ext>
              </a:extLst>
            </p:cNvPr>
            <p:cNvSpPr txBox="1"/>
            <p:nvPr/>
          </p:nvSpPr>
          <p:spPr>
            <a:xfrm>
              <a:off x="1202435" y="3123836"/>
              <a:ext cx="5647036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3200" b="1" dirty="0">
                  <a:solidFill>
                    <a:srgbClr val="00ACA4"/>
                  </a:solidFill>
                  <a:latin typeface="Dosis SemiBold" pitchFamily="2" charset="0"/>
                </a:rPr>
                <a:t>M</a:t>
              </a:r>
              <a:r>
                <a:rPr lang="fr-FR" sz="3200" b="1" dirty="0">
                  <a:solidFill>
                    <a:srgbClr val="565F88"/>
                  </a:solidFill>
                  <a:latin typeface="Dosis SemiBold" pitchFamily="2" charset="0"/>
                </a:rPr>
                <a:t>ounir   a   une   souris</a:t>
              </a:r>
              <a:r>
                <a:rPr lang="fr-FR" sz="32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97152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56983-C333-2AE3-57DB-8D814E554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1B61C95-B8AE-4F71-89A7-C0553B49D3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051" y="1820129"/>
            <a:ext cx="3129911" cy="4800851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4EED909-5B74-4AB5-AD1A-87F8BA883475}"/>
              </a:ext>
            </a:extLst>
          </p:cNvPr>
          <p:cNvSpPr/>
          <p:nvPr/>
        </p:nvSpPr>
        <p:spPr>
          <a:xfrm>
            <a:off x="2932916" y="5135172"/>
            <a:ext cx="3015397" cy="96682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F328775-F81B-57B6-38BC-316A061A48C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5F328775-F81B-57B6-38BC-316A061A48C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780DB448-0961-D84D-4D1B-41D657FC549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780DB448-0961-D84D-4D1B-41D657FC549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Titre 5">
            <a:extLst>
              <a:ext uri="{FF2B5EF4-FFF2-40B4-BE49-F238E27FC236}">
                <a16:creationId xmlns:a16="http://schemas.microsoft.com/office/drawing/2014/main" id="{4CDD66ED-4C95-FB1D-57A1-15D932035699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85. On va faire l’activité 4.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32BADC9-83AB-9C84-FAB3-7D12FC70D4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607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7DE10-DC2F-9C28-0FEE-DDB222076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D5D75B0-3791-4F8E-86AD-23AEA1F47F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271" y="3201645"/>
            <a:ext cx="4572000" cy="1628956"/>
          </a:xfrm>
          <a:prstGeom prst="rect">
            <a:avLst/>
          </a:prstGeom>
        </p:spPr>
      </p:pic>
      <p:sp>
        <p:nvSpPr>
          <p:cNvPr id="7" name="Titre 5">
            <a:extLst>
              <a:ext uri="{FF2B5EF4-FFF2-40B4-BE49-F238E27FC236}">
                <a16:creationId xmlns:a16="http://schemas.microsoft.com/office/drawing/2014/main" id="{76CF1AA2-2D8E-76CE-EE75-EAAFA92C81C2}"/>
              </a:ext>
            </a:extLst>
          </p:cNvPr>
          <p:cNvSpPr txBox="1">
            <a:spLocks/>
          </p:cNvSpPr>
          <p:nvPr/>
        </p:nvSpPr>
        <p:spPr>
          <a:xfrm>
            <a:off x="1577788" y="775249"/>
            <a:ext cx="718969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phrase comme dans l’exemple. Je vais circuler entre les rangs pour vous aider.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0179E51-D32E-56DD-6177-A3FE7DF1C5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1DF2CA6-5222-4CC6-8BBC-6011D960B9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0399" y="2491504"/>
            <a:ext cx="2446422" cy="2446422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97D038-FF88-A5DB-FF1D-34BC711075BB}"/>
              </a:ext>
            </a:extLst>
          </p:cNvPr>
          <p:cNvSpPr/>
          <p:nvPr/>
        </p:nvSpPr>
        <p:spPr>
          <a:xfrm>
            <a:off x="744071" y="3094321"/>
            <a:ext cx="4724400" cy="184360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3018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55E44-9504-828D-8884-9B6A6D6BF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D1CE7426-7940-88AA-8163-4CC672C6C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4682" y="756000"/>
            <a:ext cx="715122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Notez les devoirs à faire à la maison. Vous allez recopier la phrase de l’activité 4 de la page 85 sur votre cahier et relire les phrases de l’activité 5 de la page 84.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5726678-DF36-4036-8FE2-8993CEDE34C3}"/>
              </a:ext>
            </a:extLst>
          </p:cNvPr>
          <p:cNvGrpSpPr/>
          <p:nvPr/>
        </p:nvGrpSpPr>
        <p:grpSpPr>
          <a:xfrm>
            <a:off x="1687399" y="2139885"/>
            <a:ext cx="5490600" cy="4233681"/>
            <a:chOff x="907404" y="-50800"/>
            <a:chExt cx="8755388" cy="685800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EBD8BFD-3E34-474D-B861-59398100B8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91724" y="-50800"/>
              <a:ext cx="4471068" cy="6858000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D8F4DF14-9DAC-482E-8926-A2D8137961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7404" y="-50800"/>
              <a:ext cx="4471068" cy="6858000"/>
            </a:xfrm>
            <a:prstGeom prst="rect">
              <a:avLst/>
            </a:prstGeom>
          </p:spPr>
        </p:pic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BBAA5C3-A49B-4023-A272-6B598CF05C13}"/>
              </a:ext>
            </a:extLst>
          </p:cNvPr>
          <p:cNvSpPr/>
          <p:nvPr/>
        </p:nvSpPr>
        <p:spPr>
          <a:xfrm>
            <a:off x="1876833" y="5020203"/>
            <a:ext cx="2497310" cy="82555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25FEC6B1-258E-430C-A3BF-36C29E759353}"/>
              </a:ext>
            </a:extLst>
          </p:cNvPr>
          <p:cNvSpPr/>
          <p:nvPr/>
        </p:nvSpPr>
        <p:spPr>
          <a:xfrm>
            <a:off x="4572000" y="5571241"/>
            <a:ext cx="2493226" cy="41478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6443C68-C4A7-451C-B5B5-0AFF5D3F9B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044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55E44-9504-828D-8884-9B6A6D6BF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D1CE7426-7940-88AA-8163-4CC672C6C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9859" y="756000"/>
            <a:ext cx="719604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F8671C8-2416-89BE-B4F8-B1CF3CC0E9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970CCE79-9D93-ACE5-DAE0-05FBB7320C8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b="1386"/>
          <a:stretch>
            <a:fillRect/>
          </a:stretch>
        </p:blipFill>
        <p:spPr>
          <a:xfrm>
            <a:off x="3804248" y="2100975"/>
            <a:ext cx="2112567" cy="3703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333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d3d7f878dd25d3a7375944b495f62262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0eff3b9393a2e0859b6a760e231ea323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713EA40-1792-4E6F-A4E2-0765198B752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87C1784-CEC1-4814-9363-B9C06DC60399}">
  <ds:schemaRefs>
    <ds:schemaRef ds:uri="http://purl.org/dc/elements/1.1/"/>
    <ds:schemaRef ds:uri="http://schemas.microsoft.com/office/2006/metadata/properties"/>
    <ds:schemaRef ds:uri="202b3bc9-e036-45c7-aea0-06aec8cd7a40"/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f0534ec5-868f-4ce6-85c7-99f0612daa52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865DDD8-B80A-494B-905F-097A56118C3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9817</TotalTime>
  <Words>846</Words>
  <PresentationFormat>Affichage à l'écran (4:3)</PresentationFormat>
  <Paragraphs>134</Paragraphs>
  <Slides>41</Slides>
  <Notes>2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41</vt:i4>
      </vt:variant>
    </vt:vector>
  </HeadingPairs>
  <TitlesOfParts>
    <vt:vector size="60" baseType="lpstr">
      <vt:lpstr>Calibri</vt:lpstr>
      <vt:lpstr>Arial</vt:lpstr>
      <vt:lpstr>Dosis</vt:lpstr>
      <vt:lpstr>Dosis SemiBold</vt:lpstr>
      <vt:lpstr>Dosis ExtraBold</vt:lpstr>
      <vt:lpstr>Dosis Medium</vt:lpstr>
      <vt:lpstr>Aptos Display</vt:lpstr>
      <vt:lpstr>Aptos</vt:lpstr>
      <vt:lpstr>Wingdings</vt:lpstr>
      <vt:lpstr>2_Conception personnalisée</vt:lpstr>
      <vt:lpstr>00_Env-Enseignant</vt:lpstr>
      <vt:lpstr>acte de parole</vt:lpstr>
      <vt:lpstr>lecture</vt:lpstr>
      <vt:lpstr>ecriture</vt:lpstr>
      <vt:lpstr>1_Vocab_02- Mémorisation</vt:lpstr>
      <vt:lpstr>1_Env-Enseignant</vt:lpstr>
      <vt:lpstr>1_acte de parole</vt:lpstr>
      <vt:lpstr>Oral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La leçon de français commence maintenant.</vt:lpstr>
      <vt:lpstr>Aujourd’hui, nous allons apprendre à nous présenter et à parler de ce que nous faisons le matin. Écoutez bien.</vt:lpstr>
      <vt:lpstr>Lecture de la vidéo.</vt:lpstr>
      <vt:lpstr>Maintenant, nous allons apprendre à nous présenter et à parler de ce que nous faisons le matin. Nous allons le faire en trois étapes. Soyez attentifs.</vt:lpstr>
      <vt:lpstr>Étape 1. Je vais vous expliquer la situation. </vt:lpstr>
      <vt:lpstr>Étape 2. Chacun réfléchit silencieusement à ce qu’il va dire dans sa prise de parole.</vt:lpstr>
      <vt:lpstr>Étape 3. Maintenant, vous allez prendre la parole. Qui veut passer au tableau ? </vt:lpstr>
      <vt:lpstr>Maintenant, tout le monde participe. Chacun se présente et parle de ce qu’il fait le matin à son voisin.</vt:lpstr>
      <vt:lpstr>Plan de la séance 5</vt:lpstr>
      <vt:lpstr>Maintenant, on va faire de la lecture. </vt:lpstr>
      <vt:lpstr>Répétons ensemble.</vt:lpstr>
      <vt:lpstr>Qui veut passer au tableau pour lire les syllabes ?  </vt:lpstr>
      <vt:lpstr>Répétons ensemble.</vt:lpstr>
      <vt:lpstr>Qui veut passer au tableau pour lire les mots ?  </vt:lpstr>
      <vt:lpstr>Relisons ensemble.</vt:lpstr>
      <vt:lpstr>C’est le mot : est. </vt:lpstr>
      <vt:lpstr>Répétons ensemble : est. </vt:lpstr>
      <vt:lpstr>C’est le mot : une. </vt:lpstr>
      <vt:lpstr>Répétons ensemble : une. </vt:lpstr>
      <vt:lpstr>Lisez ces phrases en silence. Après, on va écouter un audio. </vt:lpstr>
      <vt:lpstr>Lecture de l’audio.  </vt:lpstr>
      <vt:lpstr>Qui veut lire  ?</vt:lpstr>
      <vt:lpstr>Qui veut lire  ?</vt:lpstr>
      <vt:lpstr>Qui veut lire ?</vt:lpstr>
      <vt:lpstr>Prenez le livret à la page 84. </vt:lpstr>
      <vt:lpstr>Présentation PowerPoint</vt:lpstr>
      <vt:lpstr>Plan de la séance 5</vt:lpstr>
      <vt:lpstr>Maintenant, nous allons apprendre à écrire des phrases contenant le graphème ou.  Soyez attentifs. </vt:lpstr>
      <vt:lpstr>Maintenant, je vais écrire cette phrase sur le tableau. Regardez comment je fais. Je n’oublie pas la majuscule au début de la phrase, le point à la fin et les espaces entre les mots.</vt:lpstr>
      <vt:lpstr>Prenez vos cahiers.</vt:lpstr>
      <vt:lpstr>Écrivez : Mounir a une souris. Je n’oublie pas la majuscule au début de la phrase, le point à la fin et les espaces entre les mots.</vt:lpstr>
      <vt:lpstr>Présentation PowerPoint</vt:lpstr>
      <vt:lpstr>Présentation PowerPoint</vt:lpstr>
      <vt:lpstr>Notez les devoirs à faire à la maison. Vous allez recopier la phrase de l’activité 4 de la page 85 sur votre cahier et relire les phrases de l’activité 5 de la page 84.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2025-08-13T10:11:39Z</cp:lastPrinted>
  <dcterms:created xsi:type="dcterms:W3CDTF">2025-08-01T12:31:49Z</dcterms:created>
  <dcterms:modified xsi:type="dcterms:W3CDTF">2026-03-18T22:09:45Z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