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304" r:id="rId4"/>
    <p:sldId id="305" r:id="rId5"/>
    <p:sldId id="306" r:id="rId6"/>
    <p:sldId id="30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16/05/2025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16/05/2025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16/05/2025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16/05/2025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16/05/2025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16/05/2025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16/05/2025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16/05/2025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16/05/2025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16/05/2025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16/05/2025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16/05/2025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HAI VỊ TÔNG ĐỒ</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528034"/>
            <a:ext cx="11268168"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cùng</a:t>
            </a:r>
            <a:r>
              <a:rPr lang="en-US" sz="6600" b="1" dirty="0"/>
              <a:t> </a:t>
            </a:r>
            <a:r>
              <a:rPr lang="en-US" sz="6600" b="1" dirty="0" err="1"/>
              <a:t>anh</a:t>
            </a:r>
            <a:r>
              <a:rPr lang="en-US" sz="6600" b="1" dirty="0"/>
              <a:t> </a:t>
            </a:r>
            <a:r>
              <a:rPr lang="en-US" sz="6600" b="1" dirty="0" err="1"/>
              <a:t>dũng</a:t>
            </a:r>
            <a:r>
              <a:rPr lang="en-US" sz="6600" b="1" dirty="0"/>
              <a:t> </a:t>
            </a:r>
            <a:r>
              <a:rPr lang="en-US" sz="6600" b="1" dirty="0" err="1"/>
              <a:t>dâng</a:t>
            </a:r>
            <a:r>
              <a:rPr lang="en-US" sz="6600" b="1" dirty="0"/>
              <a:t> </a:t>
            </a:r>
            <a:r>
              <a:rPr lang="en-US" sz="6600" b="1" dirty="0" err="1"/>
              <a:t>máu</a:t>
            </a:r>
            <a:r>
              <a:rPr lang="en-US" sz="6600" b="1" dirty="0"/>
              <a:t> </a:t>
            </a:r>
            <a:r>
              <a:rPr lang="en-US" sz="6600" b="1" dirty="0" err="1"/>
              <a:t>đào</a:t>
            </a:r>
            <a:r>
              <a:rPr lang="en-US" sz="6600" b="1" dirty="0"/>
              <a:t> </a:t>
            </a:r>
            <a:r>
              <a:rPr lang="en-US" sz="6600" b="1" dirty="0" err="1"/>
              <a:t>xây</a:t>
            </a:r>
            <a:r>
              <a:rPr lang="en-US" sz="6600" b="1" dirty="0"/>
              <a:t> </a:t>
            </a:r>
            <a:r>
              <a:rPr lang="en-US" sz="6600" b="1" dirty="0" err="1"/>
              <a:t>Giáo</a:t>
            </a:r>
            <a:r>
              <a:rPr lang="en-US" sz="6600" b="1" dirty="0"/>
              <a:t> </a:t>
            </a:r>
            <a:r>
              <a:rPr lang="en-US" sz="6600" b="1" dirty="0" err="1"/>
              <a:t>Hội</a:t>
            </a:r>
            <a:r>
              <a:rPr lang="en-US" sz="6600" b="1" dirty="0"/>
              <a:t> </a:t>
            </a:r>
            <a:r>
              <a:rPr lang="en-US" sz="6600" b="1" dirty="0" err="1"/>
              <a:t>thiên</a:t>
            </a:r>
            <a:r>
              <a:rPr lang="en-US" sz="6600" b="1" dirty="0"/>
              <a:t> </a:t>
            </a:r>
            <a:r>
              <a:rPr lang="en-US" sz="6600" b="1" dirty="0" err="1"/>
              <a:t>thu</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311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cùng</a:t>
            </a:r>
            <a:r>
              <a:rPr lang="en-US" sz="6600" b="1" dirty="0"/>
              <a:t> </a:t>
            </a:r>
            <a:r>
              <a:rPr lang="en-US" sz="6600" b="1" dirty="0" err="1"/>
              <a:t>anh</a:t>
            </a:r>
            <a:r>
              <a:rPr lang="en-US" sz="6600" b="1" dirty="0"/>
              <a:t> </a:t>
            </a:r>
            <a:r>
              <a:rPr lang="en-US" sz="6600" b="1" dirty="0" err="1"/>
              <a:t>dũng</a:t>
            </a:r>
            <a:r>
              <a:rPr lang="en-US" sz="6600" b="1" dirty="0"/>
              <a:t> </a:t>
            </a:r>
            <a:r>
              <a:rPr lang="en-US" sz="6600" b="1" dirty="0" err="1"/>
              <a:t>dâng</a:t>
            </a:r>
            <a:r>
              <a:rPr lang="en-US" sz="6600" b="1" dirty="0"/>
              <a:t> </a:t>
            </a:r>
            <a:r>
              <a:rPr lang="en-US" sz="6600" b="1" dirty="0" err="1"/>
              <a:t>máu</a:t>
            </a:r>
            <a:r>
              <a:rPr lang="en-US" sz="6600" b="1" dirty="0"/>
              <a:t> </a:t>
            </a:r>
            <a:r>
              <a:rPr lang="en-US" sz="6600" b="1" dirty="0" err="1"/>
              <a:t>đào</a:t>
            </a:r>
            <a:r>
              <a:rPr lang="en-US" sz="6600" b="1" dirty="0"/>
              <a:t> </a:t>
            </a:r>
            <a:r>
              <a:rPr lang="en-US" sz="6600" b="1" dirty="0" err="1"/>
              <a:t>xây</a:t>
            </a:r>
            <a:r>
              <a:rPr lang="en-US" sz="6600" b="1" dirty="0"/>
              <a:t> </a:t>
            </a:r>
            <a:r>
              <a:rPr lang="en-US" sz="6600" b="1" dirty="0" err="1"/>
              <a:t>Giáo</a:t>
            </a:r>
            <a:r>
              <a:rPr lang="en-US" sz="6600" b="1" dirty="0"/>
              <a:t> </a:t>
            </a:r>
            <a:r>
              <a:rPr lang="en-US" sz="6600" b="1" dirty="0" err="1"/>
              <a:t>Hội</a:t>
            </a:r>
            <a:r>
              <a:rPr lang="en-US" sz="6600" b="1" dirty="0"/>
              <a:t> </a:t>
            </a:r>
            <a:r>
              <a:rPr lang="en-US" sz="6600" b="1" dirty="0" err="1"/>
              <a:t>ngàn</a:t>
            </a:r>
            <a:r>
              <a:rPr lang="en-US" sz="6600" b="1" dirty="0"/>
              <a:t> </a:t>
            </a:r>
            <a:r>
              <a:rPr lang="en-US" sz="6600" b="1" dirty="0" err="1"/>
              <a:t>thu</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501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642594"/>
            <a:ext cx="11435594"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PK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Chén đắng Thầy trao vui uống chẳng từ Chúa đã thưởng công nâng lên hàng tâm phúc Thánh giá Thầy trao vui vác nặng nề Chúa đã thưởng công nâng lên hàng chí thân.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59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8" y="528034"/>
            <a:ext cx="11268168"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cùng</a:t>
            </a:r>
            <a:r>
              <a:rPr lang="en-US" sz="6600" b="1" dirty="0"/>
              <a:t> </a:t>
            </a:r>
            <a:r>
              <a:rPr lang="en-US" sz="6600" b="1" dirty="0" err="1"/>
              <a:t>anh</a:t>
            </a:r>
            <a:r>
              <a:rPr lang="en-US" sz="6600" b="1" dirty="0"/>
              <a:t> </a:t>
            </a:r>
            <a:r>
              <a:rPr lang="en-US" sz="6600" b="1" dirty="0" err="1"/>
              <a:t>dũng</a:t>
            </a:r>
            <a:r>
              <a:rPr lang="en-US" sz="6600" b="1" dirty="0"/>
              <a:t> </a:t>
            </a:r>
            <a:r>
              <a:rPr lang="en-US" sz="6600" b="1" dirty="0" err="1"/>
              <a:t>dâng</a:t>
            </a:r>
            <a:r>
              <a:rPr lang="en-US" sz="6600" b="1" dirty="0"/>
              <a:t> </a:t>
            </a:r>
            <a:r>
              <a:rPr lang="en-US" sz="6600" b="1" dirty="0" err="1"/>
              <a:t>máu</a:t>
            </a:r>
            <a:r>
              <a:rPr lang="en-US" sz="6600" b="1" dirty="0"/>
              <a:t> </a:t>
            </a:r>
            <a:r>
              <a:rPr lang="en-US" sz="6600" b="1" dirty="0" err="1"/>
              <a:t>đào</a:t>
            </a:r>
            <a:r>
              <a:rPr lang="en-US" sz="6600" b="1" dirty="0"/>
              <a:t> </a:t>
            </a:r>
            <a:r>
              <a:rPr lang="en-US" sz="6600" b="1" dirty="0" err="1"/>
              <a:t>xây</a:t>
            </a:r>
            <a:r>
              <a:rPr lang="en-US" sz="6600" b="1" dirty="0"/>
              <a:t> </a:t>
            </a:r>
            <a:r>
              <a:rPr lang="en-US" sz="6600" b="1" dirty="0" err="1"/>
              <a:t>Giáo</a:t>
            </a:r>
            <a:r>
              <a:rPr lang="en-US" sz="6600" b="1" dirty="0"/>
              <a:t> </a:t>
            </a:r>
            <a:r>
              <a:rPr lang="en-US" sz="6600" b="1" dirty="0" err="1"/>
              <a:t>Hội</a:t>
            </a:r>
            <a:r>
              <a:rPr lang="en-US" sz="6600" b="1" dirty="0"/>
              <a:t> </a:t>
            </a:r>
            <a:r>
              <a:rPr lang="en-US" sz="6600" b="1" dirty="0" err="1"/>
              <a:t>thiên</a:t>
            </a:r>
            <a:r>
              <a:rPr lang="en-US" sz="6600" b="1" dirty="0"/>
              <a:t> </a:t>
            </a:r>
            <a:r>
              <a:rPr lang="en-US" sz="6600" b="1" dirty="0" err="1"/>
              <a:t>thu</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1175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Đây</a:t>
            </a:r>
            <a:r>
              <a:rPr lang="en-US" sz="6600" b="1" dirty="0"/>
              <a:t> </a:t>
            </a:r>
            <a:r>
              <a:rPr lang="en-US" sz="6600" b="1" dirty="0" err="1"/>
              <a:t>hai</a:t>
            </a:r>
            <a:r>
              <a:rPr lang="en-US" sz="6600" b="1" dirty="0"/>
              <a:t> </a:t>
            </a:r>
            <a:r>
              <a:rPr lang="en-US" sz="6600" b="1" dirty="0" err="1"/>
              <a:t>vị</a:t>
            </a:r>
            <a:r>
              <a:rPr lang="en-US" sz="6600" b="1" dirty="0"/>
              <a:t> </a:t>
            </a:r>
            <a:r>
              <a:rPr lang="en-US" sz="6600" b="1" dirty="0" err="1"/>
              <a:t>Tông</a:t>
            </a:r>
            <a:r>
              <a:rPr lang="en-US" sz="6600" b="1" dirty="0"/>
              <a:t> </a:t>
            </a:r>
            <a:r>
              <a:rPr lang="en-US" sz="6600" b="1" dirty="0" err="1"/>
              <a:t>đồ</a:t>
            </a:r>
            <a:r>
              <a:rPr lang="en-US" sz="6600" b="1" dirty="0"/>
              <a:t>: </a:t>
            </a:r>
            <a:r>
              <a:rPr lang="en-US" sz="6600" b="1" dirty="0" err="1"/>
              <a:t>Phê-rô</a:t>
            </a:r>
            <a:r>
              <a:rPr lang="en-US" sz="6600" b="1" dirty="0"/>
              <a:t> </a:t>
            </a:r>
            <a:r>
              <a:rPr lang="en-US" sz="6600" b="1" dirty="0" err="1"/>
              <a:t>và</a:t>
            </a:r>
            <a:r>
              <a:rPr lang="en-US" sz="6600" b="1" dirty="0"/>
              <a:t> </a:t>
            </a:r>
            <a:r>
              <a:rPr lang="en-US" sz="6600" b="1" dirty="0" err="1"/>
              <a:t>Phao-lô</a:t>
            </a:r>
            <a:r>
              <a:rPr lang="en-US" sz="6600" b="1" dirty="0"/>
              <a:t> </a:t>
            </a:r>
            <a:r>
              <a:rPr lang="en-US" sz="6600" b="1" dirty="0" err="1"/>
              <a:t>cùng</a:t>
            </a:r>
            <a:r>
              <a:rPr lang="en-US" sz="6600" b="1" dirty="0"/>
              <a:t> </a:t>
            </a:r>
            <a:r>
              <a:rPr lang="en-US" sz="6600" b="1" dirty="0" err="1"/>
              <a:t>anh</a:t>
            </a:r>
            <a:r>
              <a:rPr lang="en-US" sz="6600" b="1" dirty="0"/>
              <a:t> </a:t>
            </a:r>
            <a:r>
              <a:rPr lang="en-US" sz="6600" b="1" dirty="0" err="1"/>
              <a:t>dũng</a:t>
            </a:r>
            <a:r>
              <a:rPr lang="en-US" sz="6600" b="1" dirty="0"/>
              <a:t> </a:t>
            </a:r>
            <a:r>
              <a:rPr lang="en-US" sz="6600" b="1" dirty="0" err="1"/>
              <a:t>dâng</a:t>
            </a:r>
            <a:r>
              <a:rPr lang="en-US" sz="6600" b="1" dirty="0"/>
              <a:t> </a:t>
            </a:r>
            <a:r>
              <a:rPr lang="en-US" sz="6600" b="1" dirty="0" err="1"/>
              <a:t>máu</a:t>
            </a:r>
            <a:r>
              <a:rPr lang="en-US" sz="6600" b="1" dirty="0"/>
              <a:t> </a:t>
            </a:r>
            <a:r>
              <a:rPr lang="en-US" sz="6600" b="1" dirty="0" err="1"/>
              <a:t>đào</a:t>
            </a:r>
            <a:r>
              <a:rPr lang="en-US" sz="6600" b="1" dirty="0"/>
              <a:t> </a:t>
            </a:r>
            <a:r>
              <a:rPr lang="en-US" sz="6600" b="1" dirty="0" err="1"/>
              <a:t>xây</a:t>
            </a:r>
            <a:r>
              <a:rPr lang="en-US" sz="6600" b="1" dirty="0"/>
              <a:t> </a:t>
            </a:r>
            <a:r>
              <a:rPr lang="en-US" sz="6600" b="1" dirty="0" err="1"/>
              <a:t>Giáo</a:t>
            </a:r>
            <a:r>
              <a:rPr lang="en-US" sz="6600" b="1" dirty="0"/>
              <a:t> </a:t>
            </a:r>
            <a:r>
              <a:rPr lang="en-US" sz="6600" b="1" dirty="0" err="1"/>
              <a:t>Hội</a:t>
            </a:r>
            <a:r>
              <a:rPr lang="en-US" sz="6600" b="1" dirty="0"/>
              <a:t> </a:t>
            </a:r>
            <a:r>
              <a:rPr lang="en-US" sz="6600" b="1" dirty="0" err="1"/>
              <a:t>ngàn</a:t>
            </a:r>
            <a:r>
              <a:rPr lang="en-US" sz="6600" b="1" dirty="0"/>
              <a:t> </a:t>
            </a:r>
            <a:r>
              <a:rPr lang="en-US" sz="6600" b="1" dirty="0" err="1"/>
              <a:t>thu</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72302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312</TotalTime>
  <Words>14</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HAI VỊ TÔNG ĐỒ</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47</cp:revision>
  <dcterms:created xsi:type="dcterms:W3CDTF">2024-12-09T02:06:03Z</dcterms:created>
  <dcterms:modified xsi:type="dcterms:W3CDTF">2025-05-16T10:25:40Z</dcterms:modified>
</cp:coreProperties>
</file>